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14" r:id="rId1"/>
  </p:sldMasterIdLst>
  <p:notesMasterIdLst>
    <p:notesMasterId r:id="rId25"/>
  </p:notesMasterIdLst>
  <p:sldIdLst>
    <p:sldId id="256" r:id="rId2"/>
    <p:sldId id="438" r:id="rId3"/>
    <p:sldId id="439" r:id="rId4"/>
    <p:sldId id="477" r:id="rId5"/>
    <p:sldId id="440" r:id="rId6"/>
    <p:sldId id="478" r:id="rId7"/>
    <p:sldId id="441" r:id="rId8"/>
    <p:sldId id="479" r:id="rId9"/>
    <p:sldId id="480" r:id="rId10"/>
    <p:sldId id="481" r:id="rId11"/>
    <p:sldId id="482" r:id="rId12"/>
    <p:sldId id="484" r:id="rId13"/>
    <p:sldId id="483" r:id="rId14"/>
    <p:sldId id="485" r:id="rId15"/>
    <p:sldId id="486" r:id="rId16"/>
    <p:sldId id="442" r:id="rId17"/>
    <p:sldId id="487" r:id="rId18"/>
    <p:sldId id="443" r:id="rId19"/>
    <p:sldId id="444" r:id="rId20"/>
    <p:sldId id="488" r:id="rId21"/>
    <p:sldId id="490" r:id="rId22"/>
    <p:sldId id="445" r:id="rId23"/>
    <p:sldId id="492" r:id="rId24"/>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716" autoAdjust="0"/>
  </p:normalViewPr>
  <p:slideViewPr>
    <p:cSldViewPr>
      <p:cViewPr varScale="1">
        <p:scale>
          <a:sx n="104" d="100"/>
          <a:sy n="104" d="100"/>
        </p:scale>
        <p:origin x="1746" y="11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a:defRPr/>
            </a:pPr>
            <a:fld id="{981B967B-D462-403C-9958-9F2D2DC48AFF}" type="datetimeFigureOut">
              <a:rPr lang="en-US"/>
              <a:pPr>
                <a:defRPr/>
              </a:pPr>
              <a:t>8/7/2019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a:defRPr/>
            </a:pPr>
            <a:fld id="{1FE99FA6-1A48-456A-BCCE-CF77C5641CE2}"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p:cNvSpPr/>
          <p:nvPr/>
        </p:nvSpPr>
        <p:spPr>
          <a:xfrm>
            <a:off x="3175" y="6400800"/>
            <a:ext cx="9140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4"/>
          <p:cNvSpPr/>
          <p:nvPr/>
        </p:nvSpPr>
        <p:spPr>
          <a:xfrm>
            <a:off x="0" y="6334125"/>
            <a:ext cx="9142413"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6" name="Straight Connector 5"/>
          <p:cNvCxnSpPr/>
          <p:nvPr/>
        </p:nvCxnSpPr>
        <p:spPr>
          <a:xfrm>
            <a:off x="906463" y="4343400"/>
            <a:ext cx="7405687"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822960" y="758952"/>
            <a:ext cx="7543800" cy="3566160"/>
          </a:xfrm>
        </p:spPr>
        <p:txBody>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7" name="Date Placeholder 3"/>
          <p:cNvSpPr>
            <a:spLocks noGrp="1"/>
          </p:cNvSpPr>
          <p:nvPr>
            <p:ph type="dt" sz="half" idx="10"/>
          </p:nvPr>
        </p:nvSpPr>
        <p:spPr/>
        <p:txBody>
          <a:bodyPr/>
          <a:lstStyle>
            <a:lvl1pPr>
              <a:defRPr/>
            </a:lvl1pPr>
          </a:lstStyle>
          <a:p>
            <a:pPr>
              <a:defRPr/>
            </a:pPr>
            <a:endParaRPr lang="en-US" altLang="en-US"/>
          </a:p>
        </p:txBody>
      </p:sp>
      <p:sp>
        <p:nvSpPr>
          <p:cNvPr id="8" name="Footer Placeholder 4"/>
          <p:cNvSpPr>
            <a:spLocks noGrp="1"/>
          </p:cNvSpPr>
          <p:nvPr>
            <p:ph type="ftr" sz="quarter" idx="11"/>
          </p:nvPr>
        </p:nvSpPr>
        <p:spPr/>
        <p:txBody>
          <a:bodyPr/>
          <a:lstStyle>
            <a:lvl1pPr>
              <a:defRPr/>
            </a:lvl1pPr>
          </a:lstStyle>
          <a:p>
            <a:pPr>
              <a:defRPr/>
            </a:pPr>
            <a:endParaRPr lang="en-US" altLang="en-US"/>
          </a:p>
        </p:txBody>
      </p:sp>
      <p:sp>
        <p:nvSpPr>
          <p:cNvPr id="9" name="Slide Number Placeholder 5"/>
          <p:cNvSpPr>
            <a:spLocks noGrp="1"/>
          </p:cNvSpPr>
          <p:nvPr>
            <p:ph type="sldNum" sz="quarter" idx="12"/>
          </p:nvPr>
        </p:nvSpPr>
        <p:spPr/>
        <p:txBody>
          <a:bodyPr/>
          <a:lstStyle>
            <a:lvl1pPr>
              <a:defRPr/>
            </a:lvl1pPr>
          </a:lstStyle>
          <a:p>
            <a:pPr>
              <a:defRPr/>
            </a:pPr>
            <a:fld id="{2A219635-EFAE-49A6-A28C-D95D3F69E81E}" type="slidenum">
              <a:rPr lang="en-US" altLang="en-US"/>
              <a:pPr>
                <a:defRPr/>
              </a:pPr>
              <a:t>‹#›</a:t>
            </a:fld>
            <a:endParaRPr lang="en-US" altLang="en-US"/>
          </a:p>
        </p:txBody>
      </p:sp>
    </p:spTree>
    <p:extLst>
      <p:ext uri="{BB962C8B-B14F-4D97-AF65-F5344CB8AC3E}">
        <p14:creationId xmlns:p14="http://schemas.microsoft.com/office/powerpoint/2010/main" val="220446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pPr>
              <a:defRPr/>
            </a:pPr>
            <a:fld id="{EEFCA0FA-DD82-4A77-BE2B-F2F54CF240E5}" type="slidenum">
              <a:rPr lang="en-US" altLang="en-US"/>
              <a:pPr>
                <a:defRPr/>
              </a:pPr>
              <a:t>‹#›</a:t>
            </a:fld>
            <a:endParaRPr lang="en-US" altLang="en-US"/>
          </a:p>
        </p:txBody>
      </p:sp>
    </p:spTree>
    <p:extLst>
      <p:ext uri="{BB962C8B-B14F-4D97-AF65-F5344CB8AC3E}">
        <p14:creationId xmlns:p14="http://schemas.microsoft.com/office/powerpoint/2010/main" val="19322150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3"/>
          <p:cNvSpPr/>
          <p:nvPr/>
        </p:nvSpPr>
        <p:spPr>
          <a:xfrm>
            <a:off x="3175" y="6400800"/>
            <a:ext cx="9140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4"/>
          <p:cNvSpPr/>
          <p:nvPr/>
        </p:nvSpPr>
        <p:spPr>
          <a:xfrm>
            <a:off x="0" y="6334125"/>
            <a:ext cx="9142413"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Date Placeholder 3"/>
          <p:cNvSpPr>
            <a:spLocks noGrp="1"/>
          </p:cNvSpPr>
          <p:nvPr>
            <p:ph type="dt" sz="half" idx="10"/>
          </p:nvPr>
        </p:nvSpPr>
        <p:spPr/>
        <p:txBody>
          <a:bodyPr/>
          <a:lstStyle>
            <a:lvl1pPr>
              <a:defRPr/>
            </a:lvl1pPr>
          </a:lstStyle>
          <a:p>
            <a:pPr>
              <a:defRPr/>
            </a:pPr>
            <a:endParaRPr lang="en-US" altLang="en-US"/>
          </a:p>
        </p:txBody>
      </p:sp>
      <p:sp>
        <p:nvSpPr>
          <p:cNvPr id="7" name="Footer Placeholder 4"/>
          <p:cNvSpPr>
            <a:spLocks noGrp="1"/>
          </p:cNvSpPr>
          <p:nvPr>
            <p:ph type="ftr" sz="quarter" idx="11"/>
          </p:nvPr>
        </p:nvSpPr>
        <p:spPr/>
        <p:txBody>
          <a:bodyPr/>
          <a:lstStyle>
            <a:lvl1pPr>
              <a:defRPr/>
            </a:lvl1pPr>
          </a:lstStyle>
          <a:p>
            <a:pPr>
              <a:defRPr/>
            </a:pPr>
            <a:endParaRPr lang="en-US" altLang="en-US"/>
          </a:p>
        </p:txBody>
      </p:sp>
      <p:sp>
        <p:nvSpPr>
          <p:cNvPr id="8" name="Slide Number Placeholder 5"/>
          <p:cNvSpPr>
            <a:spLocks noGrp="1"/>
          </p:cNvSpPr>
          <p:nvPr>
            <p:ph type="sldNum" sz="quarter" idx="12"/>
          </p:nvPr>
        </p:nvSpPr>
        <p:spPr/>
        <p:txBody>
          <a:bodyPr/>
          <a:lstStyle>
            <a:lvl1pPr>
              <a:defRPr/>
            </a:lvl1pPr>
          </a:lstStyle>
          <a:p>
            <a:pPr>
              <a:defRPr/>
            </a:pPr>
            <a:fld id="{EA453FB2-6EE4-4EBB-BC6F-1BAA20F05317}" type="slidenum">
              <a:rPr lang="en-US" altLang="en-US"/>
              <a:pPr>
                <a:defRPr/>
              </a:pPr>
              <a:t>‹#›</a:t>
            </a:fld>
            <a:endParaRPr lang="en-US" altLang="en-US"/>
          </a:p>
        </p:txBody>
      </p:sp>
    </p:spTree>
    <p:extLst>
      <p:ext uri="{BB962C8B-B14F-4D97-AF65-F5344CB8AC3E}">
        <p14:creationId xmlns:p14="http://schemas.microsoft.com/office/powerpoint/2010/main" val="1517587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pPr>
              <a:defRPr/>
            </a:pPr>
            <a:fld id="{A72640D0-0589-44B1-A8EB-DA6903A2C82B}" type="slidenum">
              <a:rPr lang="en-US" altLang="en-US"/>
              <a:pPr>
                <a:defRPr/>
              </a:pPr>
              <a:t>‹#›</a:t>
            </a:fld>
            <a:endParaRPr lang="en-US" altLang="en-US"/>
          </a:p>
        </p:txBody>
      </p:sp>
    </p:spTree>
    <p:extLst>
      <p:ext uri="{BB962C8B-B14F-4D97-AF65-F5344CB8AC3E}">
        <p14:creationId xmlns:p14="http://schemas.microsoft.com/office/powerpoint/2010/main" val="4181415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p:cNvSpPr/>
          <p:nvPr/>
        </p:nvSpPr>
        <p:spPr>
          <a:xfrm>
            <a:off x="3175" y="6400800"/>
            <a:ext cx="9140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4"/>
          <p:cNvSpPr/>
          <p:nvPr/>
        </p:nvSpPr>
        <p:spPr>
          <a:xfrm>
            <a:off x="0" y="6334125"/>
            <a:ext cx="9142413"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6" name="Straight Connector 5"/>
          <p:cNvCxnSpPr/>
          <p:nvPr/>
        </p:nvCxnSpPr>
        <p:spPr>
          <a:xfrm>
            <a:off x="906463" y="4343400"/>
            <a:ext cx="7405687"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822960" y="758952"/>
            <a:ext cx="7543800" cy="3566160"/>
          </a:xfrm>
        </p:spPr>
        <p:txBody>
          <a:bodyPr anchorCtr="0"/>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3"/>
          <p:cNvSpPr>
            <a:spLocks noGrp="1"/>
          </p:cNvSpPr>
          <p:nvPr>
            <p:ph type="dt" sz="half" idx="10"/>
          </p:nvPr>
        </p:nvSpPr>
        <p:spPr/>
        <p:txBody>
          <a:bodyPr/>
          <a:lstStyle>
            <a:lvl1pPr>
              <a:defRPr/>
            </a:lvl1pPr>
          </a:lstStyle>
          <a:p>
            <a:pPr>
              <a:defRPr/>
            </a:pPr>
            <a:endParaRPr lang="en-US" altLang="en-US"/>
          </a:p>
        </p:txBody>
      </p:sp>
      <p:sp>
        <p:nvSpPr>
          <p:cNvPr id="8" name="Footer Placeholder 4"/>
          <p:cNvSpPr>
            <a:spLocks noGrp="1"/>
          </p:cNvSpPr>
          <p:nvPr>
            <p:ph type="ftr" sz="quarter" idx="11"/>
          </p:nvPr>
        </p:nvSpPr>
        <p:spPr/>
        <p:txBody>
          <a:bodyPr/>
          <a:lstStyle>
            <a:lvl1pPr>
              <a:defRPr/>
            </a:lvl1pPr>
          </a:lstStyle>
          <a:p>
            <a:pPr>
              <a:defRPr/>
            </a:pPr>
            <a:endParaRPr lang="en-US" altLang="en-US"/>
          </a:p>
        </p:txBody>
      </p:sp>
      <p:sp>
        <p:nvSpPr>
          <p:cNvPr id="9" name="Slide Number Placeholder 5"/>
          <p:cNvSpPr>
            <a:spLocks noGrp="1"/>
          </p:cNvSpPr>
          <p:nvPr>
            <p:ph type="sldNum" sz="quarter" idx="12"/>
          </p:nvPr>
        </p:nvSpPr>
        <p:spPr/>
        <p:txBody>
          <a:bodyPr/>
          <a:lstStyle>
            <a:lvl1pPr>
              <a:defRPr/>
            </a:lvl1pPr>
          </a:lstStyle>
          <a:p>
            <a:pPr>
              <a:defRPr/>
            </a:pPr>
            <a:fld id="{0DA66949-57CD-4464-B541-6E09FF64F9CD}" type="slidenum">
              <a:rPr lang="en-US" altLang="en-US"/>
              <a:pPr>
                <a:defRPr/>
              </a:pPr>
              <a:t>‹#›</a:t>
            </a:fld>
            <a:endParaRPr lang="en-US" altLang="en-US"/>
          </a:p>
        </p:txBody>
      </p:sp>
    </p:spTree>
    <p:extLst>
      <p:ext uri="{BB962C8B-B14F-4D97-AF65-F5344CB8AC3E}">
        <p14:creationId xmlns:p14="http://schemas.microsoft.com/office/powerpoint/2010/main" val="26397712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2960" y="1845735"/>
            <a:ext cx="3703320" cy="40233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p:cNvSpPr>
            <a:spLocks noGrp="1"/>
          </p:cNvSpPr>
          <p:nvPr>
            <p:ph type="dt" sz="half" idx="10"/>
          </p:nvPr>
        </p:nvSpPr>
        <p:spPr/>
        <p:txBody>
          <a:bodyPr/>
          <a:lstStyle>
            <a:lvl1pPr>
              <a:defRPr/>
            </a:lvl1pPr>
          </a:lstStyle>
          <a:p>
            <a:pPr>
              <a:defRPr/>
            </a:pPr>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ltLang="en-US"/>
          </a:p>
        </p:txBody>
      </p:sp>
      <p:sp>
        <p:nvSpPr>
          <p:cNvPr id="7" name="Slide Number Placeholder 5"/>
          <p:cNvSpPr>
            <a:spLocks noGrp="1"/>
          </p:cNvSpPr>
          <p:nvPr>
            <p:ph type="sldNum" sz="quarter" idx="12"/>
          </p:nvPr>
        </p:nvSpPr>
        <p:spPr/>
        <p:txBody>
          <a:bodyPr/>
          <a:lstStyle>
            <a:lvl1pPr>
              <a:defRPr/>
            </a:lvl1pPr>
          </a:lstStyle>
          <a:p>
            <a:pPr>
              <a:defRPr/>
            </a:pPr>
            <a:fld id="{27EBFFB1-BD7E-480E-A3F1-9F5399AE3509}" type="slidenum">
              <a:rPr lang="en-US" altLang="en-US"/>
              <a:pPr>
                <a:defRPr/>
              </a:pPr>
              <a:t>‹#›</a:t>
            </a:fld>
            <a:endParaRPr lang="en-US" altLang="en-US"/>
          </a:p>
        </p:txBody>
      </p:sp>
    </p:spTree>
    <p:extLst>
      <p:ext uri="{BB962C8B-B14F-4D97-AF65-F5344CB8AC3E}">
        <p14:creationId xmlns:p14="http://schemas.microsoft.com/office/powerpoint/2010/main" val="1824414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22960" y="2582335"/>
            <a:ext cx="370332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lvl1pPr>
              <a:defRPr/>
            </a:lvl1pPr>
          </a:lstStyle>
          <a:p>
            <a:pPr>
              <a:defRPr/>
            </a:pPr>
            <a:endParaRPr lang="en-US" altLang="en-US"/>
          </a:p>
        </p:txBody>
      </p:sp>
      <p:sp>
        <p:nvSpPr>
          <p:cNvPr id="8" name="Footer Placeholder 4"/>
          <p:cNvSpPr>
            <a:spLocks noGrp="1"/>
          </p:cNvSpPr>
          <p:nvPr>
            <p:ph type="ftr" sz="quarter" idx="11"/>
          </p:nvPr>
        </p:nvSpPr>
        <p:spPr/>
        <p:txBody>
          <a:bodyPr/>
          <a:lstStyle>
            <a:lvl1pPr>
              <a:defRPr/>
            </a:lvl1pPr>
          </a:lstStyle>
          <a:p>
            <a:pPr>
              <a:defRPr/>
            </a:pPr>
            <a:endParaRPr lang="en-US" altLang="en-US"/>
          </a:p>
        </p:txBody>
      </p:sp>
      <p:sp>
        <p:nvSpPr>
          <p:cNvPr id="9" name="Slide Number Placeholder 5"/>
          <p:cNvSpPr>
            <a:spLocks noGrp="1"/>
          </p:cNvSpPr>
          <p:nvPr>
            <p:ph type="sldNum" sz="quarter" idx="12"/>
          </p:nvPr>
        </p:nvSpPr>
        <p:spPr/>
        <p:txBody>
          <a:bodyPr/>
          <a:lstStyle>
            <a:lvl1pPr>
              <a:defRPr/>
            </a:lvl1pPr>
          </a:lstStyle>
          <a:p>
            <a:pPr>
              <a:defRPr/>
            </a:pPr>
            <a:fld id="{DB05B014-AECD-4C86-80D1-30392E34C5F4}" type="slidenum">
              <a:rPr lang="en-US" altLang="en-US"/>
              <a:pPr>
                <a:defRPr/>
              </a:pPr>
              <a:t>‹#›</a:t>
            </a:fld>
            <a:endParaRPr lang="en-US" altLang="en-US"/>
          </a:p>
        </p:txBody>
      </p:sp>
    </p:spTree>
    <p:extLst>
      <p:ext uri="{BB962C8B-B14F-4D97-AF65-F5344CB8AC3E}">
        <p14:creationId xmlns:p14="http://schemas.microsoft.com/office/powerpoint/2010/main" val="33129135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3"/>
          <p:cNvSpPr>
            <a:spLocks noGrp="1"/>
          </p:cNvSpPr>
          <p:nvPr>
            <p:ph type="dt" sz="half" idx="10"/>
          </p:nvPr>
        </p:nvSpPr>
        <p:spPr/>
        <p:txBody>
          <a:bodyPr/>
          <a:lstStyle>
            <a:lvl1pPr>
              <a:defRPr/>
            </a:lvl1pPr>
          </a:lstStyle>
          <a:p>
            <a:pPr>
              <a:defRPr/>
            </a:pPr>
            <a:endParaRPr lang="en-US" altLang="en-US"/>
          </a:p>
        </p:txBody>
      </p:sp>
      <p:sp>
        <p:nvSpPr>
          <p:cNvPr id="4" name="Footer Placeholder 4"/>
          <p:cNvSpPr>
            <a:spLocks noGrp="1"/>
          </p:cNvSpPr>
          <p:nvPr>
            <p:ph type="ftr" sz="quarter" idx="11"/>
          </p:nvPr>
        </p:nvSpPr>
        <p:spPr/>
        <p:txBody>
          <a:bodyPr/>
          <a:lstStyle>
            <a:lvl1pPr>
              <a:defRPr/>
            </a:lvl1pPr>
          </a:lstStyle>
          <a:p>
            <a:pPr>
              <a:defRPr/>
            </a:pPr>
            <a:endParaRPr lang="en-US" altLang="en-US"/>
          </a:p>
        </p:txBody>
      </p:sp>
      <p:sp>
        <p:nvSpPr>
          <p:cNvPr id="5" name="Slide Number Placeholder 5"/>
          <p:cNvSpPr>
            <a:spLocks noGrp="1"/>
          </p:cNvSpPr>
          <p:nvPr>
            <p:ph type="sldNum" sz="quarter" idx="12"/>
          </p:nvPr>
        </p:nvSpPr>
        <p:spPr/>
        <p:txBody>
          <a:bodyPr/>
          <a:lstStyle>
            <a:lvl1pPr>
              <a:defRPr/>
            </a:lvl1pPr>
          </a:lstStyle>
          <a:p>
            <a:pPr>
              <a:defRPr/>
            </a:pPr>
            <a:fld id="{6DFAE1A5-CC56-410C-831A-D63C6DDAF4D4}" type="slidenum">
              <a:rPr lang="en-US" altLang="en-US"/>
              <a:pPr>
                <a:defRPr/>
              </a:pPr>
              <a:t>‹#›</a:t>
            </a:fld>
            <a:endParaRPr lang="en-US" altLang="en-US"/>
          </a:p>
        </p:txBody>
      </p:sp>
    </p:spTree>
    <p:extLst>
      <p:ext uri="{BB962C8B-B14F-4D97-AF65-F5344CB8AC3E}">
        <p14:creationId xmlns:p14="http://schemas.microsoft.com/office/powerpoint/2010/main" val="15138628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1"/>
          <p:cNvSpPr/>
          <p:nvPr/>
        </p:nvSpPr>
        <p:spPr>
          <a:xfrm>
            <a:off x="3175" y="6400800"/>
            <a:ext cx="9140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Rectangle 2"/>
          <p:cNvSpPr/>
          <p:nvPr/>
        </p:nvSpPr>
        <p:spPr>
          <a:xfrm>
            <a:off x="0" y="6334125"/>
            <a:ext cx="9142413"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Date Placeholder 6"/>
          <p:cNvSpPr>
            <a:spLocks noGrp="1"/>
          </p:cNvSpPr>
          <p:nvPr>
            <p:ph type="dt" sz="half" idx="10"/>
          </p:nvPr>
        </p:nvSpPr>
        <p:spPr/>
        <p:txBody>
          <a:bodyPr/>
          <a:lstStyle>
            <a:lvl1pPr>
              <a:defRPr/>
            </a:lvl1pPr>
          </a:lstStyle>
          <a:p>
            <a:pPr>
              <a:defRPr/>
            </a:pPr>
            <a:endParaRPr lang="en-US" altLang="en-US"/>
          </a:p>
        </p:txBody>
      </p:sp>
      <p:sp>
        <p:nvSpPr>
          <p:cNvPr id="5" name="Footer Placeholder 7"/>
          <p:cNvSpPr>
            <a:spLocks noGrp="1"/>
          </p:cNvSpPr>
          <p:nvPr>
            <p:ph type="ftr" sz="quarter" idx="11"/>
          </p:nvPr>
        </p:nvSpPr>
        <p:spPr/>
        <p:txBody>
          <a:bodyPr/>
          <a:lstStyle>
            <a:lvl1pPr>
              <a:defRPr>
                <a:solidFill>
                  <a:srgbClr val="FFFFFF"/>
                </a:solidFill>
              </a:defRPr>
            </a:lvl1pPr>
          </a:lstStyle>
          <a:p>
            <a:pPr>
              <a:defRPr/>
            </a:pPr>
            <a:endParaRPr lang="en-US" altLang="en-US"/>
          </a:p>
        </p:txBody>
      </p:sp>
      <p:sp>
        <p:nvSpPr>
          <p:cNvPr id="6" name="Slide Number Placeholder 8"/>
          <p:cNvSpPr>
            <a:spLocks noGrp="1"/>
          </p:cNvSpPr>
          <p:nvPr>
            <p:ph type="sldNum" sz="quarter" idx="12"/>
          </p:nvPr>
        </p:nvSpPr>
        <p:spPr/>
        <p:txBody>
          <a:bodyPr/>
          <a:lstStyle>
            <a:lvl1pPr>
              <a:defRPr/>
            </a:lvl1pPr>
          </a:lstStyle>
          <a:p>
            <a:pPr>
              <a:defRPr/>
            </a:pPr>
            <a:fld id="{91FD68DC-6F19-467E-ADFE-CE0AE1C93AD4}" type="slidenum">
              <a:rPr lang="en-US" altLang="en-US"/>
              <a:pPr>
                <a:defRPr/>
              </a:pPr>
              <a:t>‹#›</a:t>
            </a:fld>
            <a:endParaRPr lang="en-US" altLang="en-US"/>
          </a:p>
        </p:txBody>
      </p:sp>
    </p:spTree>
    <p:extLst>
      <p:ext uri="{BB962C8B-B14F-4D97-AF65-F5344CB8AC3E}">
        <p14:creationId xmlns:p14="http://schemas.microsoft.com/office/powerpoint/2010/main" val="3853566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Rectangle 4"/>
          <p:cNvSpPr/>
          <p:nvPr/>
        </p:nvSpPr>
        <p:spPr>
          <a:xfrm>
            <a:off x="0" y="0"/>
            <a:ext cx="303847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3030538" y="0"/>
            <a:ext cx="4762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a:xfrm>
            <a:off x="349250" y="6459538"/>
            <a:ext cx="1963738" cy="365125"/>
          </a:xfrm>
        </p:spPr>
        <p:txBody>
          <a:bodyPr/>
          <a:lstStyle>
            <a:lvl1pPr algn="l">
              <a:defRPr/>
            </a:lvl1pPr>
          </a:lstStyle>
          <a:p>
            <a:pPr>
              <a:defRPr/>
            </a:pPr>
            <a:endParaRPr lang="en-US" altLang="en-US"/>
          </a:p>
        </p:txBody>
      </p:sp>
      <p:sp>
        <p:nvSpPr>
          <p:cNvPr id="8" name="Footer Placeholder 5"/>
          <p:cNvSpPr>
            <a:spLocks noGrp="1"/>
          </p:cNvSpPr>
          <p:nvPr>
            <p:ph type="ftr" sz="quarter" idx="11"/>
          </p:nvPr>
        </p:nvSpPr>
        <p:spPr>
          <a:xfrm>
            <a:off x="3600450" y="6459538"/>
            <a:ext cx="3486150" cy="365125"/>
          </a:xfrm>
        </p:spPr>
        <p:txBody>
          <a:bodyPr/>
          <a:lstStyle>
            <a:lvl1pPr algn="l">
              <a:defRPr>
                <a:solidFill>
                  <a:schemeClr val="tx2"/>
                </a:solidFill>
              </a:defRPr>
            </a:lvl1pPr>
          </a:lstStyle>
          <a:p>
            <a:pPr>
              <a:defRPr/>
            </a:pPr>
            <a:endParaRPr lang="en-US" altLang="en-US"/>
          </a:p>
        </p:txBody>
      </p:sp>
      <p:sp>
        <p:nvSpPr>
          <p:cNvPr id="9" name="Slide Number Placeholder 6"/>
          <p:cNvSpPr>
            <a:spLocks noGrp="1"/>
          </p:cNvSpPr>
          <p:nvPr>
            <p:ph type="sldNum" sz="quarter" idx="12"/>
          </p:nvPr>
        </p:nvSpPr>
        <p:spPr/>
        <p:txBody>
          <a:bodyPr/>
          <a:lstStyle>
            <a:lvl1pPr>
              <a:defRPr>
                <a:solidFill>
                  <a:schemeClr val="tx2"/>
                </a:solidFill>
              </a:defRPr>
            </a:lvl1pPr>
          </a:lstStyle>
          <a:p>
            <a:pPr>
              <a:defRPr/>
            </a:pPr>
            <a:fld id="{EB045DE9-5982-40BC-A143-C6F8AB5AB84D}" type="slidenum">
              <a:rPr lang="en-US" altLang="en-US"/>
              <a:pPr>
                <a:defRPr/>
              </a:pPr>
              <a:t>‹#›</a:t>
            </a:fld>
            <a:endParaRPr lang="en-US" altLang="en-US"/>
          </a:p>
        </p:txBody>
      </p:sp>
    </p:spTree>
    <p:extLst>
      <p:ext uri="{BB962C8B-B14F-4D97-AF65-F5344CB8AC3E}">
        <p14:creationId xmlns:p14="http://schemas.microsoft.com/office/powerpoint/2010/main" val="18371066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4"/>
          <p:cNvSpPr/>
          <p:nvPr/>
        </p:nvSpPr>
        <p:spPr>
          <a:xfrm>
            <a:off x="0" y="4953000"/>
            <a:ext cx="9142413"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0" y="4914900"/>
            <a:ext cx="9142413"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lvl1pPr>
              <a:defRPr/>
            </a:lvl1pPr>
          </a:lstStyle>
          <a:p>
            <a:pPr>
              <a:defRPr/>
            </a:pPr>
            <a:endParaRPr lang="en-US" altLang="en-US"/>
          </a:p>
        </p:txBody>
      </p:sp>
      <p:sp>
        <p:nvSpPr>
          <p:cNvPr id="8" name="Footer Placeholder 5"/>
          <p:cNvSpPr>
            <a:spLocks noGrp="1"/>
          </p:cNvSpPr>
          <p:nvPr>
            <p:ph type="ftr" sz="quarter" idx="11"/>
          </p:nvPr>
        </p:nvSpPr>
        <p:spPr/>
        <p:txBody>
          <a:bodyPr/>
          <a:lstStyle>
            <a:lvl1pPr>
              <a:defRPr/>
            </a:lvl1pPr>
          </a:lstStyle>
          <a:p>
            <a:pPr>
              <a:defRPr/>
            </a:pPr>
            <a:endParaRPr lang="en-US" altLang="en-US"/>
          </a:p>
        </p:txBody>
      </p:sp>
      <p:sp>
        <p:nvSpPr>
          <p:cNvPr id="9" name="Slide Number Placeholder 6"/>
          <p:cNvSpPr>
            <a:spLocks noGrp="1"/>
          </p:cNvSpPr>
          <p:nvPr>
            <p:ph type="sldNum" sz="quarter" idx="12"/>
          </p:nvPr>
        </p:nvSpPr>
        <p:spPr/>
        <p:txBody>
          <a:bodyPr/>
          <a:lstStyle>
            <a:lvl1pPr>
              <a:defRPr/>
            </a:lvl1pPr>
          </a:lstStyle>
          <a:p>
            <a:pPr>
              <a:defRPr/>
            </a:pPr>
            <a:fld id="{62AF4570-235B-4D0B-BE5E-DBF7D65B76F7}" type="slidenum">
              <a:rPr lang="en-US" altLang="en-US"/>
              <a:pPr>
                <a:defRPr/>
              </a:pPr>
              <a:t>‹#›</a:t>
            </a:fld>
            <a:endParaRPr lang="en-US" altLang="en-US"/>
          </a:p>
        </p:txBody>
      </p:sp>
    </p:spTree>
    <p:extLst>
      <p:ext uri="{BB962C8B-B14F-4D97-AF65-F5344CB8AC3E}">
        <p14:creationId xmlns:p14="http://schemas.microsoft.com/office/powerpoint/2010/main" val="40706290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6400800"/>
            <a:ext cx="9144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125"/>
            <a:ext cx="9144000" cy="666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325" y="287338"/>
            <a:ext cx="7543800" cy="144938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1029" name="Text Placeholder 2"/>
          <p:cNvSpPr>
            <a:spLocks noGrp="1"/>
          </p:cNvSpPr>
          <p:nvPr>
            <p:ph type="body" idx="1"/>
          </p:nvPr>
        </p:nvSpPr>
        <p:spPr bwMode="auto">
          <a:xfrm>
            <a:off x="822325" y="1846263"/>
            <a:ext cx="7543800" cy="402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822325" y="6459538"/>
            <a:ext cx="1854200" cy="365125"/>
          </a:xfrm>
          <a:prstGeom prst="rect">
            <a:avLst/>
          </a:prstGeom>
        </p:spPr>
        <p:txBody>
          <a:bodyPr vert="horz" lIns="91440" tIns="45720" rIns="91440" bIns="45720" rtlCol="0" anchor="ctr"/>
          <a:lstStyle>
            <a:lvl1pPr algn="l">
              <a:defRPr sz="900">
                <a:solidFill>
                  <a:srgbClr val="FFFFFF"/>
                </a:solidFill>
              </a:defRPr>
            </a:lvl1pPr>
          </a:lstStyle>
          <a:p>
            <a:pPr>
              <a:defRPr/>
            </a:pPr>
            <a:endParaRPr lang="en-US" altLang="en-US"/>
          </a:p>
        </p:txBody>
      </p:sp>
      <p:sp>
        <p:nvSpPr>
          <p:cNvPr id="5" name="Footer Placeholder 4"/>
          <p:cNvSpPr>
            <a:spLocks noGrp="1"/>
          </p:cNvSpPr>
          <p:nvPr>
            <p:ph type="ftr" sz="quarter" idx="3"/>
          </p:nvPr>
        </p:nvSpPr>
        <p:spPr>
          <a:xfrm>
            <a:off x="2765425" y="6459538"/>
            <a:ext cx="3616325" cy="365125"/>
          </a:xfrm>
          <a:prstGeom prst="rect">
            <a:avLst/>
          </a:prstGeom>
        </p:spPr>
        <p:txBody>
          <a:bodyPr vert="horz" lIns="91440" tIns="45720" rIns="91440" bIns="45720" rtlCol="0" anchor="ctr"/>
          <a:lstStyle>
            <a:lvl1pPr algn="ctr">
              <a:defRPr sz="900" cap="all" baseline="0">
                <a:solidFill>
                  <a:srgbClr val="FFFFFF"/>
                </a:solidFill>
              </a:defRPr>
            </a:lvl1pPr>
          </a:lstStyle>
          <a:p>
            <a:pPr>
              <a:defRPr/>
            </a:pPr>
            <a:endParaRPr lang="en-US" altLang="en-US"/>
          </a:p>
        </p:txBody>
      </p:sp>
      <p:sp>
        <p:nvSpPr>
          <p:cNvPr id="6" name="Slide Number Placeholder 5"/>
          <p:cNvSpPr>
            <a:spLocks noGrp="1"/>
          </p:cNvSpPr>
          <p:nvPr>
            <p:ph type="sldNum" sz="quarter" idx="4"/>
          </p:nvPr>
        </p:nvSpPr>
        <p:spPr>
          <a:xfrm>
            <a:off x="7424738" y="6459538"/>
            <a:ext cx="984250" cy="365125"/>
          </a:xfrm>
          <a:prstGeom prst="rect">
            <a:avLst/>
          </a:prstGeom>
        </p:spPr>
        <p:txBody>
          <a:bodyPr vert="horz" lIns="91440" tIns="45720" rIns="91440" bIns="45720" rtlCol="0" anchor="ctr"/>
          <a:lstStyle>
            <a:lvl1pPr algn="r">
              <a:defRPr sz="1050">
                <a:solidFill>
                  <a:srgbClr val="FFFFFF"/>
                </a:solidFill>
              </a:defRPr>
            </a:lvl1pPr>
          </a:lstStyle>
          <a:p>
            <a:pPr>
              <a:defRPr/>
            </a:pPr>
            <a:fld id="{E94DA016-8129-4186-BD6A-8C00D62A5A45}" type="slidenum">
              <a:rPr lang="en-US" altLang="en-US"/>
              <a:pPr>
                <a:defRPr/>
              </a:pPr>
              <a:t>‹#›</a:t>
            </a:fld>
            <a:endParaRPr lang="en-US" altLang="en-US"/>
          </a:p>
        </p:txBody>
      </p:sp>
      <p:cxnSp>
        <p:nvCxnSpPr>
          <p:cNvPr id="10" name="Straight Connector 9"/>
          <p:cNvCxnSpPr/>
          <p:nvPr/>
        </p:nvCxnSpPr>
        <p:spPr>
          <a:xfrm>
            <a:off x="895350" y="1738313"/>
            <a:ext cx="7475538"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4224" r:id="rId1"/>
    <p:sldLayoutId id="2147484219" r:id="rId2"/>
    <p:sldLayoutId id="2147484225" r:id="rId3"/>
    <p:sldLayoutId id="2147484220" r:id="rId4"/>
    <p:sldLayoutId id="2147484221" r:id="rId5"/>
    <p:sldLayoutId id="2147484222" r:id="rId6"/>
    <p:sldLayoutId id="2147484226" r:id="rId7"/>
    <p:sldLayoutId id="2147484227" r:id="rId8"/>
    <p:sldLayoutId id="2147484228" r:id="rId9"/>
    <p:sldLayoutId id="2147484223" r:id="rId10"/>
    <p:sldLayoutId id="2147484229" r:id="rId11"/>
  </p:sldLayoutIdLst>
  <p:txStyles>
    <p:titleStyle>
      <a:lvl1pPr algn="l" rtl="0" eaLnBrk="0" fontAlgn="base" hangingPunct="0">
        <a:lnSpc>
          <a:spcPct val="85000"/>
        </a:lnSpc>
        <a:spcBef>
          <a:spcPct val="0"/>
        </a:spcBef>
        <a:spcAft>
          <a:spcPct val="0"/>
        </a:spcAft>
        <a:defRPr sz="4800" kern="1200" spc="-50">
          <a:solidFill>
            <a:srgbClr val="404040"/>
          </a:solidFill>
          <a:latin typeface="+mj-lt"/>
          <a:ea typeface="+mj-ea"/>
          <a:cs typeface="+mj-cs"/>
        </a:defRPr>
      </a:lvl1pPr>
      <a:lvl2pPr algn="l" rtl="0" eaLnBrk="0" fontAlgn="base" hangingPunct="0">
        <a:lnSpc>
          <a:spcPct val="85000"/>
        </a:lnSpc>
        <a:spcBef>
          <a:spcPct val="0"/>
        </a:spcBef>
        <a:spcAft>
          <a:spcPct val="0"/>
        </a:spcAft>
        <a:defRPr sz="4800">
          <a:solidFill>
            <a:srgbClr val="404040"/>
          </a:solidFill>
          <a:latin typeface="Calibri Light" panose="020F0302020204030204" pitchFamily="34" charset="0"/>
        </a:defRPr>
      </a:lvl2pPr>
      <a:lvl3pPr algn="l" rtl="0" eaLnBrk="0" fontAlgn="base" hangingPunct="0">
        <a:lnSpc>
          <a:spcPct val="85000"/>
        </a:lnSpc>
        <a:spcBef>
          <a:spcPct val="0"/>
        </a:spcBef>
        <a:spcAft>
          <a:spcPct val="0"/>
        </a:spcAft>
        <a:defRPr sz="4800">
          <a:solidFill>
            <a:srgbClr val="404040"/>
          </a:solidFill>
          <a:latin typeface="Calibri Light" panose="020F0302020204030204" pitchFamily="34" charset="0"/>
        </a:defRPr>
      </a:lvl3pPr>
      <a:lvl4pPr algn="l" rtl="0" eaLnBrk="0" fontAlgn="base" hangingPunct="0">
        <a:lnSpc>
          <a:spcPct val="85000"/>
        </a:lnSpc>
        <a:spcBef>
          <a:spcPct val="0"/>
        </a:spcBef>
        <a:spcAft>
          <a:spcPct val="0"/>
        </a:spcAft>
        <a:defRPr sz="4800">
          <a:solidFill>
            <a:srgbClr val="404040"/>
          </a:solidFill>
          <a:latin typeface="Calibri Light" panose="020F0302020204030204" pitchFamily="34" charset="0"/>
        </a:defRPr>
      </a:lvl4pPr>
      <a:lvl5pPr algn="l" rtl="0" eaLnBrk="0" fontAlgn="base" hangingPunct="0">
        <a:lnSpc>
          <a:spcPct val="85000"/>
        </a:lnSpc>
        <a:spcBef>
          <a:spcPct val="0"/>
        </a:spcBef>
        <a:spcAft>
          <a:spcPct val="0"/>
        </a:spcAft>
        <a:defRPr sz="4800">
          <a:solidFill>
            <a:srgbClr val="404040"/>
          </a:solidFill>
          <a:latin typeface="Calibri Light" panose="020F0302020204030204" pitchFamily="34" charset="0"/>
        </a:defRPr>
      </a:lvl5pPr>
      <a:lvl6pPr marL="457200" algn="l" rtl="0" fontAlgn="base">
        <a:lnSpc>
          <a:spcPct val="85000"/>
        </a:lnSpc>
        <a:spcBef>
          <a:spcPct val="0"/>
        </a:spcBef>
        <a:spcAft>
          <a:spcPct val="0"/>
        </a:spcAft>
        <a:defRPr sz="4800">
          <a:solidFill>
            <a:srgbClr val="404040"/>
          </a:solidFill>
          <a:latin typeface="Calibri Light" panose="020F0302020204030204" pitchFamily="34" charset="0"/>
        </a:defRPr>
      </a:lvl6pPr>
      <a:lvl7pPr marL="914400" algn="l" rtl="0" fontAlgn="base">
        <a:lnSpc>
          <a:spcPct val="85000"/>
        </a:lnSpc>
        <a:spcBef>
          <a:spcPct val="0"/>
        </a:spcBef>
        <a:spcAft>
          <a:spcPct val="0"/>
        </a:spcAft>
        <a:defRPr sz="4800">
          <a:solidFill>
            <a:srgbClr val="404040"/>
          </a:solidFill>
          <a:latin typeface="Calibri Light" panose="020F0302020204030204" pitchFamily="34" charset="0"/>
        </a:defRPr>
      </a:lvl7pPr>
      <a:lvl8pPr marL="1371600" algn="l" rtl="0" fontAlgn="base">
        <a:lnSpc>
          <a:spcPct val="85000"/>
        </a:lnSpc>
        <a:spcBef>
          <a:spcPct val="0"/>
        </a:spcBef>
        <a:spcAft>
          <a:spcPct val="0"/>
        </a:spcAft>
        <a:defRPr sz="4800">
          <a:solidFill>
            <a:srgbClr val="404040"/>
          </a:solidFill>
          <a:latin typeface="Calibri Light" panose="020F0302020204030204" pitchFamily="34" charset="0"/>
        </a:defRPr>
      </a:lvl8pPr>
      <a:lvl9pPr marL="1828800" algn="l" rtl="0" fontAlgn="base">
        <a:lnSpc>
          <a:spcPct val="85000"/>
        </a:lnSpc>
        <a:spcBef>
          <a:spcPct val="0"/>
        </a:spcBef>
        <a:spcAft>
          <a:spcPct val="0"/>
        </a:spcAft>
        <a:defRPr sz="4800">
          <a:solidFill>
            <a:srgbClr val="404040"/>
          </a:solidFill>
          <a:latin typeface="Calibri Light" panose="020F0302020204030204" pitchFamily="34" charset="0"/>
        </a:defRPr>
      </a:lvl9pPr>
    </p:titleStyle>
    <p:bodyStyle>
      <a:lvl1pPr marL="90488" indent="-90488" algn="l" rtl="0" eaLnBrk="0" fontAlgn="base" hangingPunct="0">
        <a:lnSpc>
          <a:spcPct val="90000"/>
        </a:lnSpc>
        <a:spcBef>
          <a:spcPts val="1200"/>
        </a:spcBef>
        <a:spcAft>
          <a:spcPts val="200"/>
        </a:spcAft>
        <a:buClr>
          <a:schemeClr val="accent1"/>
        </a:buClr>
        <a:buSzPct val="100000"/>
        <a:buFont typeface="Calibri" panose="020F0502020204030204" pitchFamily="34" charset="0"/>
        <a:buChar char=" "/>
        <a:defRPr sz="2000" kern="1200">
          <a:solidFill>
            <a:srgbClr val="404040"/>
          </a:solidFill>
          <a:latin typeface="+mn-lt"/>
          <a:ea typeface="+mn-ea"/>
          <a:cs typeface="+mn-cs"/>
        </a:defRPr>
      </a:lvl1pPr>
      <a:lvl2pPr marL="382588" indent="-182563" algn="l" rtl="0" eaLnBrk="0" fontAlgn="base" hangingPunct="0">
        <a:lnSpc>
          <a:spcPct val="90000"/>
        </a:lnSpc>
        <a:spcBef>
          <a:spcPts val="200"/>
        </a:spcBef>
        <a:spcAft>
          <a:spcPts val="400"/>
        </a:spcAft>
        <a:buClr>
          <a:schemeClr val="accent1"/>
        </a:buClr>
        <a:buFont typeface="Calibri" panose="020F0502020204030204" pitchFamily="34" charset="0"/>
        <a:buChar char="◦"/>
        <a:defRPr kern="1200">
          <a:solidFill>
            <a:srgbClr val="404040"/>
          </a:solidFill>
          <a:latin typeface="+mn-lt"/>
          <a:ea typeface="+mn-ea"/>
          <a:cs typeface="+mn-cs"/>
        </a:defRPr>
      </a:lvl2pPr>
      <a:lvl3pPr marL="566738" indent="-182563" algn="l" rtl="0" eaLnBrk="0" fontAlgn="base" hangingPunct="0">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3pPr>
      <a:lvl4pPr marL="749300" indent="-182563" algn="l" rtl="0" eaLnBrk="0" fontAlgn="base" hangingPunct="0">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4pPr>
      <a:lvl5pPr marL="931863" indent="-182563" algn="l" rtl="0" eaLnBrk="0" fontAlgn="base" hangingPunct="0">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838200" y="1219200"/>
            <a:ext cx="7543800" cy="2190750"/>
          </a:xfrm>
        </p:spPr>
        <p:txBody>
          <a:bodyPr/>
          <a:lstStyle/>
          <a:p>
            <a:pPr algn="ctr" eaLnBrk="1" fontAlgn="auto" hangingPunct="1">
              <a:spcAft>
                <a:spcPts val="0"/>
              </a:spcAft>
              <a:defRPr/>
            </a:pPr>
            <a:r>
              <a:rPr lang="en-US" sz="6600" dirty="0" smtClean="0">
                <a:solidFill>
                  <a:schemeClr val="tx2">
                    <a:satMod val="130000"/>
                  </a:schemeClr>
                </a:solidFill>
                <a:latin typeface="Cambria Math" panose="02040503050406030204" pitchFamily="18" charset="0"/>
                <a:ea typeface="Cambria Math" panose="02040503050406030204" pitchFamily="18" charset="0"/>
              </a:rPr>
              <a:t>CSEB534 </a:t>
            </a:r>
            <a:br>
              <a:rPr lang="en-US" sz="6600" dirty="0" smtClean="0">
                <a:solidFill>
                  <a:schemeClr val="tx2">
                    <a:satMod val="130000"/>
                  </a:schemeClr>
                </a:solidFill>
                <a:latin typeface="Cambria Math" panose="02040503050406030204" pitchFamily="18" charset="0"/>
                <a:ea typeface="Cambria Math" panose="02040503050406030204" pitchFamily="18" charset="0"/>
              </a:rPr>
            </a:br>
            <a:r>
              <a:rPr lang="en-US" sz="6600" dirty="0" smtClean="0">
                <a:solidFill>
                  <a:schemeClr val="tx2">
                    <a:satMod val="130000"/>
                  </a:schemeClr>
                </a:solidFill>
                <a:latin typeface="Cambria Math" panose="02040503050406030204" pitchFamily="18" charset="0"/>
                <a:ea typeface="Cambria Math" panose="02040503050406030204" pitchFamily="18" charset="0"/>
              </a:rPr>
              <a:t>Java Programming</a:t>
            </a:r>
          </a:p>
        </p:txBody>
      </p:sp>
      <p:sp>
        <p:nvSpPr>
          <p:cNvPr id="3075" name="Rectangle 3"/>
          <p:cNvSpPr>
            <a:spLocks noGrp="1" noChangeArrowheads="1"/>
          </p:cNvSpPr>
          <p:nvPr>
            <p:ph type="subTitle" idx="1"/>
          </p:nvPr>
        </p:nvSpPr>
        <p:spPr>
          <a:xfrm>
            <a:off x="838200" y="4572000"/>
            <a:ext cx="7407275" cy="1219200"/>
          </a:xfrm>
        </p:spPr>
        <p:txBody>
          <a:bodyPr rtlCol="0">
            <a:normAutofit lnSpcReduction="10000"/>
          </a:bodyPr>
          <a:lstStyle/>
          <a:p>
            <a:pPr algn="ctr" eaLnBrk="1" fontAlgn="auto" hangingPunct="1">
              <a:spcAft>
                <a:spcPts val="0"/>
              </a:spcAft>
              <a:buFont typeface="Wingdings 2"/>
              <a:buNone/>
              <a:defRPr/>
            </a:pPr>
            <a:r>
              <a:rPr lang="en-US" sz="3600" b="1" dirty="0">
                <a:solidFill>
                  <a:schemeClr val="tx1">
                    <a:lumMod val="85000"/>
                    <a:lumOff val="15000"/>
                  </a:schemeClr>
                </a:solidFill>
              </a:rPr>
              <a:t>Chapter </a:t>
            </a:r>
            <a:r>
              <a:rPr lang="en-US" sz="3600" b="1" dirty="0" smtClean="0">
                <a:solidFill>
                  <a:schemeClr val="tx1">
                    <a:lumMod val="85000"/>
                    <a:lumOff val="15000"/>
                  </a:schemeClr>
                </a:solidFill>
              </a:rPr>
              <a:t>6 </a:t>
            </a:r>
            <a:r>
              <a:rPr lang="en-US" sz="3600" b="1" dirty="0">
                <a:solidFill>
                  <a:schemeClr val="tx1">
                    <a:lumMod val="85000"/>
                    <a:lumOff val="15000"/>
                  </a:schemeClr>
                </a:solidFill>
              </a:rPr>
              <a:t>: </a:t>
            </a:r>
            <a:r>
              <a:rPr lang="en-US" sz="3600" b="1" dirty="0" err="1" smtClean="0">
                <a:solidFill>
                  <a:schemeClr val="tx1">
                    <a:lumMod val="85000"/>
                    <a:lumOff val="15000"/>
                  </a:schemeClr>
                </a:solidFill>
              </a:rPr>
              <a:t>jstl</a:t>
            </a:r>
            <a:r>
              <a:rPr lang="en-US" sz="3600" b="1" dirty="0" smtClean="0">
                <a:solidFill>
                  <a:schemeClr val="tx1">
                    <a:lumMod val="85000"/>
                    <a:lumOff val="15000"/>
                  </a:schemeClr>
                </a:solidFill>
              </a:rPr>
              <a:t> </a:t>
            </a:r>
          </a:p>
          <a:p>
            <a:pPr algn="ctr" eaLnBrk="1" fontAlgn="auto" hangingPunct="1">
              <a:spcAft>
                <a:spcPts val="0"/>
              </a:spcAft>
              <a:defRPr/>
            </a:pPr>
            <a:r>
              <a:rPr lang="en-US" sz="3600" b="1" dirty="0" smtClean="0">
                <a:solidFill>
                  <a:schemeClr val="tx1">
                    <a:lumMod val="85000"/>
                    <a:lumOff val="15000"/>
                  </a:schemeClr>
                </a:solidFill>
              </a:rPr>
              <a:t>(JSP </a:t>
            </a:r>
            <a:r>
              <a:rPr lang="en-US" sz="3600" b="1" dirty="0">
                <a:solidFill>
                  <a:schemeClr val="tx1">
                    <a:lumMod val="85000"/>
                    <a:lumOff val="15000"/>
                  </a:schemeClr>
                </a:solidFill>
              </a:rPr>
              <a:t>Standard Tag </a:t>
            </a:r>
            <a:r>
              <a:rPr lang="en-US" sz="3600" b="1" dirty="0" smtClean="0">
                <a:solidFill>
                  <a:schemeClr val="tx1">
                    <a:lumMod val="85000"/>
                    <a:lumOff val="15000"/>
                  </a:schemeClr>
                </a:solidFill>
              </a:rPr>
              <a:t>Libraries)</a:t>
            </a:r>
            <a:endParaRPr lang="en-US" sz="3600" b="1" dirty="0">
              <a:solidFill>
                <a:schemeClr val="tx1">
                  <a:lumMod val="85000"/>
                  <a:lumOff val="15000"/>
                </a:schemeClr>
              </a:solidFill>
            </a:endParaRPr>
          </a:p>
          <a:p>
            <a:pPr algn="ctr" eaLnBrk="1" fontAlgn="auto" hangingPunct="1">
              <a:spcAft>
                <a:spcPts val="0"/>
              </a:spcAft>
              <a:buFont typeface="Wingdings 2"/>
              <a:buNone/>
              <a:defRPr/>
            </a:pPr>
            <a:endParaRPr lang="en-US" sz="3600" b="1" dirty="0">
              <a:solidFill>
                <a:schemeClr val="tx1">
                  <a:lumMod val="85000"/>
                  <a:lumOff val="15000"/>
                </a:schemeClr>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solidFill>
                  <a:schemeClr val="tx2">
                    <a:satMod val="130000"/>
                  </a:schemeClr>
                </a:solidFill>
              </a:rPr>
              <a:t>JSP Life Cycle</a:t>
            </a:r>
            <a:endParaRPr lang="en-US" dirty="0">
              <a:solidFill>
                <a:schemeClr val="tx2">
                  <a:satMod val="130000"/>
                </a:schemeClr>
              </a:solidFill>
            </a:endParaRPr>
          </a:p>
        </p:txBody>
      </p:sp>
      <p:sp>
        <p:nvSpPr>
          <p:cNvPr id="3" name="Content Placeholder 2"/>
          <p:cNvSpPr>
            <a:spLocks noGrp="1"/>
          </p:cNvSpPr>
          <p:nvPr>
            <p:ph idx="1"/>
          </p:nvPr>
        </p:nvSpPr>
        <p:spPr>
          <a:xfrm>
            <a:off x="802660" y="1756390"/>
            <a:ext cx="7404100" cy="4703148"/>
          </a:xfrm>
        </p:spPr>
        <p:txBody>
          <a:bodyPr>
            <a:noAutofit/>
          </a:bodyPr>
          <a:lstStyle/>
          <a:p>
            <a:pPr marL="365760" indent="-283464" algn="just" eaLnBrk="1" fontAlgn="auto" hangingPunct="1">
              <a:spcAft>
                <a:spcPts val="0"/>
              </a:spcAft>
              <a:buFont typeface="Wingdings 2"/>
              <a:buChar char=""/>
              <a:defRPr/>
            </a:pPr>
            <a:r>
              <a:rPr lang="en-US" dirty="0" smtClean="0"/>
              <a:t>The JSP engine compiles the servlet into an executable class and forwards the original request to a servlet engine.</a:t>
            </a:r>
          </a:p>
          <a:p>
            <a:pPr marL="82296" indent="0" algn="just" eaLnBrk="1" fontAlgn="auto" hangingPunct="1">
              <a:spcAft>
                <a:spcPts val="0"/>
              </a:spcAft>
              <a:buNone/>
              <a:defRPr/>
            </a:pPr>
            <a:endParaRPr lang="en-US" dirty="0" smtClean="0"/>
          </a:p>
          <a:p>
            <a:pPr marL="365760" indent="-283464" algn="just" eaLnBrk="1" fontAlgn="auto" hangingPunct="1">
              <a:spcAft>
                <a:spcPts val="0"/>
              </a:spcAft>
              <a:buFont typeface="Wingdings 2"/>
              <a:buChar char=""/>
              <a:defRPr/>
            </a:pPr>
            <a:r>
              <a:rPr lang="en-US" dirty="0"/>
              <a:t>A JSP life cycle is defined as the process from its creation till the destruction. This is similar to a servlet life cycle with an additional step which is required to compile a JSP into servlet</a:t>
            </a:r>
            <a:r>
              <a:rPr lang="en-US" dirty="0" smtClean="0"/>
              <a:t>.</a:t>
            </a:r>
          </a:p>
          <a:p>
            <a:pPr marL="82296" indent="0" algn="just" eaLnBrk="1" fontAlgn="auto" hangingPunct="1">
              <a:spcAft>
                <a:spcPts val="0"/>
              </a:spcAft>
              <a:buNone/>
              <a:defRPr/>
            </a:pPr>
            <a:endParaRPr lang="en-US" dirty="0"/>
          </a:p>
          <a:p>
            <a:pPr marL="365760" indent="-283464" algn="just" eaLnBrk="1" fontAlgn="auto" hangingPunct="1">
              <a:lnSpc>
                <a:spcPct val="100000"/>
              </a:lnSpc>
              <a:spcBef>
                <a:spcPts val="0"/>
              </a:spcBef>
              <a:spcAft>
                <a:spcPts val="0"/>
              </a:spcAft>
              <a:buFont typeface="Wingdings 2"/>
              <a:buChar char=""/>
              <a:defRPr/>
            </a:pPr>
            <a:r>
              <a:rPr lang="en-US" dirty="0" smtClean="0"/>
              <a:t>The </a:t>
            </a:r>
            <a:r>
              <a:rPr lang="en-US" dirty="0"/>
              <a:t>following are the paths followed by a </a:t>
            </a:r>
            <a:r>
              <a:rPr lang="en-US" dirty="0" smtClean="0"/>
              <a:t>JSP:</a:t>
            </a:r>
            <a:endParaRPr lang="en-US" dirty="0"/>
          </a:p>
          <a:p>
            <a:pPr marL="1031875" indent="-457200" algn="just" eaLnBrk="1" fontAlgn="auto" hangingPunct="1">
              <a:lnSpc>
                <a:spcPct val="100000"/>
              </a:lnSpc>
              <a:spcBef>
                <a:spcPts val="0"/>
              </a:spcBef>
              <a:spcAft>
                <a:spcPts val="0"/>
              </a:spcAft>
              <a:buClrTx/>
              <a:buFont typeface="+mj-lt"/>
              <a:buAutoNum type="arabicPeriod"/>
              <a:defRPr/>
            </a:pPr>
            <a:r>
              <a:rPr lang="en-US" dirty="0"/>
              <a:t>Compilation</a:t>
            </a:r>
          </a:p>
          <a:p>
            <a:pPr marL="1031875" indent="-457200" algn="just" eaLnBrk="1" fontAlgn="auto" hangingPunct="1">
              <a:lnSpc>
                <a:spcPct val="100000"/>
              </a:lnSpc>
              <a:spcBef>
                <a:spcPts val="0"/>
              </a:spcBef>
              <a:spcAft>
                <a:spcPts val="0"/>
              </a:spcAft>
              <a:buClrTx/>
              <a:buFont typeface="+mj-lt"/>
              <a:buAutoNum type="arabicPeriod"/>
              <a:defRPr/>
            </a:pPr>
            <a:r>
              <a:rPr lang="en-US" dirty="0"/>
              <a:t>Initialization</a:t>
            </a:r>
          </a:p>
          <a:p>
            <a:pPr marL="1031875" indent="-457200" algn="just" eaLnBrk="1" fontAlgn="auto" hangingPunct="1">
              <a:lnSpc>
                <a:spcPct val="100000"/>
              </a:lnSpc>
              <a:spcBef>
                <a:spcPts val="0"/>
              </a:spcBef>
              <a:spcAft>
                <a:spcPts val="0"/>
              </a:spcAft>
              <a:buClrTx/>
              <a:buFont typeface="+mj-lt"/>
              <a:buAutoNum type="arabicPeriod"/>
              <a:defRPr/>
            </a:pPr>
            <a:r>
              <a:rPr lang="en-US" dirty="0"/>
              <a:t>Execution</a:t>
            </a:r>
          </a:p>
          <a:p>
            <a:pPr marL="1031875" indent="-457200" algn="just" eaLnBrk="1" fontAlgn="auto" hangingPunct="1">
              <a:lnSpc>
                <a:spcPct val="100000"/>
              </a:lnSpc>
              <a:spcBef>
                <a:spcPts val="0"/>
              </a:spcBef>
              <a:spcAft>
                <a:spcPts val="0"/>
              </a:spcAft>
              <a:buClrTx/>
              <a:buFont typeface="+mj-lt"/>
              <a:buAutoNum type="arabicPeriod"/>
              <a:defRPr/>
            </a:pPr>
            <a:r>
              <a:rPr lang="en-US" dirty="0"/>
              <a:t>Cleanup</a:t>
            </a:r>
            <a:endParaRPr lang="en-US" dirty="0" smtClean="0"/>
          </a:p>
        </p:txBody>
      </p:sp>
      <p:sp>
        <p:nvSpPr>
          <p:cNvPr id="13317"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96F20CD-6CBF-4A5C-9E55-73B0B8A803AB}" type="slidenum">
              <a:rPr lang="en-US" altLang="en-US">
                <a:solidFill>
                  <a:srgbClr val="B5A788"/>
                </a:solidFill>
              </a:rPr>
              <a:pPr/>
              <a:t>10</a:t>
            </a:fld>
            <a:endParaRPr lang="en-US" altLang="en-US">
              <a:solidFill>
                <a:srgbClr val="B5A788"/>
              </a:solidFill>
            </a:endParaRPr>
          </a:p>
        </p:txBody>
      </p:sp>
    </p:spTree>
    <p:extLst>
      <p:ext uri="{BB962C8B-B14F-4D97-AF65-F5344CB8AC3E}">
        <p14:creationId xmlns:p14="http://schemas.microsoft.com/office/powerpoint/2010/main" val="11754123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solidFill>
                  <a:schemeClr val="tx2">
                    <a:satMod val="130000"/>
                  </a:schemeClr>
                </a:solidFill>
              </a:rPr>
              <a:t>JSP Life Cycle</a:t>
            </a:r>
            <a:endParaRPr lang="en-US" dirty="0">
              <a:solidFill>
                <a:schemeClr val="tx2">
                  <a:satMod val="130000"/>
                </a:schemeClr>
              </a:solidFill>
            </a:endParaRPr>
          </a:p>
        </p:txBody>
      </p:sp>
      <p:sp>
        <p:nvSpPr>
          <p:cNvPr id="13317"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96F20CD-6CBF-4A5C-9E55-73B0B8A803AB}" type="slidenum">
              <a:rPr lang="en-US" altLang="en-US">
                <a:solidFill>
                  <a:srgbClr val="B5A788"/>
                </a:solidFill>
              </a:rPr>
              <a:pPr/>
              <a:t>11</a:t>
            </a:fld>
            <a:endParaRPr lang="en-US" altLang="en-US">
              <a:solidFill>
                <a:srgbClr val="B5A788"/>
              </a:solidFill>
            </a:endParaRPr>
          </a:p>
        </p:txBody>
      </p:sp>
      <p:pic>
        <p:nvPicPr>
          <p:cNvPr id="5" name="Picture 4"/>
          <p:cNvPicPr>
            <a:picLocks noChangeAspect="1"/>
          </p:cNvPicPr>
          <p:nvPr/>
        </p:nvPicPr>
        <p:blipFill>
          <a:blip r:embed="rId2"/>
          <a:stretch>
            <a:fillRect/>
          </a:stretch>
        </p:blipFill>
        <p:spPr>
          <a:xfrm>
            <a:off x="1371600" y="1905000"/>
            <a:ext cx="6053138" cy="4314188"/>
          </a:xfrm>
          <a:prstGeom prst="rect">
            <a:avLst/>
          </a:prstGeom>
        </p:spPr>
      </p:pic>
    </p:spTree>
    <p:extLst>
      <p:ext uri="{BB962C8B-B14F-4D97-AF65-F5344CB8AC3E}">
        <p14:creationId xmlns:p14="http://schemas.microsoft.com/office/powerpoint/2010/main" val="753668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solidFill>
                  <a:schemeClr val="tx2">
                    <a:satMod val="130000"/>
                  </a:schemeClr>
                </a:solidFill>
              </a:rPr>
              <a:t>JSP Life Cycle </a:t>
            </a:r>
            <a:r>
              <a:rPr lang="en-US" dirty="0">
                <a:solidFill>
                  <a:schemeClr val="tx2">
                    <a:satMod val="130000"/>
                  </a:schemeClr>
                </a:solidFill>
              </a:rPr>
              <a:t>- </a:t>
            </a:r>
            <a:r>
              <a:rPr lang="en-US" dirty="0" smtClean="0">
                <a:solidFill>
                  <a:schemeClr val="tx2">
                    <a:satMod val="130000"/>
                  </a:schemeClr>
                </a:solidFill>
              </a:rPr>
              <a:t>Compilation</a:t>
            </a:r>
            <a:endParaRPr lang="en-US" dirty="0">
              <a:solidFill>
                <a:schemeClr val="tx2">
                  <a:satMod val="130000"/>
                </a:schemeClr>
              </a:solidFill>
            </a:endParaRPr>
          </a:p>
        </p:txBody>
      </p:sp>
      <p:sp>
        <p:nvSpPr>
          <p:cNvPr id="3" name="Content Placeholder 2"/>
          <p:cNvSpPr>
            <a:spLocks noGrp="1"/>
          </p:cNvSpPr>
          <p:nvPr>
            <p:ph idx="1"/>
          </p:nvPr>
        </p:nvSpPr>
        <p:spPr>
          <a:xfrm>
            <a:off x="802660" y="1756390"/>
            <a:ext cx="7404100" cy="4703148"/>
          </a:xfrm>
        </p:spPr>
        <p:txBody>
          <a:bodyPr>
            <a:noAutofit/>
          </a:bodyPr>
          <a:lstStyle/>
          <a:p>
            <a:pPr marL="365760" indent="-283464" algn="just" eaLnBrk="1" fontAlgn="auto" hangingPunct="1">
              <a:lnSpc>
                <a:spcPct val="150000"/>
              </a:lnSpc>
              <a:spcBef>
                <a:spcPts val="0"/>
              </a:spcBef>
              <a:spcAft>
                <a:spcPts val="0"/>
              </a:spcAft>
              <a:buFont typeface="Wingdings 2"/>
              <a:buChar char=""/>
              <a:defRPr/>
            </a:pPr>
            <a:r>
              <a:rPr lang="en-US" dirty="0"/>
              <a:t>When a browser asks for a JSP, the JSP engine first checks to see whether it needs to compile the page. If the page has never been compiled, or if the JSP has been modified since it was last compiled, the JSP engine compiles the page.</a:t>
            </a:r>
          </a:p>
          <a:p>
            <a:pPr marL="365760" indent="-283464" algn="just" eaLnBrk="1" fontAlgn="auto" hangingPunct="1">
              <a:lnSpc>
                <a:spcPct val="150000"/>
              </a:lnSpc>
              <a:spcBef>
                <a:spcPts val="0"/>
              </a:spcBef>
              <a:spcAft>
                <a:spcPts val="0"/>
              </a:spcAft>
              <a:buFont typeface="Wingdings 2"/>
              <a:buChar char=""/>
              <a:defRPr/>
            </a:pPr>
            <a:endParaRPr lang="en-US" dirty="0"/>
          </a:p>
          <a:p>
            <a:pPr marL="365760" indent="-283464" algn="just" eaLnBrk="1" fontAlgn="auto" hangingPunct="1">
              <a:lnSpc>
                <a:spcPct val="150000"/>
              </a:lnSpc>
              <a:spcBef>
                <a:spcPts val="0"/>
              </a:spcBef>
              <a:spcAft>
                <a:spcPts val="0"/>
              </a:spcAft>
              <a:buFont typeface="Wingdings 2"/>
              <a:buChar char=""/>
              <a:defRPr/>
            </a:pPr>
            <a:r>
              <a:rPr lang="en-US" dirty="0"/>
              <a:t>The compilation process involves three </a:t>
            </a:r>
            <a:r>
              <a:rPr lang="en-US" dirty="0" smtClean="0"/>
              <a:t>steps:</a:t>
            </a:r>
            <a:endParaRPr lang="en-US" dirty="0"/>
          </a:p>
          <a:p>
            <a:pPr marL="1312863" indent="-457200" algn="just" eaLnBrk="1" fontAlgn="auto" hangingPunct="1">
              <a:lnSpc>
                <a:spcPct val="150000"/>
              </a:lnSpc>
              <a:spcBef>
                <a:spcPts val="0"/>
              </a:spcBef>
              <a:spcAft>
                <a:spcPts val="0"/>
              </a:spcAft>
              <a:buClrTx/>
              <a:buFont typeface="+mj-lt"/>
              <a:buAutoNum type="arabicPeriod"/>
              <a:defRPr/>
            </a:pPr>
            <a:r>
              <a:rPr lang="en-US" dirty="0"/>
              <a:t>Parsing the JSP.</a:t>
            </a:r>
          </a:p>
          <a:p>
            <a:pPr marL="1312863" indent="-457200" algn="just" eaLnBrk="1" fontAlgn="auto" hangingPunct="1">
              <a:lnSpc>
                <a:spcPct val="150000"/>
              </a:lnSpc>
              <a:spcBef>
                <a:spcPts val="0"/>
              </a:spcBef>
              <a:spcAft>
                <a:spcPts val="0"/>
              </a:spcAft>
              <a:buClrTx/>
              <a:buFont typeface="+mj-lt"/>
              <a:buAutoNum type="arabicPeriod"/>
              <a:defRPr/>
            </a:pPr>
            <a:r>
              <a:rPr lang="en-US" dirty="0"/>
              <a:t>Turning the JSP into a servlet.</a:t>
            </a:r>
          </a:p>
          <a:p>
            <a:pPr marL="1312863" indent="-457200" algn="just" eaLnBrk="1" fontAlgn="auto" hangingPunct="1">
              <a:lnSpc>
                <a:spcPct val="150000"/>
              </a:lnSpc>
              <a:spcBef>
                <a:spcPts val="0"/>
              </a:spcBef>
              <a:spcAft>
                <a:spcPts val="0"/>
              </a:spcAft>
              <a:buClrTx/>
              <a:buFont typeface="+mj-lt"/>
              <a:buAutoNum type="arabicPeriod"/>
              <a:defRPr/>
            </a:pPr>
            <a:r>
              <a:rPr lang="en-US" dirty="0"/>
              <a:t>Compiling the servlet.</a:t>
            </a:r>
            <a:endParaRPr lang="en-US" dirty="0" smtClean="0"/>
          </a:p>
        </p:txBody>
      </p:sp>
      <p:sp>
        <p:nvSpPr>
          <p:cNvPr id="13317"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96F20CD-6CBF-4A5C-9E55-73B0B8A803AB}" type="slidenum">
              <a:rPr lang="en-US" altLang="en-US">
                <a:solidFill>
                  <a:srgbClr val="B5A788"/>
                </a:solidFill>
              </a:rPr>
              <a:pPr/>
              <a:t>12</a:t>
            </a:fld>
            <a:endParaRPr lang="en-US" altLang="en-US">
              <a:solidFill>
                <a:srgbClr val="B5A788"/>
              </a:solidFill>
            </a:endParaRPr>
          </a:p>
        </p:txBody>
      </p:sp>
    </p:spTree>
    <p:extLst>
      <p:ext uri="{BB962C8B-B14F-4D97-AF65-F5344CB8AC3E}">
        <p14:creationId xmlns:p14="http://schemas.microsoft.com/office/powerpoint/2010/main" val="5352590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solidFill>
                  <a:schemeClr val="tx2">
                    <a:satMod val="130000"/>
                  </a:schemeClr>
                </a:solidFill>
              </a:rPr>
              <a:t>JSP Life Cycle - </a:t>
            </a:r>
            <a:r>
              <a:rPr lang="en-US" dirty="0">
                <a:solidFill>
                  <a:schemeClr val="tx2">
                    <a:satMod val="130000"/>
                  </a:schemeClr>
                </a:solidFill>
              </a:rPr>
              <a:t>Initialization</a:t>
            </a:r>
          </a:p>
        </p:txBody>
      </p:sp>
      <p:sp>
        <p:nvSpPr>
          <p:cNvPr id="3" name="Content Placeholder 2"/>
          <p:cNvSpPr>
            <a:spLocks noGrp="1"/>
          </p:cNvSpPr>
          <p:nvPr>
            <p:ph idx="1"/>
          </p:nvPr>
        </p:nvSpPr>
        <p:spPr>
          <a:xfrm>
            <a:off x="977900" y="1828800"/>
            <a:ext cx="7404100" cy="4495800"/>
          </a:xfrm>
        </p:spPr>
        <p:txBody>
          <a:bodyPr>
            <a:noAutofit/>
          </a:bodyPr>
          <a:lstStyle/>
          <a:p>
            <a:pPr marL="365760" indent="-283464" algn="just" eaLnBrk="1" fontAlgn="auto" hangingPunct="1">
              <a:lnSpc>
                <a:spcPct val="150000"/>
              </a:lnSpc>
              <a:spcAft>
                <a:spcPts val="0"/>
              </a:spcAft>
              <a:buFont typeface="Wingdings 2"/>
              <a:buChar char=""/>
              <a:defRPr/>
            </a:pPr>
            <a:r>
              <a:rPr lang="en-US" dirty="0"/>
              <a:t>When a container loads a JSP it invokes the </a:t>
            </a:r>
            <a:r>
              <a:rPr lang="en-US" b="1" dirty="0" err="1"/>
              <a:t>jspInit</a:t>
            </a:r>
            <a:r>
              <a:rPr lang="en-US" b="1" dirty="0"/>
              <a:t>()</a:t>
            </a:r>
            <a:r>
              <a:rPr lang="en-US" dirty="0"/>
              <a:t> method before servicing any requests. If you need to perform JSP-specific initialization, override the </a:t>
            </a:r>
            <a:r>
              <a:rPr lang="en-US" b="1" dirty="0" err="1"/>
              <a:t>jspInit</a:t>
            </a:r>
            <a:r>
              <a:rPr lang="en-US" b="1" dirty="0"/>
              <a:t>()</a:t>
            </a:r>
            <a:r>
              <a:rPr lang="en-US" dirty="0"/>
              <a:t> </a:t>
            </a:r>
            <a:r>
              <a:rPr lang="en-US" dirty="0" smtClean="0"/>
              <a:t>method:</a:t>
            </a:r>
          </a:p>
          <a:p>
            <a:pPr marL="82296" indent="0" algn="just" eaLnBrk="1" fontAlgn="auto" hangingPunct="1">
              <a:lnSpc>
                <a:spcPct val="150000"/>
              </a:lnSpc>
              <a:spcAft>
                <a:spcPts val="0"/>
              </a:spcAft>
              <a:buNone/>
              <a:defRPr/>
            </a:pPr>
            <a:endParaRPr lang="en-US" dirty="0"/>
          </a:p>
          <a:p>
            <a:pPr marL="82296" indent="0" algn="just" eaLnBrk="1" fontAlgn="auto" hangingPunct="1">
              <a:lnSpc>
                <a:spcPct val="150000"/>
              </a:lnSpc>
              <a:spcAft>
                <a:spcPts val="0"/>
              </a:spcAft>
              <a:buNone/>
              <a:defRPr/>
            </a:pPr>
            <a:endParaRPr lang="en-US" dirty="0"/>
          </a:p>
          <a:p>
            <a:pPr marL="365760" indent="-283464" algn="just" eaLnBrk="1" fontAlgn="auto" hangingPunct="1">
              <a:lnSpc>
                <a:spcPct val="150000"/>
              </a:lnSpc>
              <a:spcBef>
                <a:spcPts val="0"/>
              </a:spcBef>
              <a:spcAft>
                <a:spcPts val="0"/>
              </a:spcAft>
              <a:buFont typeface="Wingdings 2"/>
              <a:buChar char=""/>
              <a:defRPr/>
            </a:pPr>
            <a:r>
              <a:rPr lang="en-US" dirty="0"/>
              <a:t>Typically, initialization is performed only once and as with the servlet </a:t>
            </a:r>
            <a:r>
              <a:rPr lang="en-US" dirty="0" err="1"/>
              <a:t>init</a:t>
            </a:r>
            <a:r>
              <a:rPr lang="en-US" dirty="0"/>
              <a:t> method, you generally initialize database connections, open files, and create lookup tables in the </a:t>
            </a:r>
            <a:r>
              <a:rPr lang="en-US" dirty="0" err="1"/>
              <a:t>jspInit</a:t>
            </a:r>
            <a:r>
              <a:rPr lang="en-US" dirty="0"/>
              <a:t> method.</a:t>
            </a:r>
            <a:endParaRPr lang="en-US" dirty="0" smtClean="0"/>
          </a:p>
        </p:txBody>
      </p:sp>
      <p:sp>
        <p:nvSpPr>
          <p:cNvPr id="13317"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96F20CD-6CBF-4A5C-9E55-73B0B8A803AB}" type="slidenum">
              <a:rPr lang="en-US" altLang="en-US">
                <a:solidFill>
                  <a:srgbClr val="B5A788"/>
                </a:solidFill>
              </a:rPr>
              <a:pPr/>
              <a:t>13</a:t>
            </a:fld>
            <a:endParaRPr lang="en-US" altLang="en-US">
              <a:solidFill>
                <a:srgbClr val="B5A788"/>
              </a:solidFill>
            </a:endParaRPr>
          </a:p>
        </p:txBody>
      </p:sp>
      <p:sp>
        <p:nvSpPr>
          <p:cNvPr id="6" name="Rectangle 2"/>
          <p:cNvSpPr>
            <a:spLocks noChangeArrowheads="1"/>
          </p:cNvSpPr>
          <p:nvPr/>
        </p:nvSpPr>
        <p:spPr bwMode="auto">
          <a:xfrm>
            <a:off x="2089150" y="3429000"/>
            <a:ext cx="5181600" cy="71679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33308"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public</a:t>
            </a:r>
            <a:r>
              <a:rPr kumimoji="0" lang="en-US" altLang="en-US" sz="1600" b="0" i="0" u="none" strike="noStrike" cap="none" normalizeH="0" baseline="0" dirty="0" smtClean="0">
                <a:ln>
                  <a:noFill/>
                </a:ln>
                <a:solidFill>
                  <a:srgbClr val="313131"/>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void</a:t>
            </a:r>
            <a:r>
              <a:rPr kumimoji="0" lang="en-US" altLang="en-US" sz="1600" b="0" i="0" u="none" strike="noStrike" cap="none" normalizeH="0" baseline="0" dirty="0" smtClean="0">
                <a:ln>
                  <a:noFill/>
                </a:ln>
                <a:solidFill>
                  <a:srgbClr val="313131"/>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smtClean="0">
                <a:ln>
                  <a:noFill/>
                </a:ln>
                <a:solidFill>
                  <a:srgbClr val="313131"/>
                </a:solidFill>
                <a:effectLst/>
                <a:latin typeface="Courier New" panose="02070309020205020404" pitchFamily="49" charset="0"/>
                <a:cs typeface="Courier New" panose="02070309020205020404" pitchFamily="49" charset="0"/>
              </a:rPr>
              <a:t>jspInit</a:t>
            </a:r>
            <a:r>
              <a:rPr kumimoji="0" lang="en-US" altLang="en-US" sz="16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smtClean="0">
                <a:ln>
                  <a:noFill/>
                </a:ln>
                <a:solidFill>
                  <a:srgbClr val="31313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313131"/>
                </a:solidFill>
                <a:latin typeface="Courier New" panose="02070309020205020404" pitchFamily="49" charset="0"/>
                <a:cs typeface="Courier New" panose="02070309020205020404" pitchFamily="49" charset="0"/>
              </a:rPr>
              <a:t> </a:t>
            </a:r>
            <a:r>
              <a:rPr lang="en-US" altLang="en-US" sz="1600" dirty="0" smtClean="0">
                <a:solidFill>
                  <a:srgbClr val="313131"/>
                </a:solidFill>
                <a:latin typeface="Courier New" panose="02070309020205020404" pitchFamily="49" charset="0"/>
                <a:cs typeface="Courier New" panose="02070309020205020404" pitchFamily="49" charset="0"/>
              </a:rPr>
              <a:t>     </a:t>
            </a:r>
            <a:r>
              <a:rPr kumimoji="0" lang="en-US" altLang="en-US" sz="1600" b="0" i="0" u="none" strike="noStrike" cap="none" normalizeH="0" baseline="0" dirty="0" smtClean="0">
                <a:ln>
                  <a:noFill/>
                </a:ln>
                <a:solidFill>
                  <a:srgbClr val="880000"/>
                </a:solidFill>
                <a:effectLst/>
                <a:latin typeface="Courier New" panose="02070309020205020404" pitchFamily="49" charset="0"/>
                <a:cs typeface="Courier New" panose="02070309020205020404" pitchFamily="49" charset="0"/>
              </a:rPr>
              <a:t>// Initialization code...</a:t>
            </a:r>
            <a:r>
              <a:rPr kumimoji="0" lang="en-US" altLang="en-US" sz="1600" b="0" i="0" u="none" strike="noStrike" cap="none" normalizeH="0" baseline="0" dirty="0" smtClean="0">
                <a:ln>
                  <a:noFill/>
                </a:ln>
                <a:solidFill>
                  <a:srgbClr val="313131"/>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37898940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solidFill>
                  <a:schemeClr val="tx2">
                    <a:satMod val="130000"/>
                  </a:schemeClr>
                </a:solidFill>
              </a:rPr>
              <a:t>JSP Life Cycle </a:t>
            </a:r>
            <a:r>
              <a:rPr lang="en-US" dirty="0">
                <a:solidFill>
                  <a:schemeClr val="tx2">
                    <a:satMod val="130000"/>
                  </a:schemeClr>
                </a:solidFill>
              </a:rPr>
              <a:t>- Execution</a:t>
            </a:r>
          </a:p>
        </p:txBody>
      </p:sp>
      <p:sp>
        <p:nvSpPr>
          <p:cNvPr id="3" name="Content Placeholder 2"/>
          <p:cNvSpPr>
            <a:spLocks noGrp="1"/>
          </p:cNvSpPr>
          <p:nvPr>
            <p:ph idx="1"/>
          </p:nvPr>
        </p:nvSpPr>
        <p:spPr>
          <a:xfrm>
            <a:off x="800202" y="1718392"/>
            <a:ext cx="7962798" cy="4987208"/>
          </a:xfrm>
        </p:spPr>
        <p:txBody>
          <a:bodyPr>
            <a:noAutofit/>
          </a:bodyPr>
          <a:lstStyle/>
          <a:p>
            <a:pPr marL="365760" indent="-283464" algn="just" eaLnBrk="1" fontAlgn="auto" hangingPunct="1">
              <a:spcAft>
                <a:spcPts val="0"/>
              </a:spcAft>
              <a:buFont typeface="Wingdings 2"/>
              <a:buChar char=""/>
              <a:defRPr/>
            </a:pPr>
            <a:r>
              <a:rPr lang="en-US" dirty="0"/>
              <a:t>This phase of the JSP life cycle represents all interactions with requests until the JSP is destroyed</a:t>
            </a:r>
            <a:r>
              <a:rPr lang="en-US" dirty="0" smtClean="0"/>
              <a:t>.</a:t>
            </a:r>
            <a:endParaRPr lang="en-US" dirty="0"/>
          </a:p>
          <a:p>
            <a:pPr marL="365760" indent="-283464" algn="just" eaLnBrk="1" fontAlgn="auto" hangingPunct="1">
              <a:spcAft>
                <a:spcPts val="0"/>
              </a:spcAft>
              <a:buFont typeface="Wingdings 2"/>
              <a:buChar char=""/>
              <a:defRPr/>
            </a:pPr>
            <a:r>
              <a:rPr lang="en-US" dirty="0"/>
              <a:t>Whenever a browser requests a JSP and the page has been loaded and initialized, the JSP engine invokes the </a:t>
            </a:r>
            <a:r>
              <a:rPr lang="en-US" b="1" dirty="0">
                <a:solidFill>
                  <a:schemeClr val="accent2">
                    <a:lumMod val="75000"/>
                  </a:schemeClr>
                </a:solidFill>
              </a:rPr>
              <a:t>_</a:t>
            </a:r>
            <a:r>
              <a:rPr lang="en-US" b="1" dirty="0" err="1">
                <a:solidFill>
                  <a:schemeClr val="accent2">
                    <a:lumMod val="75000"/>
                  </a:schemeClr>
                </a:solidFill>
              </a:rPr>
              <a:t>jspService</a:t>
            </a:r>
            <a:r>
              <a:rPr lang="en-US" b="1" dirty="0">
                <a:solidFill>
                  <a:schemeClr val="accent2">
                    <a:lumMod val="75000"/>
                  </a:schemeClr>
                </a:solidFill>
              </a:rPr>
              <a:t>() </a:t>
            </a:r>
            <a:r>
              <a:rPr lang="en-US" dirty="0"/>
              <a:t>method in the JSP</a:t>
            </a:r>
            <a:r>
              <a:rPr lang="en-US" dirty="0" smtClean="0"/>
              <a:t>.</a:t>
            </a:r>
            <a:endParaRPr lang="en-US" dirty="0"/>
          </a:p>
          <a:p>
            <a:pPr marL="365760" indent="-283464" algn="just" eaLnBrk="1" fontAlgn="auto" hangingPunct="1">
              <a:spcAft>
                <a:spcPts val="0"/>
              </a:spcAft>
              <a:buFont typeface="Wingdings 2"/>
              <a:buChar char=""/>
              <a:defRPr/>
            </a:pPr>
            <a:r>
              <a:rPr lang="en-US" dirty="0"/>
              <a:t>The </a:t>
            </a:r>
            <a:r>
              <a:rPr lang="en-US" b="1" dirty="0">
                <a:solidFill>
                  <a:schemeClr val="accent2">
                    <a:lumMod val="75000"/>
                  </a:schemeClr>
                </a:solidFill>
              </a:rPr>
              <a:t>_</a:t>
            </a:r>
            <a:r>
              <a:rPr lang="en-US" b="1" dirty="0" err="1">
                <a:solidFill>
                  <a:schemeClr val="accent2">
                    <a:lumMod val="75000"/>
                  </a:schemeClr>
                </a:solidFill>
              </a:rPr>
              <a:t>jspService</a:t>
            </a:r>
            <a:r>
              <a:rPr lang="en-US" b="1" dirty="0">
                <a:solidFill>
                  <a:schemeClr val="accent2">
                    <a:lumMod val="75000"/>
                  </a:schemeClr>
                </a:solidFill>
              </a:rPr>
              <a:t>()</a:t>
            </a:r>
            <a:r>
              <a:rPr lang="en-US" dirty="0"/>
              <a:t> method takes an </a:t>
            </a:r>
            <a:r>
              <a:rPr lang="en-US" b="1" dirty="0" err="1">
                <a:solidFill>
                  <a:schemeClr val="accent2">
                    <a:lumMod val="75000"/>
                  </a:schemeClr>
                </a:solidFill>
              </a:rPr>
              <a:t>HttpServletRequest</a:t>
            </a:r>
            <a:r>
              <a:rPr lang="en-US" dirty="0"/>
              <a:t> and an </a:t>
            </a:r>
            <a:r>
              <a:rPr lang="en-US" dirty="0" err="1"/>
              <a:t>HttpServletResponse</a:t>
            </a:r>
            <a:r>
              <a:rPr lang="en-US" dirty="0"/>
              <a:t> as its parameters as follows </a:t>
            </a:r>
            <a:r>
              <a:rPr lang="en-US" dirty="0" smtClean="0"/>
              <a:t>−</a:t>
            </a:r>
          </a:p>
          <a:p>
            <a:pPr marL="365760" indent="-283464" algn="just" eaLnBrk="1" fontAlgn="auto" hangingPunct="1">
              <a:spcAft>
                <a:spcPts val="0"/>
              </a:spcAft>
              <a:buFont typeface="Wingdings 2"/>
              <a:buChar char=""/>
              <a:defRPr/>
            </a:pPr>
            <a:endParaRPr lang="en-US" dirty="0"/>
          </a:p>
          <a:p>
            <a:pPr marL="365760" indent="-283464" algn="just" eaLnBrk="1" fontAlgn="auto" hangingPunct="1">
              <a:spcAft>
                <a:spcPts val="0"/>
              </a:spcAft>
              <a:buFont typeface="Wingdings 2"/>
              <a:buChar char=""/>
              <a:defRPr/>
            </a:pPr>
            <a:endParaRPr lang="en-US" dirty="0" smtClean="0"/>
          </a:p>
          <a:p>
            <a:pPr marL="365760" indent="-283464" algn="just" eaLnBrk="1" fontAlgn="auto" hangingPunct="1">
              <a:spcAft>
                <a:spcPts val="0"/>
              </a:spcAft>
              <a:buFont typeface="Wingdings 2"/>
              <a:buChar char=""/>
              <a:defRPr/>
            </a:pPr>
            <a:endParaRPr lang="en-US" dirty="0"/>
          </a:p>
          <a:p>
            <a:pPr marL="365760" indent="-283464" algn="just" eaLnBrk="1" fontAlgn="auto" hangingPunct="1">
              <a:spcAft>
                <a:spcPts val="0"/>
              </a:spcAft>
              <a:buFont typeface="Wingdings 2"/>
              <a:buChar char=""/>
              <a:defRPr/>
            </a:pPr>
            <a:r>
              <a:rPr lang="en-US" dirty="0"/>
              <a:t>The </a:t>
            </a:r>
            <a:r>
              <a:rPr lang="en-US" b="1" dirty="0"/>
              <a:t>_</a:t>
            </a:r>
            <a:r>
              <a:rPr lang="en-US" b="1" dirty="0" err="1"/>
              <a:t>jspService</a:t>
            </a:r>
            <a:r>
              <a:rPr lang="en-US" b="1" dirty="0"/>
              <a:t>()</a:t>
            </a:r>
            <a:r>
              <a:rPr lang="en-US" dirty="0"/>
              <a:t> method of a JSP is invoked on request basis. This is responsible for generating the response for that request and this method is also responsible for generating responses to all seven of the HTTP methods, </a:t>
            </a:r>
            <a:r>
              <a:rPr lang="en-US" dirty="0" err="1"/>
              <a:t>i.e</a:t>
            </a:r>
            <a:r>
              <a:rPr lang="en-US" dirty="0"/>
              <a:t>, </a:t>
            </a:r>
            <a:r>
              <a:rPr lang="en-US" b="1" dirty="0"/>
              <a:t>GET, POST, DELETE</a:t>
            </a:r>
            <a:r>
              <a:rPr lang="en-US" dirty="0"/>
              <a:t>, etc.</a:t>
            </a:r>
          </a:p>
        </p:txBody>
      </p:sp>
      <p:sp>
        <p:nvSpPr>
          <p:cNvPr id="13317"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96F20CD-6CBF-4A5C-9E55-73B0B8A803AB}" type="slidenum">
              <a:rPr lang="en-US" altLang="en-US">
                <a:solidFill>
                  <a:srgbClr val="B5A788"/>
                </a:solidFill>
              </a:rPr>
              <a:pPr/>
              <a:t>14</a:t>
            </a:fld>
            <a:endParaRPr lang="en-US" altLang="en-US">
              <a:solidFill>
                <a:srgbClr val="B5A788"/>
              </a:solidFill>
            </a:endParaRPr>
          </a:p>
        </p:txBody>
      </p:sp>
      <p:sp>
        <p:nvSpPr>
          <p:cNvPr id="4" name="Rectangle 1"/>
          <p:cNvSpPr>
            <a:spLocks noChangeArrowheads="1"/>
          </p:cNvSpPr>
          <p:nvPr/>
        </p:nvSpPr>
        <p:spPr bwMode="auto">
          <a:xfrm>
            <a:off x="1820403" y="3886200"/>
            <a:ext cx="6074337" cy="963013"/>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33308"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void</a:t>
            </a:r>
            <a:r>
              <a:rPr kumimoji="0" lang="en-US" altLang="en-US" sz="1600" b="0" i="0" u="none" strike="noStrike" cap="none" normalizeH="0" baseline="0" dirty="0" smtClean="0">
                <a:ln>
                  <a:noFill/>
                </a:ln>
                <a:solidFill>
                  <a:srgbClr val="313131"/>
                </a:solidFill>
                <a:effectLst/>
                <a:latin typeface="Courier New" panose="02070309020205020404" pitchFamily="49" charset="0"/>
                <a:cs typeface="Courier New" panose="02070309020205020404" pitchFamily="49" charset="0"/>
              </a:rPr>
              <a:t> _</a:t>
            </a:r>
            <a:r>
              <a:rPr kumimoji="0" lang="en-US" altLang="en-US" sz="1600" b="0" i="0" u="none" strike="noStrike" cap="none" normalizeH="0" baseline="0" dirty="0" err="1" smtClean="0">
                <a:ln>
                  <a:noFill/>
                </a:ln>
                <a:solidFill>
                  <a:srgbClr val="313131"/>
                </a:solidFill>
                <a:effectLst/>
                <a:latin typeface="Courier New" panose="02070309020205020404" pitchFamily="49" charset="0"/>
                <a:cs typeface="Courier New" panose="02070309020205020404" pitchFamily="49" charset="0"/>
              </a:rPr>
              <a:t>jspService</a:t>
            </a:r>
            <a:r>
              <a:rPr kumimoji="0" lang="en-US" altLang="en-US" sz="16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err="1" smtClean="0">
                <a:ln>
                  <a:noFill/>
                </a:ln>
                <a:solidFill>
                  <a:srgbClr val="7F0055"/>
                </a:solidFill>
                <a:effectLst/>
                <a:latin typeface="Courier New" panose="02070309020205020404" pitchFamily="49" charset="0"/>
                <a:cs typeface="Courier New" panose="02070309020205020404" pitchFamily="49" charset="0"/>
              </a:rPr>
              <a:t>HttpServletRequest</a:t>
            </a:r>
            <a:r>
              <a:rPr kumimoji="0" lang="en-US" altLang="en-US" sz="1600" b="0" i="0" u="none" strike="noStrike" cap="none" normalizeH="0" baseline="0" dirty="0" smtClean="0">
                <a:ln>
                  <a:noFill/>
                </a:ln>
                <a:solidFill>
                  <a:srgbClr val="313131"/>
                </a:solidFill>
                <a:effectLst/>
                <a:latin typeface="Courier New" panose="02070309020205020404" pitchFamily="49" charset="0"/>
                <a:cs typeface="Courier New" panose="02070309020205020404" pitchFamily="49" charset="0"/>
              </a:rPr>
              <a:t> request</a:t>
            </a:r>
            <a:r>
              <a:rPr kumimoji="0" lang="en-US" altLang="en-US" sz="16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smtClean="0">
                <a:ln>
                  <a:noFill/>
                </a:ln>
                <a:solidFill>
                  <a:srgbClr val="313131"/>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smtClean="0">
                <a:ln>
                  <a:noFill/>
                </a:ln>
                <a:solidFill>
                  <a:srgbClr val="7F0055"/>
                </a:solidFill>
                <a:effectLst/>
                <a:latin typeface="Courier New" panose="02070309020205020404" pitchFamily="49" charset="0"/>
                <a:cs typeface="Courier New" panose="02070309020205020404" pitchFamily="49" charset="0"/>
              </a:rPr>
              <a:t>HttpServletResponse</a:t>
            </a:r>
            <a:r>
              <a:rPr kumimoji="0" lang="en-US" altLang="en-US" sz="1600" b="0" i="0" u="none" strike="noStrike" cap="none" normalizeH="0" baseline="0" dirty="0" smtClean="0">
                <a:ln>
                  <a:noFill/>
                </a:ln>
                <a:solidFill>
                  <a:srgbClr val="313131"/>
                </a:solidFill>
                <a:effectLst/>
                <a:latin typeface="Courier New" panose="02070309020205020404" pitchFamily="49" charset="0"/>
                <a:cs typeface="Courier New" panose="02070309020205020404" pitchFamily="49" charset="0"/>
              </a:rPr>
              <a:t> response</a:t>
            </a:r>
            <a:r>
              <a:rPr kumimoji="0" lang="en-US" altLang="en-US" sz="16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smtClean="0">
                <a:ln>
                  <a:noFill/>
                </a:ln>
                <a:solidFill>
                  <a:srgbClr val="313131"/>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smtClean="0">
                <a:ln>
                  <a:noFill/>
                </a:ln>
                <a:solidFill>
                  <a:srgbClr val="31313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880000"/>
                </a:solidFill>
                <a:effectLst/>
                <a:latin typeface="Courier New" panose="02070309020205020404" pitchFamily="49" charset="0"/>
                <a:cs typeface="Courier New" panose="02070309020205020404" pitchFamily="49" charset="0"/>
              </a:rPr>
              <a:t>     // Service handling code...</a:t>
            </a:r>
            <a:r>
              <a:rPr kumimoji="0" lang="en-US" altLang="en-US" sz="1600" b="0" i="0" u="none" strike="noStrike" cap="none" normalizeH="0" baseline="0" dirty="0" smtClean="0">
                <a:ln>
                  <a:noFill/>
                </a:ln>
                <a:solidFill>
                  <a:srgbClr val="313131"/>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32502443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solidFill>
                  <a:schemeClr val="tx2">
                    <a:satMod val="130000"/>
                  </a:schemeClr>
                </a:solidFill>
              </a:rPr>
              <a:t>JSP Life Cycle - </a:t>
            </a:r>
            <a:r>
              <a:rPr lang="en-US" dirty="0">
                <a:solidFill>
                  <a:schemeClr val="tx2">
                    <a:satMod val="130000"/>
                  </a:schemeClr>
                </a:solidFill>
              </a:rPr>
              <a:t>Cleanup</a:t>
            </a:r>
          </a:p>
        </p:txBody>
      </p:sp>
      <p:sp>
        <p:nvSpPr>
          <p:cNvPr id="3" name="Content Placeholder 2"/>
          <p:cNvSpPr>
            <a:spLocks noGrp="1"/>
          </p:cNvSpPr>
          <p:nvPr>
            <p:ph idx="1"/>
          </p:nvPr>
        </p:nvSpPr>
        <p:spPr>
          <a:xfrm>
            <a:off x="822325" y="1905871"/>
            <a:ext cx="7586663" cy="4266329"/>
          </a:xfrm>
        </p:spPr>
        <p:txBody>
          <a:bodyPr>
            <a:noAutofit/>
          </a:bodyPr>
          <a:lstStyle/>
          <a:p>
            <a:pPr marL="365760" indent="-283464" algn="just" eaLnBrk="1" fontAlgn="auto" hangingPunct="1">
              <a:lnSpc>
                <a:spcPct val="150000"/>
              </a:lnSpc>
              <a:spcBef>
                <a:spcPts val="0"/>
              </a:spcBef>
              <a:spcAft>
                <a:spcPts val="0"/>
              </a:spcAft>
              <a:buFont typeface="Wingdings 2"/>
              <a:buChar char=""/>
              <a:defRPr/>
            </a:pPr>
            <a:r>
              <a:rPr lang="en-US" dirty="0"/>
              <a:t>The destruction phase of the JSP life cycle represents when a JSP is being removed from use by a container</a:t>
            </a:r>
            <a:r>
              <a:rPr lang="en-US" dirty="0" smtClean="0"/>
              <a:t>.</a:t>
            </a:r>
            <a:endParaRPr lang="en-US" dirty="0"/>
          </a:p>
          <a:p>
            <a:pPr marL="365760" indent="-283464" algn="just" eaLnBrk="1" fontAlgn="auto" hangingPunct="1">
              <a:lnSpc>
                <a:spcPct val="150000"/>
              </a:lnSpc>
              <a:spcBef>
                <a:spcPts val="0"/>
              </a:spcBef>
              <a:spcAft>
                <a:spcPts val="0"/>
              </a:spcAft>
              <a:buFont typeface="Wingdings 2"/>
              <a:buChar char=""/>
              <a:defRPr/>
            </a:pPr>
            <a:r>
              <a:rPr lang="en-US" dirty="0"/>
              <a:t>The </a:t>
            </a:r>
            <a:r>
              <a:rPr lang="en-US" b="1" dirty="0" err="1">
                <a:solidFill>
                  <a:schemeClr val="accent2">
                    <a:lumMod val="75000"/>
                  </a:schemeClr>
                </a:solidFill>
              </a:rPr>
              <a:t>jspDestroy</a:t>
            </a:r>
            <a:r>
              <a:rPr lang="en-US" b="1" dirty="0">
                <a:solidFill>
                  <a:schemeClr val="accent2">
                    <a:lumMod val="75000"/>
                  </a:schemeClr>
                </a:solidFill>
              </a:rPr>
              <a:t>()</a:t>
            </a:r>
            <a:r>
              <a:rPr lang="en-US" dirty="0"/>
              <a:t> method is the JSP equivalent of the destroy method for servlets. Override </a:t>
            </a:r>
            <a:r>
              <a:rPr lang="en-US" dirty="0" err="1"/>
              <a:t>jspDestroy</a:t>
            </a:r>
            <a:r>
              <a:rPr lang="en-US" dirty="0"/>
              <a:t> when you need to perform any cleanup, such as releasing database connections or closing open files.</a:t>
            </a:r>
          </a:p>
          <a:p>
            <a:pPr marL="365760" indent="-283464" algn="just" eaLnBrk="1" fontAlgn="auto" hangingPunct="1">
              <a:lnSpc>
                <a:spcPct val="150000"/>
              </a:lnSpc>
              <a:spcBef>
                <a:spcPts val="0"/>
              </a:spcBef>
              <a:spcAft>
                <a:spcPts val="0"/>
              </a:spcAft>
              <a:buFont typeface="Wingdings 2"/>
              <a:buChar char=""/>
              <a:defRPr/>
            </a:pPr>
            <a:r>
              <a:rPr lang="en-US" dirty="0" smtClean="0"/>
              <a:t>The </a:t>
            </a:r>
            <a:r>
              <a:rPr lang="en-US" b="1" dirty="0" err="1">
                <a:solidFill>
                  <a:schemeClr val="accent2">
                    <a:lumMod val="75000"/>
                  </a:schemeClr>
                </a:solidFill>
              </a:rPr>
              <a:t>jspDestroy</a:t>
            </a:r>
            <a:r>
              <a:rPr lang="en-US" b="1" dirty="0">
                <a:solidFill>
                  <a:schemeClr val="accent2">
                    <a:lumMod val="75000"/>
                  </a:schemeClr>
                </a:solidFill>
              </a:rPr>
              <a:t>() </a:t>
            </a:r>
            <a:r>
              <a:rPr lang="en-US" dirty="0"/>
              <a:t>method has the following </a:t>
            </a:r>
            <a:r>
              <a:rPr lang="en-US" dirty="0" smtClean="0"/>
              <a:t>form:</a:t>
            </a:r>
          </a:p>
        </p:txBody>
      </p:sp>
      <p:sp>
        <p:nvSpPr>
          <p:cNvPr id="13317"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96F20CD-6CBF-4A5C-9E55-73B0B8A803AB}" type="slidenum">
              <a:rPr lang="en-US" altLang="en-US">
                <a:solidFill>
                  <a:srgbClr val="B5A788"/>
                </a:solidFill>
              </a:rPr>
              <a:pPr/>
              <a:t>15</a:t>
            </a:fld>
            <a:endParaRPr lang="en-US" altLang="en-US">
              <a:solidFill>
                <a:srgbClr val="B5A788"/>
              </a:solidFill>
            </a:endParaRPr>
          </a:p>
        </p:txBody>
      </p:sp>
      <p:sp>
        <p:nvSpPr>
          <p:cNvPr id="4" name="Rectangle 1"/>
          <p:cNvSpPr>
            <a:spLocks noChangeArrowheads="1"/>
          </p:cNvSpPr>
          <p:nvPr/>
        </p:nvSpPr>
        <p:spPr bwMode="auto">
          <a:xfrm>
            <a:off x="1986756" y="4893473"/>
            <a:ext cx="5257800" cy="963013"/>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33308"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public</a:t>
            </a:r>
            <a:r>
              <a:rPr kumimoji="0" lang="en-US" altLang="en-US" sz="1600" b="0" i="0" u="none" strike="noStrike" cap="none" normalizeH="0" baseline="0" dirty="0" smtClean="0">
                <a:ln>
                  <a:noFill/>
                </a:ln>
                <a:solidFill>
                  <a:srgbClr val="313131"/>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void</a:t>
            </a:r>
            <a:r>
              <a:rPr kumimoji="0" lang="en-US" altLang="en-US" sz="1600" b="0" i="0" u="none" strike="noStrike" cap="none" normalizeH="0" baseline="0" dirty="0" smtClean="0">
                <a:ln>
                  <a:noFill/>
                </a:ln>
                <a:solidFill>
                  <a:srgbClr val="313131"/>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smtClean="0">
                <a:ln>
                  <a:noFill/>
                </a:ln>
                <a:solidFill>
                  <a:srgbClr val="313131"/>
                </a:solidFill>
                <a:effectLst/>
                <a:latin typeface="Courier New" panose="02070309020205020404" pitchFamily="49" charset="0"/>
                <a:cs typeface="Courier New" panose="02070309020205020404" pitchFamily="49" charset="0"/>
              </a:rPr>
              <a:t>jspDestroy</a:t>
            </a:r>
            <a:r>
              <a:rPr kumimoji="0" lang="en-US" altLang="en-US" sz="16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smtClean="0">
                <a:ln>
                  <a:noFill/>
                </a:ln>
                <a:solidFill>
                  <a:srgbClr val="313131"/>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smtClean="0">
                <a:ln>
                  <a:noFill/>
                </a:ln>
                <a:solidFill>
                  <a:srgbClr val="31313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313131"/>
                </a:solidFill>
                <a:latin typeface="Courier New" panose="02070309020205020404" pitchFamily="49" charset="0"/>
                <a:cs typeface="Courier New" panose="02070309020205020404" pitchFamily="49" charset="0"/>
              </a:rPr>
              <a:t> </a:t>
            </a:r>
            <a:r>
              <a:rPr lang="en-US" altLang="en-US" sz="1600" dirty="0" smtClean="0">
                <a:solidFill>
                  <a:srgbClr val="313131"/>
                </a:solidFill>
                <a:latin typeface="Courier New" panose="02070309020205020404" pitchFamily="49" charset="0"/>
                <a:cs typeface="Courier New" panose="02070309020205020404" pitchFamily="49" charset="0"/>
              </a:rPr>
              <a:t>   </a:t>
            </a:r>
            <a:r>
              <a:rPr kumimoji="0" lang="en-US" altLang="en-US" sz="1600" b="0" i="0" u="none" strike="noStrike" cap="none" normalizeH="0" baseline="0" dirty="0" smtClean="0">
                <a:ln>
                  <a:noFill/>
                </a:ln>
                <a:solidFill>
                  <a:srgbClr val="880000"/>
                </a:solidFill>
                <a:effectLst/>
                <a:latin typeface="Courier New" panose="02070309020205020404" pitchFamily="49" charset="0"/>
                <a:cs typeface="Courier New" panose="02070309020205020404" pitchFamily="49" charset="0"/>
              </a:rPr>
              <a:t>// Your cleanup code goes here.</a:t>
            </a:r>
            <a:r>
              <a:rPr kumimoji="0" lang="en-US" altLang="en-US" sz="1600" b="0" i="0" u="none" strike="noStrike" cap="none" normalizeH="0" baseline="0" dirty="0" smtClean="0">
                <a:ln>
                  <a:noFill/>
                </a:ln>
                <a:solidFill>
                  <a:srgbClr val="31313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427491011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a:solidFill>
                  <a:schemeClr val="tx2">
                    <a:satMod val="130000"/>
                  </a:schemeClr>
                </a:solidFill>
              </a:rPr>
              <a:t>Elements of </a:t>
            </a:r>
            <a:r>
              <a:rPr lang="en-US" dirty="0" smtClean="0">
                <a:solidFill>
                  <a:schemeClr val="tx2">
                    <a:satMod val="130000"/>
                  </a:schemeClr>
                </a:solidFill>
              </a:rPr>
              <a:t>JSP : </a:t>
            </a:r>
            <a:r>
              <a:rPr lang="en-US" dirty="0" err="1" smtClean="0">
                <a:solidFill>
                  <a:schemeClr val="tx2">
                    <a:satMod val="130000"/>
                  </a:schemeClr>
                </a:solidFill>
              </a:rPr>
              <a:t>Scriptlet</a:t>
            </a:r>
            <a:endParaRPr lang="en-US" dirty="0">
              <a:solidFill>
                <a:schemeClr val="tx2">
                  <a:satMod val="130000"/>
                </a:schemeClr>
              </a:solidFill>
            </a:endParaRPr>
          </a:p>
        </p:txBody>
      </p:sp>
      <p:sp>
        <p:nvSpPr>
          <p:cNvPr id="3" name="Content Placeholder 2"/>
          <p:cNvSpPr>
            <a:spLocks noGrp="1"/>
          </p:cNvSpPr>
          <p:nvPr>
            <p:ph idx="1"/>
          </p:nvPr>
        </p:nvSpPr>
        <p:spPr>
          <a:xfrm>
            <a:off x="822325" y="1846263"/>
            <a:ext cx="7543800" cy="4325937"/>
          </a:xfrm>
        </p:spPr>
        <p:txBody>
          <a:bodyPr>
            <a:noAutofit/>
          </a:bodyPr>
          <a:lstStyle/>
          <a:p>
            <a:pPr marL="365760" indent="-283464" algn="just" eaLnBrk="1" fontAlgn="auto" hangingPunct="1">
              <a:lnSpc>
                <a:spcPct val="150000"/>
              </a:lnSpc>
              <a:spcBef>
                <a:spcPts val="0"/>
              </a:spcBef>
              <a:spcAft>
                <a:spcPts val="0"/>
              </a:spcAft>
              <a:buFont typeface="Wingdings 2"/>
              <a:buChar char=""/>
              <a:defRPr/>
            </a:pPr>
            <a:r>
              <a:rPr lang="en-US" dirty="0" smtClean="0"/>
              <a:t>A </a:t>
            </a:r>
            <a:r>
              <a:rPr lang="en-US" dirty="0" err="1" smtClean="0"/>
              <a:t>scriptlet</a:t>
            </a:r>
            <a:r>
              <a:rPr lang="en-US" dirty="0" smtClean="0"/>
              <a:t> can contain any number of JAVA language statements, variable or method declarations, or expressions that are valid in the page scripting language.</a:t>
            </a:r>
          </a:p>
          <a:p>
            <a:pPr marL="365760" indent="-283464" algn="just" eaLnBrk="1" fontAlgn="auto" hangingPunct="1">
              <a:lnSpc>
                <a:spcPct val="150000"/>
              </a:lnSpc>
              <a:spcBef>
                <a:spcPts val="0"/>
              </a:spcBef>
              <a:spcAft>
                <a:spcPts val="0"/>
              </a:spcAft>
              <a:buFont typeface="Wingdings 2"/>
              <a:buChar char=""/>
              <a:defRPr/>
            </a:pPr>
            <a:r>
              <a:rPr lang="en-US" dirty="0" smtClean="0"/>
              <a:t>Following is the syntax of </a:t>
            </a:r>
            <a:r>
              <a:rPr lang="en-US" dirty="0" err="1" smtClean="0"/>
              <a:t>Scriptlet</a:t>
            </a:r>
            <a:r>
              <a:rPr lang="en-US" dirty="0" smtClean="0"/>
              <a:t>:</a:t>
            </a:r>
          </a:p>
          <a:p>
            <a:pPr marL="365760" indent="-283464" algn="just" eaLnBrk="1" fontAlgn="auto" hangingPunct="1">
              <a:lnSpc>
                <a:spcPct val="150000"/>
              </a:lnSpc>
              <a:spcBef>
                <a:spcPts val="0"/>
              </a:spcBef>
              <a:spcAft>
                <a:spcPts val="0"/>
              </a:spcAft>
              <a:buFont typeface="Wingdings 2"/>
              <a:buChar char=""/>
              <a:defRPr/>
            </a:pPr>
            <a:endParaRPr lang="en-US" dirty="0" smtClean="0"/>
          </a:p>
          <a:p>
            <a:pPr marL="82296" indent="0" algn="just" eaLnBrk="1" fontAlgn="auto" hangingPunct="1">
              <a:lnSpc>
                <a:spcPct val="150000"/>
              </a:lnSpc>
              <a:spcBef>
                <a:spcPts val="0"/>
              </a:spcBef>
              <a:spcAft>
                <a:spcPts val="0"/>
              </a:spcAft>
              <a:buNone/>
              <a:defRPr/>
            </a:pPr>
            <a:endParaRPr lang="en-US" dirty="0"/>
          </a:p>
          <a:p>
            <a:pPr marL="365760" indent="-283464" algn="just" eaLnBrk="1" fontAlgn="auto" hangingPunct="1">
              <a:lnSpc>
                <a:spcPct val="150000"/>
              </a:lnSpc>
              <a:spcBef>
                <a:spcPts val="0"/>
              </a:spcBef>
              <a:spcAft>
                <a:spcPts val="0"/>
              </a:spcAft>
              <a:buFont typeface="Wingdings 2"/>
              <a:buChar char=""/>
              <a:defRPr/>
            </a:pPr>
            <a:r>
              <a:rPr lang="en-US" dirty="0" smtClean="0"/>
              <a:t>You can write XML equivalent of the above syntax as follows:</a:t>
            </a:r>
          </a:p>
          <a:p>
            <a:pPr marL="973138" indent="-282575" algn="just" eaLnBrk="1" fontAlgn="auto" hangingPunct="1">
              <a:lnSpc>
                <a:spcPct val="150000"/>
              </a:lnSpc>
              <a:spcBef>
                <a:spcPts val="0"/>
              </a:spcBef>
              <a:spcAft>
                <a:spcPts val="0"/>
              </a:spcAft>
              <a:buFont typeface="Wingdings 2"/>
              <a:buNone/>
              <a:defRPr/>
            </a:pPr>
            <a:r>
              <a:rPr lang="en-US" dirty="0" smtClean="0"/>
              <a:t>	</a:t>
            </a:r>
            <a:endParaRPr lang="en-US" dirty="0" smtClean="0">
              <a:solidFill>
                <a:srgbClr val="7030A0"/>
              </a:solidFill>
            </a:endParaRPr>
          </a:p>
        </p:txBody>
      </p:sp>
      <p:sp>
        <p:nvSpPr>
          <p:cNvPr id="14341"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D1321F1-222F-4255-87FC-C552179F177C}" type="slidenum">
              <a:rPr lang="en-US" altLang="en-US">
                <a:solidFill>
                  <a:srgbClr val="B5A788"/>
                </a:solidFill>
              </a:rPr>
              <a:pPr/>
              <a:t>16</a:t>
            </a:fld>
            <a:endParaRPr lang="en-US" altLang="en-US">
              <a:solidFill>
                <a:srgbClr val="B5A788"/>
              </a:solidFill>
            </a:endParaRPr>
          </a:p>
        </p:txBody>
      </p:sp>
      <p:sp>
        <p:nvSpPr>
          <p:cNvPr id="4" name="Rectangle 1"/>
          <p:cNvSpPr>
            <a:spLocks noChangeArrowheads="1"/>
          </p:cNvSpPr>
          <p:nvPr/>
        </p:nvSpPr>
        <p:spPr bwMode="auto">
          <a:xfrm>
            <a:off x="2286000" y="3878426"/>
            <a:ext cx="2628925" cy="261610"/>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dirty="0" smtClean="0">
                <a:ln>
                  <a:noFill/>
                </a:ln>
                <a:solidFill>
                  <a:srgbClr val="313131"/>
                </a:solidFill>
                <a:effectLst/>
                <a:latin typeface="Courier New" panose="02070309020205020404" pitchFamily="49" charset="0"/>
                <a:cs typeface="Courier New" panose="02070309020205020404" pitchFamily="49" charset="0"/>
              </a:rPr>
              <a:t>&lt;% code fragment %&gt;</a:t>
            </a:r>
            <a:r>
              <a:rPr kumimoji="0" lang="en-US" altLang="en-US" sz="17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p>
        </p:txBody>
      </p:sp>
      <p:sp>
        <p:nvSpPr>
          <p:cNvPr id="5" name="Rectangle 2"/>
          <p:cNvSpPr>
            <a:spLocks noChangeArrowheads="1"/>
          </p:cNvSpPr>
          <p:nvPr/>
        </p:nvSpPr>
        <p:spPr bwMode="auto">
          <a:xfrm>
            <a:off x="2271252" y="5236465"/>
            <a:ext cx="3061034" cy="784830"/>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dirty="0" smtClean="0">
                <a:ln>
                  <a:noFill/>
                </a:ln>
                <a:solidFill>
                  <a:srgbClr val="313131"/>
                </a:solidFill>
                <a:effectLst/>
                <a:latin typeface="Courier New" panose="02070309020205020404" pitchFamily="49" charset="0"/>
                <a:cs typeface="Courier New" panose="02070309020205020404" pitchFamily="49" charset="0"/>
              </a:rPr>
              <a:t>&lt;</a:t>
            </a:r>
            <a:r>
              <a:rPr kumimoji="0" lang="en-US" altLang="en-US" sz="1700" b="0" i="0" u="none" strike="noStrike" cap="none" normalizeH="0" baseline="0" dirty="0" err="1" smtClean="0">
                <a:ln>
                  <a:noFill/>
                </a:ln>
                <a:solidFill>
                  <a:srgbClr val="313131"/>
                </a:solidFill>
                <a:effectLst/>
                <a:latin typeface="Courier New" panose="02070309020205020404" pitchFamily="49" charset="0"/>
                <a:cs typeface="Courier New" panose="02070309020205020404" pitchFamily="49" charset="0"/>
              </a:rPr>
              <a:t>jsp:scriptlet</a:t>
            </a:r>
            <a:r>
              <a:rPr kumimoji="0" lang="en-US" altLang="en-US" sz="1700" b="0" i="0" u="none" strike="noStrike" cap="none" normalizeH="0" baseline="0" dirty="0" smtClean="0">
                <a:ln>
                  <a:noFill/>
                </a:ln>
                <a:solidFill>
                  <a:srgbClr val="313131"/>
                </a:solidFill>
                <a:effectLst/>
                <a:latin typeface="Courier New" panose="02070309020205020404" pitchFamily="49" charset="0"/>
                <a:cs typeface="Courier New" panose="02070309020205020404" pitchFamily="49" charset="0"/>
              </a:rPr>
              <a:t>&gt;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700" dirty="0">
                <a:solidFill>
                  <a:srgbClr val="313131"/>
                </a:solidFill>
                <a:latin typeface="Courier New" panose="02070309020205020404" pitchFamily="49" charset="0"/>
                <a:cs typeface="Courier New" panose="02070309020205020404" pitchFamily="49" charset="0"/>
              </a:rPr>
              <a:t> </a:t>
            </a:r>
            <a:r>
              <a:rPr lang="en-US" altLang="en-US" sz="1700" dirty="0" smtClean="0">
                <a:solidFill>
                  <a:srgbClr val="313131"/>
                </a:solidFill>
                <a:latin typeface="Courier New" panose="02070309020205020404" pitchFamily="49" charset="0"/>
                <a:cs typeface="Courier New" panose="02070309020205020404" pitchFamily="49" charset="0"/>
              </a:rPr>
              <a:t>   </a:t>
            </a:r>
            <a:r>
              <a:rPr kumimoji="0" lang="en-US" altLang="en-US" sz="1700" b="0" i="0" u="none" strike="noStrike" cap="none" normalizeH="0" baseline="0" dirty="0" smtClean="0">
                <a:ln>
                  <a:noFill/>
                </a:ln>
                <a:solidFill>
                  <a:srgbClr val="313131"/>
                </a:solidFill>
                <a:effectLst/>
                <a:latin typeface="Courier New" panose="02070309020205020404" pitchFamily="49" charset="0"/>
                <a:cs typeface="Courier New" panose="02070309020205020404" pitchFamily="49" charset="0"/>
              </a:rPr>
              <a:t>code fragment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dirty="0" smtClean="0">
                <a:ln>
                  <a:noFill/>
                </a:ln>
                <a:solidFill>
                  <a:srgbClr val="313131"/>
                </a:solidFill>
                <a:effectLst/>
                <a:latin typeface="Courier New" panose="02070309020205020404" pitchFamily="49" charset="0"/>
                <a:cs typeface="Courier New" panose="02070309020205020404" pitchFamily="49" charset="0"/>
              </a:rPr>
              <a:t>&lt;/</a:t>
            </a:r>
            <a:r>
              <a:rPr kumimoji="0" lang="en-US" altLang="en-US" sz="1700" b="0" i="0" u="none" strike="noStrike" cap="none" normalizeH="0" baseline="0" dirty="0" err="1" smtClean="0">
                <a:ln>
                  <a:noFill/>
                </a:ln>
                <a:solidFill>
                  <a:srgbClr val="313131"/>
                </a:solidFill>
                <a:effectLst/>
                <a:latin typeface="Courier New" panose="02070309020205020404" pitchFamily="49" charset="0"/>
                <a:cs typeface="Courier New" panose="02070309020205020404" pitchFamily="49" charset="0"/>
              </a:rPr>
              <a:t>jsp:scriptlet</a:t>
            </a:r>
            <a:r>
              <a:rPr kumimoji="0" lang="en-US" altLang="en-US" sz="1700" b="0" i="0" u="none" strike="noStrike" cap="none" normalizeH="0" baseline="0" dirty="0" smtClean="0">
                <a:ln>
                  <a:noFill/>
                </a:ln>
                <a:solidFill>
                  <a:srgbClr val="313131"/>
                </a:solidFill>
                <a:effectLst/>
                <a:latin typeface="Courier New" panose="02070309020205020404" pitchFamily="49" charset="0"/>
                <a:cs typeface="Courier New" panose="02070309020205020404" pitchFamily="49" charset="0"/>
              </a:rPr>
              <a:t>&gt;</a:t>
            </a:r>
            <a:r>
              <a:rPr kumimoji="0" lang="en-US" altLang="en-US" sz="17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43348929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a:solidFill>
                  <a:schemeClr val="tx2">
                    <a:satMod val="130000"/>
                  </a:schemeClr>
                </a:solidFill>
              </a:rPr>
              <a:t>Elements of </a:t>
            </a:r>
            <a:r>
              <a:rPr lang="en-US" dirty="0" smtClean="0">
                <a:solidFill>
                  <a:schemeClr val="tx2">
                    <a:satMod val="130000"/>
                  </a:schemeClr>
                </a:solidFill>
              </a:rPr>
              <a:t>JSP : </a:t>
            </a:r>
            <a:r>
              <a:rPr lang="en-US" dirty="0" err="1" smtClean="0">
                <a:solidFill>
                  <a:schemeClr val="tx2">
                    <a:satMod val="130000"/>
                  </a:schemeClr>
                </a:solidFill>
              </a:rPr>
              <a:t>Scriptlet</a:t>
            </a:r>
            <a:endParaRPr lang="en-US" dirty="0">
              <a:solidFill>
                <a:schemeClr val="tx2">
                  <a:satMod val="130000"/>
                </a:schemeClr>
              </a:solidFill>
            </a:endParaRPr>
          </a:p>
        </p:txBody>
      </p:sp>
      <p:sp>
        <p:nvSpPr>
          <p:cNvPr id="3" name="Content Placeholder 2"/>
          <p:cNvSpPr>
            <a:spLocks noGrp="1"/>
          </p:cNvSpPr>
          <p:nvPr>
            <p:ph idx="1"/>
          </p:nvPr>
        </p:nvSpPr>
        <p:spPr>
          <a:xfrm>
            <a:off x="822325" y="1736725"/>
            <a:ext cx="7543800" cy="1582737"/>
          </a:xfrm>
        </p:spPr>
        <p:txBody>
          <a:bodyPr>
            <a:normAutofit fontScale="70000" lnSpcReduction="20000"/>
          </a:bodyPr>
          <a:lstStyle/>
          <a:p>
            <a:pPr marL="365760" indent="-283464" algn="just" eaLnBrk="1" fontAlgn="auto" hangingPunct="1">
              <a:lnSpc>
                <a:spcPct val="160000"/>
              </a:lnSpc>
              <a:spcBef>
                <a:spcPts val="0"/>
              </a:spcBef>
              <a:spcAft>
                <a:spcPts val="0"/>
              </a:spcAft>
              <a:buFont typeface="Wingdings 2"/>
              <a:buChar char=""/>
              <a:defRPr/>
            </a:pPr>
            <a:r>
              <a:rPr lang="en-US" sz="2900" dirty="0" smtClean="0"/>
              <a:t>Any text, HTML tags, or JSP elements you write must be outside the </a:t>
            </a:r>
            <a:r>
              <a:rPr lang="en-US" sz="2900" dirty="0" err="1" smtClean="0"/>
              <a:t>scriptlet</a:t>
            </a:r>
            <a:r>
              <a:rPr lang="en-US" sz="2900" dirty="0" smtClean="0"/>
              <a:t>. Following is the simple and first example for JSP:</a:t>
            </a:r>
          </a:p>
          <a:p>
            <a:pPr marL="365760" indent="-283464" eaLnBrk="1" fontAlgn="auto" hangingPunct="1">
              <a:spcAft>
                <a:spcPts val="0"/>
              </a:spcAft>
              <a:buFont typeface="Wingdings 2"/>
              <a:buNone/>
              <a:defRPr/>
            </a:pPr>
            <a:r>
              <a:rPr lang="en-US" dirty="0" smtClean="0"/>
              <a:t>	</a:t>
            </a:r>
            <a:endParaRPr lang="en-US" dirty="0"/>
          </a:p>
        </p:txBody>
      </p:sp>
      <p:sp>
        <p:nvSpPr>
          <p:cNvPr id="14341"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D1321F1-222F-4255-87FC-C552179F177C}" type="slidenum">
              <a:rPr lang="en-US" altLang="en-US">
                <a:solidFill>
                  <a:srgbClr val="B5A788"/>
                </a:solidFill>
              </a:rPr>
              <a:pPr/>
              <a:t>17</a:t>
            </a:fld>
            <a:endParaRPr lang="en-US" altLang="en-US">
              <a:solidFill>
                <a:srgbClr val="B5A788"/>
              </a:solidFill>
            </a:endParaRPr>
          </a:p>
        </p:txBody>
      </p:sp>
      <p:sp>
        <p:nvSpPr>
          <p:cNvPr id="4" name="Rectangle 1"/>
          <p:cNvSpPr>
            <a:spLocks noChangeArrowheads="1"/>
          </p:cNvSpPr>
          <p:nvPr/>
        </p:nvSpPr>
        <p:spPr bwMode="auto">
          <a:xfrm>
            <a:off x="288925" y="2667000"/>
            <a:ext cx="8610600" cy="2440341"/>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33308"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&lt;html&gt;</a:t>
            </a:r>
            <a:r>
              <a:rPr kumimoji="0" lang="en-US" altLang="en-US" sz="1600" b="0" i="0" u="none" strike="noStrike" cap="none" normalizeH="0" baseline="0" dirty="0" smtClean="0">
                <a:ln>
                  <a:noFill/>
                </a:ln>
                <a:solidFill>
                  <a:srgbClr val="31313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313131"/>
                </a:solidFill>
                <a:latin typeface="Courier New" panose="02070309020205020404" pitchFamily="49" charset="0"/>
                <a:cs typeface="Courier New" panose="02070309020205020404" pitchFamily="49" charset="0"/>
              </a:rPr>
              <a:t> </a:t>
            </a:r>
            <a:r>
              <a:rPr lang="en-US" altLang="en-US" sz="1600" dirty="0" smtClean="0">
                <a:solidFill>
                  <a:srgbClr val="313131"/>
                </a:solidFill>
                <a:latin typeface="Courier New" panose="02070309020205020404" pitchFamily="49" charset="0"/>
                <a:cs typeface="Courier New" panose="02070309020205020404" pitchFamily="49" charset="0"/>
              </a:rPr>
              <a:t>  </a:t>
            </a:r>
            <a:r>
              <a:rPr kumimoji="0" lang="en-US" altLang="en-US" sz="16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&lt;head&gt;&lt;title&gt;</a:t>
            </a:r>
            <a:r>
              <a:rPr kumimoji="0" lang="en-US" altLang="en-US" sz="1600" b="0" i="0" u="none" strike="noStrike" cap="none" normalizeH="0" baseline="0" dirty="0" smtClean="0">
                <a:ln>
                  <a:noFill/>
                </a:ln>
                <a:solidFill>
                  <a:srgbClr val="313131"/>
                </a:solidFill>
                <a:effectLst/>
                <a:latin typeface="Courier New" panose="02070309020205020404" pitchFamily="49" charset="0"/>
                <a:cs typeface="Courier New" panose="02070309020205020404" pitchFamily="49" charset="0"/>
              </a:rPr>
              <a:t>Hello World</a:t>
            </a:r>
            <a:r>
              <a:rPr kumimoji="0" lang="en-US" altLang="en-US" sz="16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&lt;/title&gt;&lt;/head&gt;</a:t>
            </a:r>
            <a:r>
              <a:rPr kumimoji="0" lang="en-US" altLang="en-US" sz="1600" b="0" i="0" u="none" strike="noStrike" cap="none" normalizeH="0" baseline="0" dirty="0" smtClean="0">
                <a:ln>
                  <a:noFill/>
                </a:ln>
                <a:solidFill>
                  <a:srgbClr val="31313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313131"/>
                </a:solidFill>
                <a:latin typeface="Courier New" panose="02070309020205020404" pitchFamily="49" charset="0"/>
                <a:cs typeface="Courier New" panose="02070309020205020404" pitchFamily="49" charset="0"/>
              </a:rPr>
              <a:t> </a:t>
            </a:r>
            <a:r>
              <a:rPr lang="en-US" altLang="en-US" sz="1600" dirty="0" smtClean="0">
                <a:solidFill>
                  <a:srgbClr val="313131"/>
                </a:solidFill>
                <a:latin typeface="Courier New" panose="02070309020205020404" pitchFamily="49" charset="0"/>
                <a:cs typeface="Courier New" panose="02070309020205020404" pitchFamily="49" charset="0"/>
              </a:rPr>
              <a:t>  </a:t>
            </a:r>
            <a:r>
              <a:rPr kumimoji="0" lang="en-US" altLang="en-US" sz="16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&lt;body&gt;</a:t>
            </a:r>
            <a:r>
              <a:rPr kumimoji="0" lang="en-US" altLang="en-US" sz="1600" b="0" i="0" u="none" strike="noStrike" cap="none" normalizeH="0" baseline="0" dirty="0" smtClean="0">
                <a:ln>
                  <a:noFill/>
                </a:ln>
                <a:solidFill>
                  <a:srgbClr val="31313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313131"/>
                </a:solidFill>
                <a:latin typeface="Courier New" panose="02070309020205020404" pitchFamily="49" charset="0"/>
                <a:cs typeface="Courier New" panose="02070309020205020404" pitchFamily="49" charset="0"/>
              </a:rPr>
              <a:t> </a:t>
            </a:r>
            <a:r>
              <a:rPr lang="en-US" altLang="en-US" sz="1600" dirty="0" smtClean="0">
                <a:solidFill>
                  <a:srgbClr val="313131"/>
                </a:solidFill>
                <a:latin typeface="Courier New" panose="02070309020205020404" pitchFamily="49" charset="0"/>
                <a:cs typeface="Courier New" panose="02070309020205020404" pitchFamily="49" charset="0"/>
              </a:rPr>
              <a:t>     </a:t>
            </a:r>
            <a:r>
              <a:rPr kumimoji="0" lang="en-US" altLang="en-US" sz="1600" b="0" i="0" u="none" strike="noStrike" cap="none" normalizeH="0" baseline="0" dirty="0" smtClean="0">
                <a:ln>
                  <a:noFill/>
                </a:ln>
                <a:solidFill>
                  <a:srgbClr val="313131"/>
                </a:solidFill>
                <a:effectLst/>
                <a:latin typeface="Courier New" panose="02070309020205020404" pitchFamily="49" charset="0"/>
                <a:cs typeface="Courier New" panose="02070309020205020404" pitchFamily="49" charset="0"/>
              </a:rPr>
              <a:t>Hello World!</a:t>
            </a:r>
            <a:r>
              <a:rPr kumimoji="0" lang="en-US" altLang="en-US" sz="16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&lt;</a:t>
            </a:r>
            <a:r>
              <a:rPr kumimoji="0" lang="en-US" altLang="en-US" sz="1600" b="0" i="0" u="none" strike="noStrike" cap="none" normalizeH="0" baseline="0" dirty="0" err="1" smtClean="0">
                <a:ln>
                  <a:noFill/>
                </a:ln>
                <a:solidFill>
                  <a:srgbClr val="000088"/>
                </a:solidFill>
                <a:effectLst/>
                <a:latin typeface="Courier New" panose="02070309020205020404" pitchFamily="49" charset="0"/>
                <a:cs typeface="Courier New" panose="02070309020205020404" pitchFamily="49" charset="0"/>
              </a:rPr>
              <a:t>br</a:t>
            </a:r>
            <a:r>
              <a:rPr kumimoji="0" lang="en-US" altLang="en-US" sz="16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/&gt;</a:t>
            </a:r>
            <a:r>
              <a:rPr kumimoji="0" lang="en-US" altLang="en-US" sz="1600" b="0" i="0" u="none" strike="noStrike" cap="none" normalizeH="0" baseline="0" dirty="0" smtClean="0">
                <a:ln>
                  <a:noFill/>
                </a:ln>
                <a:solidFill>
                  <a:srgbClr val="31313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313131"/>
                </a:solidFill>
                <a:latin typeface="Courier New" panose="02070309020205020404" pitchFamily="49" charset="0"/>
                <a:cs typeface="Courier New" panose="02070309020205020404" pitchFamily="49" charset="0"/>
              </a:rPr>
              <a:t> </a:t>
            </a:r>
            <a:r>
              <a:rPr lang="en-US" altLang="en-US" sz="1600" dirty="0" smtClean="0">
                <a:solidFill>
                  <a:srgbClr val="313131"/>
                </a:solidFill>
                <a:latin typeface="Courier New" panose="02070309020205020404" pitchFamily="49" charset="0"/>
                <a:cs typeface="Courier New" panose="02070309020205020404" pitchFamily="49" charset="0"/>
              </a:rPr>
              <a:t>     </a:t>
            </a:r>
            <a:r>
              <a:rPr kumimoji="0" lang="en-US" altLang="en-US" sz="16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&lt;%</a:t>
            </a:r>
            <a:r>
              <a:rPr kumimoji="0" lang="en-US" altLang="en-US" sz="1600" b="0" i="0" u="none" strike="noStrike" cap="none" normalizeH="0" baseline="0" dirty="0" smtClean="0">
                <a:ln>
                  <a:noFill/>
                </a:ln>
                <a:solidFill>
                  <a:srgbClr val="31313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313131"/>
                </a:solidFill>
                <a:latin typeface="Courier New" panose="02070309020205020404" pitchFamily="49" charset="0"/>
                <a:cs typeface="Courier New" panose="02070309020205020404" pitchFamily="49" charset="0"/>
              </a:rPr>
              <a:t> </a:t>
            </a:r>
            <a:r>
              <a:rPr lang="en-US" altLang="en-US" sz="1600" dirty="0" smtClean="0">
                <a:solidFill>
                  <a:srgbClr val="313131"/>
                </a:solidFill>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smtClean="0">
                <a:ln>
                  <a:noFill/>
                </a:ln>
                <a:solidFill>
                  <a:srgbClr val="000088"/>
                </a:solidFill>
                <a:effectLst/>
                <a:latin typeface="Courier New" panose="02070309020205020404" pitchFamily="49" charset="0"/>
                <a:cs typeface="Courier New" panose="02070309020205020404" pitchFamily="49" charset="0"/>
              </a:rPr>
              <a:t>out</a:t>
            </a:r>
            <a:r>
              <a:rPr kumimoji="0" lang="en-US" altLang="en-US" sz="1600" b="0" i="0" u="none" strike="noStrike" cap="none" normalizeH="0" baseline="0" dirty="0" err="1"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err="1" smtClean="0">
                <a:ln>
                  <a:noFill/>
                </a:ln>
                <a:solidFill>
                  <a:srgbClr val="313131"/>
                </a:solidFill>
                <a:effectLst/>
                <a:latin typeface="Courier New" panose="02070309020205020404" pitchFamily="49" charset="0"/>
                <a:cs typeface="Courier New" panose="02070309020205020404" pitchFamily="49" charset="0"/>
              </a:rPr>
              <a:t>print</a:t>
            </a:r>
            <a:r>
              <a:rPr kumimoji="0" lang="en-US" altLang="en-US" sz="16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smtClean="0">
                <a:ln>
                  <a:noFill/>
                </a:ln>
                <a:solidFill>
                  <a:srgbClr val="008800"/>
                </a:solidFill>
                <a:effectLst/>
                <a:latin typeface="Courier New" panose="02070309020205020404" pitchFamily="49" charset="0"/>
                <a:cs typeface="Courier New" panose="02070309020205020404" pitchFamily="49" charset="0"/>
              </a:rPr>
              <a:t>"Your IP address is "</a:t>
            </a:r>
            <a:r>
              <a:rPr kumimoji="0" lang="en-US" altLang="en-US" sz="1600" b="0" i="0" u="none" strike="noStrike" cap="none" normalizeH="0" baseline="0" dirty="0" smtClean="0">
                <a:ln>
                  <a:noFill/>
                </a:ln>
                <a:solidFill>
                  <a:srgbClr val="313131"/>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err="1" smtClean="0">
                <a:ln>
                  <a:noFill/>
                </a:ln>
                <a:solidFill>
                  <a:srgbClr val="313131"/>
                </a:solidFill>
                <a:effectLst/>
                <a:latin typeface="Courier New" panose="02070309020205020404" pitchFamily="49" charset="0"/>
                <a:cs typeface="Courier New" panose="02070309020205020404" pitchFamily="49" charset="0"/>
              </a:rPr>
              <a:t>request</a:t>
            </a:r>
            <a:r>
              <a:rPr kumimoji="0" lang="en-US" altLang="en-US" sz="1600" b="0" i="0" u="none" strike="noStrike" cap="none" normalizeH="0" baseline="0" dirty="0" err="1"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err="1" smtClean="0">
                <a:ln>
                  <a:noFill/>
                </a:ln>
                <a:solidFill>
                  <a:srgbClr val="313131"/>
                </a:solidFill>
                <a:effectLst/>
                <a:latin typeface="Courier New" panose="02070309020205020404" pitchFamily="49" charset="0"/>
                <a:cs typeface="Courier New" panose="02070309020205020404" pitchFamily="49" charset="0"/>
              </a:rPr>
              <a:t>getRemoteAddr</a:t>
            </a:r>
            <a:r>
              <a:rPr kumimoji="0" lang="en-US" altLang="en-US" sz="16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smtClean="0">
                <a:ln>
                  <a:noFill/>
                </a:ln>
                <a:solidFill>
                  <a:srgbClr val="31313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313131"/>
                </a:solidFill>
                <a:effectLst/>
                <a:latin typeface="Courier New" panose="02070309020205020404" pitchFamily="49" charset="0"/>
                <a:cs typeface="Courier New" panose="02070309020205020404" pitchFamily="49" charset="0"/>
              </a:rPr>
              <a:t>      %&gt;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313131"/>
                </a:solidFill>
                <a:latin typeface="Courier New" panose="02070309020205020404" pitchFamily="49" charset="0"/>
                <a:cs typeface="Courier New" panose="02070309020205020404" pitchFamily="49" charset="0"/>
              </a:rPr>
              <a:t> </a:t>
            </a:r>
            <a:r>
              <a:rPr lang="en-US" altLang="en-US" sz="1600" dirty="0" smtClean="0">
                <a:solidFill>
                  <a:srgbClr val="313131"/>
                </a:solidFill>
                <a:latin typeface="Courier New" panose="02070309020205020404" pitchFamily="49" charset="0"/>
                <a:cs typeface="Courier New" panose="02070309020205020404" pitchFamily="49" charset="0"/>
              </a:rPr>
              <a:t>  </a:t>
            </a:r>
            <a:r>
              <a:rPr kumimoji="0" lang="en-US" altLang="en-US" sz="16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&lt;/body&gt;</a:t>
            </a:r>
            <a:r>
              <a:rPr kumimoji="0" lang="en-US" altLang="en-US" sz="1600" b="0" i="0" u="none" strike="noStrike" cap="none" normalizeH="0" baseline="0" dirty="0" smtClean="0">
                <a:ln>
                  <a:noFill/>
                </a:ln>
                <a:solidFill>
                  <a:srgbClr val="31313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&lt;/html&gt;</a:t>
            </a:r>
            <a:r>
              <a:rPr kumimoji="0" lang="en-US" altLang="en-US" sz="16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p>
        </p:txBody>
      </p:sp>
      <p:pic>
        <p:nvPicPr>
          <p:cNvPr id="14340" name="Picture 2" descr="Hello Worl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78238" y="4476387"/>
            <a:ext cx="5008562" cy="1847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3969062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a:solidFill>
                  <a:schemeClr val="tx2">
                    <a:satMod val="130000"/>
                  </a:schemeClr>
                </a:solidFill>
              </a:rPr>
              <a:t>Elements of JSP : </a:t>
            </a:r>
            <a:r>
              <a:rPr lang="en-US" dirty="0" smtClean="0">
                <a:solidFill>
                  <a:schemeClr val="tx2">
                    <a:satMod val="130000"/>
                  </a:schemeClr>
                </a:solidFill>
              </a:rPr>
              <a:t>Declarations</a:t>
            </a:r>
            <a:endParaRPr lang="en-US" dirty="0">
              <a:solidFill>
                <a:schemeClr val="tx2">
                  <a:satMod val="130000"/>
                </a:schemeClr>
              </a:solidFill>
            </a:endParaRPr>
          </a:p>
        </p:txBody>
      </p:sp>
      <p:sp>
        <p:nvSpPr>
          <p:cNvPr id="3" name="Content Placeholder 2"/>
          <p:cNvSpPr>
            <a:spLocks noGrp="1"/>
          </p:cNvSpPr>
          <p:nvPr>
            <p:ph idx="1"/>
          </p:nvPr>
        </p:nvSpPr>
        <p:spPr>
          <a:xfrm>
            <a:off x="822325" y="1846263"/>
            <a:ext cx="7543800" cy="4478337"/>
          </a:xfrm>
        </p:spPr>
        <p:txBody>
          <a:bodyPr>
            <a:noAutofit/>
          </a:bodyPr>
          <a:lstStyle/>
          <a:p>
            <a:pPr marL="365760" indent="-283464" algn="just" eaLnBrk="1" fontAlgn="auto" hangingPunct="1">
              <a:spcAft>
                <a:spcPts val="0"/>
              </a:spcAft>
              <a:buFont typeface="Wingdings 2"/>
              <a:buChar char=""/>
              <a:defRPr/>
            </a:pPr>
            <a:r>
              <a:rPr lang="en-US" dirty="0" smtClean="0"/>
              <a:t>A declaration declares one or more variables or methods that you can use in Java code later in the JSP file. You must declare the variable or method before you use it in the JSP file.</a:t>
            </a:r>
          </a:p>
          <a:p>
            <a:pPr marL="365760" indent="-283464" eaLnBrk="1" fontAlgn="auto" hangingPunct="1">
              <a:spcAft>
                <a:spcPts val="0"/>
              </a:spcAft>
              <a:buFont typeface="Wingdings 2"/>
              <a:buChar char=""/>
              <a:defRPr/>
            </a:pPr>
            <a:r>
              <a:rPr lang="en-US" dirty="0" smtClean="0"/>
              <a:t>Following is the syntax of JSP Declarations:</a:t>
            </a:r>
          </a:p>
          <a:p>
            <a:pPr marL="365760" indent="-283464" eaLnBrk="1" fontAlgn="auto" hangingPunct="1">
              <a:spcAft>
                <a:spcPts val="0"/>
              </a:spcAft>
              <a:buFont typeface="Wingdings 2"/>
              <a:buNone/>
              <a:defRPr/>
            </a:pPr>
            <a:r>
              <a:rPr lang="en-US" dirty="0" smtClean="0"/>
              <a:t>	      &lt;%! declaration; [ declaration; ]+ ... %&gt;</a:t>
            </a:r>
          </a:p>
          <a:p>
            <a:pPr marL="365760" indent="-283464" eaLnBrk="1" fontAlgn="auto" hangingPunct="1">
              <a:spcAft>
                <a:spcPts val="0"/>
              </a:spcAft>
              <a:buFont typeface="Wingdings 2"/>
              <a:buChar char=""/>
              <a:defRPr/>
            </a:pPr>
            <a:r>
              <a:rPr lang="en-US" dirty="0" smtClean="0"/>
              <a:t>You can write XML equivalent of the above syntax as follows:</a:t>
            </a:r>
          </a:p>
          <a:p>
            <a:pPr marL="365760" indent="-283464" eaLnBrk="1" fontAlgn="auto" hangingPunct="1">
              <a:spcAft>
                <a:spcPts val="0"/>
              </a:spcAft>
              <a:buFont typeface="Wingdings 2"/>
              <a:buNone/>
              <a:defRPr/>
            </a:pPr>
            <a:r>
              <a:rPr lang="en-US" dirty="0" smtClean="0"/>
              <a:t>	      &lt;</a:t>
            </a:r>
            <a:r>
              <a:rPr lang="en-US" dirty="0" err="1" smtClean="0"/>
              <a:t>jsp:declaration</a:t>
            </a:r>
            <a:r>
              <a:rPr lang="en-US" dirty="0" smtClean="0"/>
              <a:t>&gt; code fragment &lt;/</a:t>
            </a:r>
            <a:r>
              <a:rPr lang="en-US" dirty="0" err="1" smtClean="0"/>
              <a:t>jsp:declaration</a:t>
            </a:r>
            <a:r>
              <a:rPr lang="en-US" dirty="0" smtClean="0"/>
              <a:t>&gt;</a:t>
            </a:r>
          </a:p>
          <a:p>
            <a:pPr marL="365760" indent="-283464" eaLnBrk="1" fontAlgn="auto" hangingPunct="1">
              <a:spcAft>
                <a:spcPts val="0"/>
              </a:spcAft>
              <a:buFont typeface="Wingdings 2"/>
              <a:buChar char=""/>
              <a:defRPr/>
            </a:pPr>
            <a:r>
              <a:rPr lang="en-US" dirty="0" smtClean="0"/>
              <a:t>Following is the simple example for JSP Declarations:</a:t>
            </a:r>
          </a:p>
          <a:p>
            <a:pPr marL="365760" indent="-283464" eaLnBrk="1" fontAlgn="auto" hangingPunct="1">
              <a:spcAft>
                <a:spcPts val="0"/>
              </a:spcAft>
              <a:buFont typeface="Wingdings 2"/>
              <a:buNone/>
              <a:defRPr/>
            </a:pPr>
            <a:r>
              <a:rPr lang="en-US" dirty="0" smtClean="0"/>
              <a:t>	      &lt;%! </a:t>
            </a:r>
            <a:r>
              <a:rPr lang="en-US" dirty="0" err="1" smtClean="0"/>
              <a:t>int</a:t>
            </a:r>
            <a:r>
              <a:rPr lang="en-US" dirty="0" smtClean="0"/>
              <a:t> </a:t>
            </a:r>
            <a:r>
              <a:rPr lang="en-US" dirty="0" err="1" smtClean="0"/>
              <a:t>i</a:t>
            </a:r>
            <a:r>
              <a:rPr lang="en-US" dirty="0" smtClean="0"/>
              <a:t> = 0; %&gt; </a:t>
            </a:r>
          </a:p>
          <a:p>
            <a:pPr marL="365760" indent="-283464" eaLnBrk="1" fontAlgn="auto" hangingPunct="1">
              <a:spcAft>
                <a:spcPts val="0"/>
              </a:spcAft>
              <a:buFont typeface="Wingdings 2"/>
              <a:buNone/>
              <a:defRPr/>
            </a:pPr>
            <a:r>
              <a:rPr lang="en-US" dirty="0" smtClean="0"/>
              <a:t>	      &lt;%! </a:t>
            </a:r>
            <a:r>
              <a:rPr lang="en-US" dirty="0" err="1" smtClean="0"/>
              <a:t>int</a:t>
            </a:r>
            <a:r>
              <a:rPr lang="en-US" dirty="0" smtClean="0"/>
              <a:t> a, b, c; %&gt; </a:t>
            </a:r>
          </a:p>
          <a:p>
            <a:pPr marL="365760" indent="-283464" eaLnBrk="1" fontAlgn="auto" hangingPunct="1">
              <a:spcAft>
                <a:spcPts val="0"/>
              </a:spcAft>
              <a:buFont typeface="Wingdings 2"/>
              <a:buNone/>
              <a:defRPr/>
            </a:pPr>
            <a:r>
              <a:rPr lang="en-US" dirty="0" smtClean="0"/>
              <a:t>	      &lt;%! Circle a = new Circle(2.0); %&gt;</a:t>
            </a:r>
            <a:endParaRPr lang="en-US" dirty="0"/>
          </a:p>
        </p:txBody>
      </p:sp>
      <p:sp>
        <p:nvSpPr>
          <p:cNvPr id="1536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E09CCDE-2F79-43FF-917F-BE9B9D17E9FD}" type="slidenum">
              <a:rPr lang="en-US" altLang="en-US">
                <a:solidFill>
                  <a:srgbClr val="B5A788"/>
                </a:solidFill>
              </a:rPr>
              <a:pPr/>
              <a:t>18</a:t>
            </a:fld>
            <a:endParaRPr lang="en-US" altLang="en-US">
              <a:solidFill>
                <a:srgbClr val="B5A788"/>
              </a:solidFill>
            </a:endParaRPr>
          </a:p>
        </p:txBody>
      </p:sp>
    </p:spTree>
    <p:extLst>
      <p:ext uri="{BB962C8B-B14F-4D97-AF65-F5344CB8AC3E}">
        <p14:creationId xmlns:p14="http://schemas.microsoft.com/office/powerpoint/2010/main" val="367392955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a:solidFill>
                  <a:schemeClr val="tx2">
                    <a:satMod val="130000"/>
                  </a:schemeClr>
                </a:solidFill>
              </a:rPr>
              <a:t>Elements of JSP : </a:t>
            </a:r>
            <a:r>
              <a:rPr lang="en-US" dirty="0" smtClean="0">
                <a:solidFill>
                  <a:schemeClr val="tx2">
                    <a:satMod val="130000"/>
                  </a:schemeClr>
                </a:solidFill>
              </a:rPr>
              <a:t>Expression</a:t>
            </a:r>
            <a:endParaRPr lang="en-US" dirty="0">
              <a:solidFill>
                <a:schemeClr val="tx2">
                  <a:satMod val="130000"/>
                </a:schemeClr>
              </a:solidFill>
            </a:endParaRPr>
          </a:p>
        </p:txBody>
      </p:sp>
      <p:sp>
        <p:nvSpPr>
          <p:cNvPr id="3" name="Content Placeholder 2"/>
          <p:cNvSpPr>
            <a:spLocks noGrp="1"/>
          </p:cNvSpPr>
          <p:nvPr>
            <p:ph idx="1"/>
          </p:nvPr>
        </p:nvSpPr>
        <p:spPr/>
        <p:txBody>
          <a:bodyPr>
            <a:normAutofit lnSpcReduction="10000"/>
          </a:bodyPr>
          <a:lstStyle/>
          <a:p>
            <a:pPr marL="365760" indent="-283464" algn="just" eaLnBrk="1" fontAlgn="auto" hangingPunct="1">
              <a:lnSpc>
                <a:spcPct val="150000"/>
              </a:lnSpc>
              <a:spcBef>
                <a:spcPts val="0"/>
              </a:spcBef>
              <a:spcAft>
                <a:spcPts val="0"/>
              </a:spcAft>
              <a:buFont typeface="Wingdings 2"/>
              <a:buChar char=""/>
              <a:defRPr/>
            </a:pPr>
            <a:r>
              <a:rPr lang="en-US" dirty="0"/>
              <a:t>A JSP expression element contains a scripting language expression that is evaluated, converted to a String, and inserted where the expression appears in the JSP file.</a:t>
            </a:r>
          </a:p>
          <a:p>
            <a:pPr marL="365760" indent="-283464" algn="just" eaLnBrk="1" fontAlgn="auto" hangingPunct="1">
              <a:lnSpc>
                <a:spcPct val="150000"/>
              </a:lnSpc>
              <a:spcBef>
                <a:spcPts val="0"/>
              </a:spcBef>
              <a:spcAft>
                <a:spcPts val="0"/>
              </a:spcAft>
              <a:buFont typeface="Wingdings 2"/>
              <a:buChar char=""/>
              <a:defRPr/>
            </a:pPr>
            <a:r>
              <a:rPr lang="en-US" dirty="0"/>
              <a:t>Because the value of an expression is converted to a String, you can use an expression within a line of text, whether or not it is tagged with HTML, in a JSP file.</a:t>
            </a:r>
          </a:p>
          <a:p>
            <a:pPr marL="365760" indent="-283464" algn="just" eaLnBrk="1" fontAlgn="auto" hangingPunct="1">
              <a:lnSpc>
                <a:spcPct val="150000"/>
              </a:lnSpc>
              <a:spcBef>
                <a:spcPts val="0"/>
              </a:spcBef>
              <a:spcAft>
                <a:spcPts val="0"/>
              </a:spcAft>
              <a:buFont typeface="Wingdings 2"/>
              <a:buChar char=""/>
              <a:defRPr/>
            </a:pPr>
            <a:r>
              <a:rPr lang="en-US" dirty="0"/>
              <a:t>The expression element can contain any expression that is valid according to the Java Language Specification but you cannot use a semicolon to end an expression.</a:t>
            </a:r>
          </a:p>
          <a:p>
            <a:pPr marL="365760" indent="-283464" eaLnBrk="1" fontAlgn="auto" hangingPunct="1">
              <a:spcAft>
                <a:spcPts val="0"/>
              </a:spcAft>
              <a:buFont typeface="Wingdings 2"/>
              <a:buNone/>
              <a:defRPr/>
            </a:pPr>
            <a:endParaRPr lang="en-US" dirty="0"/>
          </a:p>
        </p:txBody>
      </p:sp>
      <p:sp>
        <p:nvSpPr>
          <p:cNvPr id="1638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F1B7F75-CE8C-4988-AD97-004E8BC413C3}" type="slidenum">
              <a:rPr lang="en-US" altLang="en-US">
                <a:solidFill>
                  <a:srgbClr val="B5A788"/>
                </a:solidFill>
              </a:rPr>
              <a:pPr/>
              <a:t>19</a:t>
            </a:fld>
            <a:endParaRPr lang="en-US" altLang="en-US">
              <a:solidFill>
                <a:srgbClr val="B5A788"/>
              </a:solidFill>
            </a:endParaRPr>
          </a:p>
        </p:txBody>
      </p:sp>
    </p:spTree>
    <p:extLst>
      <p:ext uri="{BB962C8B-B14F-4D97-AF65-F5344CB8AC3E}">
        <p14:creationId xmlns:p14="http://schemas.microsoft.com/office/powerpoint/2010/main" val="2266814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solidFill>
                  <a:schemeClr val="tx2">
                    <a:satMod val="130000"/>
                  </a:schemeClr>
                </a:solidFill>
              </a:rPr>
              <a:t>What is </a:t>
            </a:r>
            <a:r>
              <a:rPr lang="en-US" dirty="0" err="1" smtClean="0">
                <a:solidFill>
                  <a:schemeClr val="tx2">
                    <a:satMod val="130000"/>
                  </a:schemeClr>
                </a:solidFill>
              </a:rPr>
              <a:t>JavaServer</a:t>
            </a:r>
            <a:r>
              <a:rPr lang="en-US" dirty="0" smtClean="0">
                <a:solidFill>
                  <a:schemeClr val="tx2">
                    <a:satMod val="130000"/>
                  </a:schemeClr>
                </a:solidFill>
              </a:rPr>
              <a:t> Pages?</a:t>
            </a:r>
            <a:endParaRPr lang="en-US" dirty="0">
              <a:solidFill>
                <a:schemeClr val="tx2">
                  <a:satMod val="130000"/>
                </a:schemeClr>
              </a:solidFill>
            </a:endParaRPr>
          </a:p>
        </p:txBody>
      </p:sp>
      <p:sp>
        <p:nvSpPr>
          <p:cNvPr id="3" name="Content Placeholder 2"/>
          <p:cNvSpPr>
            <a:spLocks noGrp="1"/>
          </p:cNvSpPr>
          <p:nvPr>
            <p:ph idx="1"/>
          </p:nvPr>
        </p:nvSpPr>
        <p:spPr>
          <a:xfrm>
            <a:off x="822324" y="1846263"/>
            <a:ext cx="7586663" cy="4402137"/>
          </a:xfrm>
        </p:spPr>
        <p:txBody>
          <a:bodyPr>
            <a:normAutofit fontScale="92500" lnSpcReduction="20000"/>
          </a:bodyPr>
          <a:lstStyle/>
          <a:p>
            <a:pPr marL="365760" indent="-283464" algn="just" eaLnBrk="1" fontAlgn="auto" hangingPunct="1">
              <a:spcAft>
                <a:spcPts val="0"/>
              </a:spcAft>
              <a:buFont typeface="Wingdings 2"/>
              <a:buChar char=""/>
              <a:defRPr/>
            </a:pPr>
            <a:r>
              <a:rPr lang="en-US" sz="2200" dirty="0" err="1" smtClean="0"/>
              <a:t>JavaServer</a:t>
            </a:r>
            <a:r>
              <a:rPr lang="en-US" sz="2200" dirty="0" smtClean="0"/>
              <a:t> Pages (JSP) is a technology for developing web pages that support dynamic content which helps developers insert java code in HTML pages by making use of special JSP tags, most of which start with &lt;% and end with %&gt;.</a:t>
            </a:r>
          </a:p>
          <a:p>
            <a:pPr marL="365760" indent="-283464" algn="just" eaLnBrk="1" fontAlgn="auto" hangingPunct="1">
              <a:spcAft>
                <a:spcPts val="0"/>
              </a:spcAft>
              <a:buFont typeface="Wingdings 2"/>
              <a:buChar char=""/>
              <a:defRPr/>
            </a:pPr>
            <a:r>
              <a:rPr lang="en-US" sz="2200" dirty="0" smtClean="0"/>
              <a:t>A </a:t>
            </a:r>
            <a:r>
              <a:rPr lang="en-US" sz="2200" dirty="0" err="1" smtClean="0"/>
              <a:t>JavaServer</a:t>
            </a:r>
            <a:r>
              <a:rPr lang="en-US" sz="2200" dirty="0" smtClean="0"/>
              <a:t> Pages component is a type of Java </a:t>
            </a:r>
            <a:r>
              <a:rPr lang="en-US" sz="2200" dirty="0" err="1" smtClean="0"/>
              <a:t>servlet</a:t>
            </a:r>
            <a:r>
              <a:rPr lang="en-US" sz="2200" dirty="0" smtClean="0"/>
              <a:t> that is designed to fulfill the role of a user interface for a Java web application. Web developers write JSPs as text files that combine HTML or XHTML code, XML elements, and embedded JSP actions and commands.</a:t>
            </a:r>
          </a:p>
          <a:p>
            <a:pPr marL="365760" indent="-283464" algn="just" eaLnBrk="1" fontAlgn="auto" hangingPunct="1">
              <a:spcAft>
                <a:spcPts val="0"/>
              </a:spcAft>
              <a:buFont typeface="Wingdings 2"/>
              <a:buChar char=""/>
              <a:defRPr/>
            </a:pPr>
            <a:r>
              <a:rPr lang="en-US" sz="2200" dirty="0" smtClean="0">
                <a:solidFill>
                  <a:schemeClr val="accent2">
                    <a:lumMod val="50000"/>
                  </a:schemeClr>
                </a:solidFill>
              </a:rPr>
              <a:t>Using JSP, you can collect input from users through web page forms, present records from a database or another source, and create web pages dynamically.</a:t>
            </a:r>
          </a:p>
          <a:p>
            <a:pPr marL="365760" indent="-283464" algn="just" eaLnBrk="1" fontAlgn="auto" hangingPunct="1">
              <a:spcAft>
                <a:spcPts val="0"/>
              </a:spcAft>
              <a:buFont typeface="Wingdings 2"/>
              <a:buChar char=""/>
              <a:defRPr/>
            </a:pPr>
            <a:r>
              <a:rPr lang="en-US" sz="2200" dirty="0" smtClean="0"/>
              <a:t>JSP tags can be used for a variety of purposes, such as retrieving information from a database or registering user preferences, accessing JavaBeans components, passing control between pages and sharing information between requests, pages etc.</a:t>
            </a:r>
          </a:p>
          <a:p>
            <a:pPr marL="365760" indent="-283464" eaLnBrk="1" fontAlgn="auto" hangingPunct="1">
              <a:spcAft>
                <a:spcPts val="0"/>
              </a:spcAft>
              <a:buFont typeface="Wingdings 2"/>
              <a:buChar char=""/>
              <a:defRPr/>
            </a:pPr>
            <a:endParaRPr lang="en-US" dirty="0"/>
          </a:p>
        </p:txBody>
      </p:sp>
      <p:sp>
        <p:nvSpPr>
          <p:cNvPr id="1024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353EE73-24DA-48C1-B6E7-EB2651401C36}" type="slidenum">
              <a:rPr lang="en-US" altLang="en-US">
                <a:solidFill>
                  <a:srgbClr val="B5A788"/>
                </a:solidFill>
              </a:rPr>
              <a:pPr/>
              <a:t>2</a:t>
            </a:fld>
            <a:endParaRPr lang="en-US" altLang="en-US">
              <a:solidFill>
                <a:srgbClr val="B5A788"/>
              </a:solidFill>
            </a:endParaRPr>
          </a:p>
        </p:txBody>
      </p:sp>
    </p:spTree>
    <p:extLst>
      <p:ext uri="{BB962C8B-B14F-4D97-AF65-F5344CB8AC3E}">
        <p14:creationId xmlns:p14="http://schemas.microsoft.com/office/powerpoint/2010/main" val="381302375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a:solidFill>
                  <a:schemeClr val="tx2">
                    <a:satMod val="130000"/>
                  </a:schemeClr>
                </a:solidFill>
              </a:rPr>
              <a:t>Elements of JSP : </a:t>
            </a:r>
            <a:r>
              <a:rPr lang="en-US" dirty="0" smtClean="0">
                <a:solidFill>
                  <a:schemeClr val="tx2">
                    <a:satMod val="130000"/>
                  </a:schemeClr>
                </a:solidFill>
              </a:rPr>
              <a:t>Expression</a:t>
            </a:r>
            <a:endParaRPr lang="en-US" dirty="0">
              <a:solidFill>
                <a:schemeClr val="tx2">
                  <a:satMod val="130000"/>
                </a:schemeClr>
              </a:solidFill>
            </a:endParaRPr>
          </a:p>
        </p:txBody>
      </p:sp>
      <p:sp>
        <p:nvSpPr>
          <p:cNvPr id="1638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F1B7F75-CE8C-4988-AD97-004E8BC413C3}" type="slidenum">
              <a:rPr lang="en-US" altLang="en-US">
                <a:solidFill>
                  <a:srgbClr val="B5A788"/>
                </a:solidFill>
              </a:rPr>
              <a:pPr/>
              <a:t>20</a:t>
            </a:fld>
            <a:endParaRPr lang="en-US" altLang="en-US">
              <a:solidFill>
                <a:srgbClr val="B5A788"/>
              </a:solidFill>
            </a:endParaRPr>
          </a:p>
        </p:txBody>
      </p:sp>
      <p:sp>
        <p:nvSpPr>
          <p:cNvPr id="5" name="Content Placeholder 2"/>
          <p:cNvSpPr txBox="1">
            <a:spLocks/>
          </p:cNvSpPr>
          <p:nvPr/>
        </p:nvSpPr>
        <p:spPr bwMode="auto">
          <a:xfrm>
            <a:off x="822325" y="1905000"/>
            <a:ext cx="75438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45720" numCol="1" anchor="t" anchorCtr="0" compatLnSpc="1">
            <a:prstTxWarp prst="textNoShape">
              <a:avLst/>
            </a:prstTxWarp>
            <a:normAutofit/>
          </a:bodyPr>
          <a:lstStyle>
            <a:lvl1pPr marL="90488" indent="-90488" algn="l" rtl="0" eaLnBrk="0" fontAlgn="base" hangingPunct="0">
              <a:lnSpc>
                <a:spcPct val="90000"/>
              </a:lnSpc>
              <a:spcBef>
                <a:spcPts val="1200"/>
              </a:spcBef>
              <a:spcAft>
                <a:spcPts val="200"/>
              </a:spcAft>
              <a:buClr>
                <a:schemeClr val="accent1"/>
              </a:buClr>
              <a:buSzPct val="100000"/>
              <a:buFont typeface="Calibri" panose="020F0502020204030204" pitchFamily="34" charset="0"/>
              <a:buChar char=" "/>
              <a:defRPr sz="2000" kern="1200">
                <a:solidFill>
                  <a:srgbClr val="404040"/>
                </a:solidFill>
                <a:latin typeface="+mn-lt"/>
                <a:ea typeface="+mn-ea"/>
                <a:cs typeface="+mn-cs"/>
              </a:defRPr>
            </a:lvl1pPr>
            <a:lvl2pPr marL="382588" indent="-182563" algn="l" rtl="0" eaLnBrk="0" fontAlgn="base" hangingPunct="0">
              <a:lnSpc>
                <a:spcPct val="90000"/>
              </a:lnSpc>
              <a:spcBef>
                <a:spcPts val="200"/>
              </a:spcBef>
              <a:spcAft>
                <a:spcPts val="400"/>
              </a:spcAft>
              <a:buClr>
                <a:schemeClr val="accent1"/>
              </a:buClr>
              <a:buFont typeface="Calibri" panose="020F0502020204030204" pitchFamily="34" charset="0"/>
              <a:buChar char="◦"/>
              <a:defRPr kern="1200">
                <a:solidFill>
                  <a:srgbClr val="404040"/>
                </a:solidFill>
                <a:latin typeface="+mn-lt"/>
                <a:ea typeface="+mn-ea"/>
                <a:cs typeface="+mn-cs"/>
              </a:defRPr>
            </a:lvl2pPr>
            <a:lvl3pPr marL="566738" indent="-182563" algn="l" rtl="0" eaLnBrk="0" fontAlgn="base" hangingPunct="0">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3pPr>
            <a:lvl4pPr marL="749300" indent="-182563" algn="l" rtl="0" eaLnBrk="0" fontAlgn="base" hangingPunct="0">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4pPr>
            <a:lvl5pPr marL="931863" indent="-182563" algn="l" rtl="0" eaLnBrk="0" fontAlgn="base" hangingPunct="0">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365760" indent="-283464" algn="just" eaLnBrk="1" fontAlgn="auto" hangingPunct="1">
              <a:lnSpc>
                <a:spcPct val="150000"/>
              </a:lnSpc>
              <a:spcBef>
                <a:spcPts val="0"/>
              </a:spcBef>
              <a:spcAft>
                <a:spcPts val="0"/>
              </a:spcAft>
              <a:buFont typeface="Wingdings 2"/>
              <a:buChar char=""/>
              <a:defRPr/>
            </a:pPr>
            <a:r>
              <a:rPr lang="en-US" dirty="0"/>
              <a:t>Following is the syntax of JSP </a:t>
            </a:r>
            <a:r>
              <a:rPr lang="en-US" dirty="0" smtClean="0"/>
              <a:t>Expression:</a:t>
            </a:r>
          </a:p>
          <a:p>
            <a:pPr marL="365760" indent="-283464" algn="just" eaLnBrk="1" fontAlgn="auto" hangingPunct="1">
              <a:lnSpc>
                <a:spcPct val="150000"/>
              </a:lnSpc>
              <a:spcBef>
                <a:spcPts val="0"/>
              </a:spcBef>
              <a:spcAft>
                <a:spcPts val="0"/>
              </a:spcAft>
              <a:buFont typeface="Wingdings 2"/>
              <a:buChar char=""/>
              <a:defRPr/>
            </a:pPr>
            <a:endParaRPr lang="en-US" dirty="0" smtClean="0"/>
          </a:p>
          <a:p>
            <a:pPr marL="365760" indent="-283464" algn="just" eaLnBrk="1" fontAlgn="auto" hangingPunct="1">
              <a:lnSpc>
                <a:spcPct val="150000"/>
              </a:lnSpc>
              <a:spcBef>
                <a:spcPts val="0"/>
              </a:spcBef>
              <a:spcAft>
                <a:spcPts val="0"/>
              </a:spcAft>
              <a:buFont typeface="Wingdings 2"/>
              <a:buChar char=""/>
              <a:defRPr/>
            </a:pPr>
            <a:endParaRPr lang="en-US" dirty="0"/>
          </a:p>
          <a:p>
            <a:pPr marL="365760" indent="-283464" algn="just" eaLnBrk="1" fontAlgn="auto" hangingPunct="1">
              <a:lnSpc>
                <a:spcPct val="150000"/>
              </a:lnSpc>
              <a:spcBef>
                <a:spcPts val="0"/>
              </a:spcBef>
              <a:spcAft>
                <a:spcPts val="0"/>
              </a:spcAft>
              <a:buFont typeface="Wingdings 2"/>
              <a:buChar char=""/>
              <a:defRPr/>
            </a:pPr>
            <a:r>
              <a:rPr lang="en-US" dirty="0"/>
              <a:t>You can write the XML equivalent of the above syntax as </a:t>
            </a:r>
            <a:r>
              <a:rPr lang="en-US" dirty="0" smtClean="0"/>
              <a:t>follows:</a:t>
            </a:r>
          </a:p>
          <a:p>
            <a:pPr marL="365760" indent="-283464" algn="just" eaLnBrk="1" fontAlgn="auto" hangingPunct="1">
              <a:lnSpc>
                <a:spcPct val="150000"/>
              </a:lnSpc>
              <a:spcBef>
                <a:spcPts val="0"/>
              </a:spcBef>
              <a:spcAft>
                <a:spcPts val="0"/>
              </a:spcAft>
              <a:buFont typeface="Wingdings 2"/>
              <a:buChar char=""/>
              <a:defRPr/>
            </a:pPr>
            <a:endParaRPr lang="en-US" dirty="0"/>
          </a:p>
          <a:p>
            <a:pPr marL="365760" indent="-283464" algn="just" eaLnBrk="1" fontAlgn="auto" hangingPunct="1">
              <a:lnSpc>
                <a:spcPct val="150000"/>
              </a:lnSpc>
              <a:spcBef>
                <a:spcPts val="0"/>
              </a:spcBef>
              <a:spcAft>
                <a:spcPts val="0"/>
              </a:spcAft>
              <a:buFont typeface="Wingdings 2"/>
              <a:buChar char=""/>
              <a:defRPr/>
            </a:pPr>
            <a:endParaRPr lang="en-US" dirty="0" smtClean="0"/>
          </a:p>
          <a:p>
            <a:pPr marL="365760" indent="-283464" algn="just" eaLnBrk="1" fontAlgn="auto" hangingPunct="1">
              <a:lnSpc>
                <a:spcPct val="150000"/>
              </a:lnSpc>
              <a:spcBef>
                <a:spcPts val="0"/>
              </a:spcBef>
              <a:spcAft>
                <a:spcPts val="0"/>
              </a:spcAft>
              <a:buFont typeface="Wingdings 2"/>
              <a:buChar char=""/>
              <a:defRPr/>
            </a:pPr>
            <a:endParaRPr lang="en-US" dirty="0"/>
          </a:p>
          <a:p>
            <a:pPr marL="365760" indent="-283464" algn="just" eaLnBrk="1" fontAlgn="auto" hangingPunct="1">
              <a:lnSpc>
                <a:spcPct val="150000"/>
              </a:lnSpc>
              <a:spcBef>
                <a:spcPts val="0"/>
              </a:spcBef>
              <a:spcAft>
                <a:spcPts val="0"/>
              </a:spcAft>
              <a:buFont typeface="Wingdings 2"/>
              <a:buChar char=""/>
              <a:defRPr/>
            </a:pPr>
            <a:endParaRPr lang="en-US" dirty="0" smtClean="0"/>
          </a:p>
          <a:p>
            <a:pPr marL="365760" indent="-283464" algn="just" eaLnBrk="1" fontAlgn="auto" hangingPunct="1">
              <a:lnSpc>
                <a:spcPct val="150000"/>
              </a:lnSpc>
              <a:spcBef>
                <a:spcPts val="0"/>
              </a:spcBef>
              <a:spcAft>
                <a:spcPts val="0"/>
              </a:spcAft>
              <a:buFont typeface="Wingdings 2"/>
              <a:buChar char=""/>
              <a:defRPr/>
            </a:pPr>
            <a:endParaRPr lang="en-US" dirty="0"/>
          </a:p>
        </p:txBody>
      </p:sp>
      <p:sp>
        <p:nvSpPr>
          <p:cNvPr id="6" name="Rectangle 1"/>
          <p:cNvSpPr>
            <a:spLocks noChangeArrowheads="1"/>
          </p:cNvSpPr>
          <p:nvPr/>
        </p:nvSpPr>
        <p:spPr bwMode="auto">
          <a:xfrm>
            <a:off x="1905000" y="2506964"/>
            <a:ext cx="2366032" cy="261610"/>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smtClean="0">
                <a:ln>
                  <a:noFill/>
                </a:ln>
                <a:solidFill>
                  <a:srgbClr val="313131"/>
                </a:solidFill>
                <a:effectLst/>
                <a:latin typeface="Courier New" panose="02070309020205020404" pitchFamily="49" charset="0"/>
                <a:cs typeface="Courier New" panose="02070309020205020404" pitchFamily="49" charset="0"/>
              </a:rPr>
              <a:t>&lt;%= expression %&gt;</a:t>
            </a:r>
            <a:r>
              <a:rPr kumimoji="0" lang="en-US" altLang="en-US" sz="1700" b="0" i="0" u="none" strike="noStrike" cap="none" normalizeH="0" baseline="0" smtClean="0">
                <a:ln>
                  <a:noFill/>
                </a:ln>
                <a:solidFill>
                  <a:schemeClr val="tx1"/>
                </a:solidFill>
                <a:effectLst/>
                <a:latin typeface="Courier New" panose="02070309020205020404" pitchFamily="49" charset="0"/>
                <a:cs typeface="Courier New" panose="02070309020205020404" pitchFamily="49" charset="0"/>
              </a:rPr>
              <a:t> </a:t>
            </a:r>
          </a:p>
        </p:txBody>
      </p:sp>
      <p:sp>
        <p:nvSpPr>
          <p:cNvPr id="7" name="Rectangle 2"/>
          <p:cNvSpPr>
            <a:spLocks noChangeArrowheads="1"/>
          </p:cNvSpPr>
          <p:nvPr/>
        </p:nvSpPr>
        <p:spPr bwMode="auto">
          <a:xfrm>
            <a:off x="2133600" y="4114800"/>
            <a:ext cx="2590800" cy="1009180"/>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33308"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&lt;</a:t>
            </a:r>
            <a:r>
              <a:rPr kumimoji="0" lang="en-US" altLang="en-US" sz="1700" b="0" i="0" u="none" strike="noStrike" cap="none" normalizeH="0" baseline="0" dirty="0" err="1" smtClean="0">
                <a:ln>
                  <a:noFill/>
                </a:ln>
                <a:solidFill>
                  <a:srgbClr val="000088"/>
                </a:solidFill>
                <a:effectLst/>
                <a:latin typeface="Courier New" panose="02070309020205020404" pitchFamily="49" charset="0"/>
                <a:cs typeface="Courier New" panose="02070309020205020404" pitchFamily="49" charset="0"/>
              </a:rPr>
              <a:t>jsp:expression</a:t>
            </a:r>
            <a:r>
              <a:rPr kumimoji="0" lang="en-US" altLang="en-US" sz="17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&gt;</a:t>
            </a:r>
            <a:r>
              <a:rPr kumimoji="0" lang="en-US" altLang="en-US" sz="1700" b="0" i="0" u="none" strike="noStrike" cap="none" normalizeH="0" baseline="0" dirty="0" smtClean="0">
                <a:ln>
                  <a:noFill/>
                </a:ln>
                <a:solidFill>
                  <a:srgbClr val="31313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700" dirty="0">
                <a:solidFill>
                  <a:srgbClr val="313131"/>
                </a:solidFill>
                <a:latin typeface="Courier New" panose="02070309020205020404" pitchFamily="49" charset="0"/>
                <a:cs typeface="Courier New" panose="02070309020205020404" pitchFamily="49" charset="0"/>
              </a:rPr>
              <a:t> </a:t>
            </a:r>
            <a:r>
              <a:rPr lang="en-US" altLang="en-US" sz="1700" dirty="0" smtClean="0">
                <a:solidFill>
                  <a:srgbClr val="313131"/>
                </a:solidFill>
                <a:latin typeface="Courier New" panose="02070309020205020404" pitchFamily="49" charset="0"/>
                <a:cs typeface="Courier New" panose="02070309020205020404" pitchFamily="49" charset="0"/>
              </a:rPr>
              <a:t>   </a:t>
            </a:r>
            <a:r>
              <a:rPr kumimoji="0" lang="en-US" altLang="en-US" sz="1700" b="0" i="0" u="none" strike="noStrike" cap="none" normalizeH="0" baseline="0" dirty="0" smtClean="0">
                <a:ln>
                  <a:noFill/>
                </a:ln>
                <a:solidFill>
                  <a:srgbClr val="313131"/>
                </a:solidFill>
                <a:effectLst/>
                <a:latin typeface="Courier New" panose="02070309020205020404" pitchFamily="49" charset="0"/>
                <a:cs typeface="Courier New" panose="02070309020205020404" pitchFamily="49" charset="0"/>
              </a:rPr>
              <a:t>expression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&lt;/</a:t>
            </a:r>
            <a:r>
              <a:rPr kumimoji="0" lang="en-US" altLang="en-US" sz="1700" b="0" i="0" u="none" strike="noStrike" cap="none" normalizeH="0" baseline="0" dirty="0" err="1" smtClean="0">
                <a:ln>
                  <a:noFill/>
                </a:ln>
                <a:solidFill>
                  <a:srgbClr val="000088"/>
                </a:solidFill>
                <a:effectLst/>
                <a:latin typeface="Courier New" panose="02070309020205020404" pitchFamily="49" charset="0"/>
                <a:cs typeface="Courier New" panose="02070309020205020404" pitchFamily="49" charset="0"/>
              </a:rPr>
              <a:t>jsp:expression</a:t>
            </a:r>
            <a:r>
              <a:rPr kumimoji="0" lang="en-US" altLang="en-US" sz="17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&gt;</a:t>
            </a:r>
            <a:r>
              <a:rPr kumimoji="0" lang="en-US" altLang="en-US" sz="17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281409668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a:solidFill>
                  <a:schemeClr val="tx2">
                    <a:satMod val="130000"/>
                  </a:schemeClr>
                </a:solidFill>
              </a:rPr>
              <a:t>Elements of JSP : </a:t>
            </a:r>
            <a:r>
              <a:rPr lang="en-US" dirty="0" smtClean="0">
                <a:solidFill>
                  <a:schemeClr val="tx2">
                    <a:satMod val="130000"/>
                  </a:schemeClr>
                </a:solidFill>
              </a:rPr>
              <a:t>Expression</a:t>
            </a:r>
            <a:endParaRPr lang="en-US" dirty="0">
              <a:solidFill>
                <a:schemeClr val="tx2">
                  <a:satMod val="130000"/>
                </a:schemeClr>
              </a:solidFill>
            </a:endParaRPr>
          </a:p>
        </p:txBody>
      </p:sp>
      <p:sp>
        <p:nvSpPr>
          <p:cNvPr id="1638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F1B7F75-CE8C-4988-AD97-004E8BC413C3}" type="slidenum">
              <a:rPr lang="en-US" altLang="en-US">
                <a:solidFill>
                  <a:srgbClr val="B5A788"/>
                </a:solidFill>
              </a:rPr>
              <a:pPr/>
              <a:t>21</a:t>
            </a:fld>
            <a:endParaRPr lang="en-US" altLang="en-US">
              <a:solidFill>
                <a:srgbClr val="B5A788"/>
              </a:solidFill>
            </a:endParaRPr>
          </a:p>
        </p:txBody>
      </p:sp>
      <p:sp>
        <p:nvSpPr>
          <p:cNvPr id="5" name="Content Placeholder 2"/>
          <p:cNvSpPr txBox="1">
            <a:spLocks/>
          </p:cNvSpPr>
          <p:nvPr/>
        </p:nvSpPr>
        <p:spPr bwMode="auto">
          <a:xfrm>
            <a:off x="812493" y="2172978"/>
            <a:ext cx="7543800" cy="31610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45720" numCol="1" anchor="t" anchorCtr="0" compatLnSpc="1">
            <a:prstTxWarp prst="textNoShape">
              <a:avLst/>
            </a:prstTxWarp>
            <a:normAutofit lnSpcReduction="10000"/>
          </a:bodyPr>
          <a:lstStyle>
            <a:lvl1pPr marL="90488" indent="-90488" algn="l" rtl="0" eaLnBrk="0" fontAlgn="base" hangingPunct="0">
              <a:lnSpc>
                <a:spcPct val="90000"/>
              </a:lnSpc>
              <a:spcBef>
                <a:spcPts val="1200"/>
              </a:spcBef>
              <a:spcAft>
                <a:spcPts val="200"/>
              </a:spcAft>
              <a:buClr>
                <a:schemeClr val="accent1"/>
              </a:buClr>
              <a:buSzPct val="100000"/>
              <a:buFont typeface="Calibri" panose="020F0502020204030204" pitchFamily="34" charset="0"/>
              <a:buChar char=" "/>
              <a:defRPr sz="2000" kern="1200">
                <a:solidFill>
                  <a:srgbClr val="404040"/>
                </a:solidFill>
                <a:latin typeface="+mn-lt"/>
                <a:ea typeface="+mn-ea"/>
                <a:cs typeface="+mn-cs"/>
              </a:defRPr>
            </a:lvl1pPr>
            <a:lvl2pPr marL="382588" indent="-182563" algn="l" rtl="0" eaLnBrk="0" fontAlgn="base" hangingPunct="0">
              <a:lnSpc>
                <a:spcPct val="90000"/>
              </a:lnSpc>
              <a:spcBef>
                <a:spcPts val="200"/>
              </a:spcBef>
              <a:spcAft>
                <a:spcPts val="400"/>
              </a:spcAft>
              <a:buClr>
                <a:schemeClr val="accent1"/>
              </a:buClr>
              <a:buFont typeface="Calibri" panose="020F0502020204030204" pitchFamily="34" charset="0"/>
              <a:buChar char="◦"/>
              <a:defRPr kern="1200">
                <a:solidFill>
                  <a:srgbClr val="404040"/>
                </a:solidFill>
                <a:latin typeface="+mn-lt"/>
                <a:ea typeface="+mn-ea"/>
                <a:cs typeface="+mn-cs"/>
              </a:defRPr>
            </a:lvl2pPr>
            <a:lvl3pPr marL="566738" indent="-182563" algn="l" rtl="0" eaLnBrk="0" fontAlgn="base" hangingPunct="0">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3pPr>
            <a:lvl4pPr marL="749300" indent="-182563" algn="l" rtl="0" eaLnBrk="0" fontAlgn="base" hangingPunct="0">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4pPr>
            <a:lvl5pPr marL="931863" indent="-182563" algn="l" rtl="0" eaLnBrk="0" fontAlgn="base" hangingPunct="0">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365760" indent="-283464" algn="just" eaLnBrk="1" fontAlgn="auto" hangingPunct="1">
              <a:lnSpc>
                <a:spcPct val="150000"/>
              </a:lnSpc>
              <a:spcBef>
                <a:spcPts val="0"/>
              </a:spcBef>
              <a:spcAft>
                <a:spcPts val="0"/>
              </a:spcAft>
              <a:buFont typeface="Wingdings 2"/>
              <a:buChar char=""/>
              <a:defRPr/>
            </a:pPr>
            <a:r>
              <a:rPr lang="en-US" dirty="0"/>
              <a:t>Following example shows a JSP Expression </a:t>
            </a:r>
            <a:r>
              <a:rPr lang="en-US" dirty="0" smtClean="0"/>
              <a:t>:</a:t>
            </a:r>
          </a:p>
          <a:p>
            <a:pPr marL="365760" indent="-283464" algn="just" eaLnBrk="1" fontAlgn="auto" hangingPunct="1">
              <a:lnSpc>
                <a:spcPct val="150000"/>
              </a:lnSpc>
              <a:spcBef>
                <a:spcPts val="0"/>
              </a:spcBef>
              <a:spcAft>
                <a:spcPts val="0"/>
              </a:spcAft>
              <a:buFont typeface="Wingdings 2"/>
              <a:buChar char=""/>
              <a:defRPr/>
            </a:pPr>
            <a:endParaRPr lang="en-US" dirty="0"/>
          </a:p>
          <a:p>
            <a:pPr marL="365760" indent="-283464" algn="just" eaLnBrk="1" fontAlgn="auto" hangingPunct="1">
              <a:lnSpc>
                <a:spcPct val="150000"/>
              </a:lnSpc>
              <a:spcBef>
                <a:spcPts val="0"/>
              </a:spcBef>
              <a:spcAft>
                <a:spcPts val="0"/>
              </a:spcAft>
              <a:buFont typeface="Wingdings 2"/>
              <a:buChar char=""/>
              <a:defRPr/>
            </a:pPr>
            <a:endParaRPr lang="en-US" dirty="0" smtClean="0"/>
          </a:p>
          <a:p>
            <a:pPr marL="365760" indent="-283464" algn="just" eaLnBrk="1" fontAlgn="auto" hangingPunct="1">
              <a:lnSpc>
                <a:spcPct val="150000"/>
              </a:lnSpc>
              <a:spcBef>
                <a:spcPts val="0"/>
              </a:spcBef>
              <a:spcAft>
                <a:spcPts val="0"/>
              </a:spcAft>
              <a:buFont typeface="Wingdings 2"/>
              <a:buChar char=""/>
              <a:defRPr/>
            </a:pPr>
            <a:endParaRPr lang="en-US" dirty="0"/>
          </a:p>
          <a:p>
            <a:pPr marL="365760" indent="-283464" algn="just" eaLnBrk="1" fontAlgn="auto" hangingPunct="1">
              <a:lnSpc>
                <a:spcPct val="150000"/>
              </a:lnSpc>
              <a:spcBef>
                <a:spcPts val="0"/>
              </a:spcBef>
              <a:spcAft>
                <a:spcPts val="0"/>
              </a:spcAft>
              <a:buFont typeface="Wingdings 2"/>
              <a:buChar char=""/>
              <a:defRPr/>
            </a:pPr>
            <a:endParaRPr lang="en-US" dirty="0" smtClean="0"/>
          </a:p>
          <a:p>
            <a:pPr marL="365760" indent="-283464" algn="just" eaLnBrk="1" fontAlgn="auto" hangingPunct="1">
              <a:lnSpc>
                <a:spcPct val="150000"/>
              </a:lnSpc>
              <a:spcBef>
                <a:spcPts val="0"/>
              </a:spcBef>
              <a:spcAft>
                <a:spcPts val="0"/>
              </a:spcAft>
              <a:buFont typeface="Wingdings 2"/>
              <a:buChar char=""/>
              <a:defRPr/>
            </a:pPr>
            <a:endParaRPr lang="en-US" dirty="0" smtClean="0"/>
          </a:p>
          <a:p>
            <a:pPr marL="365760" indent="-283464" algn="just" eaLnBrk="1" fontAlgn="auto" hangingPunct="1">
              <a:lnSpc>
                <a:spcPct val="150000"/>
              </a:lnSpc>
              <a:spcBef>
                <a:spcPts val="0"/>
              </a:spcBef>
              <a:spcAft>
                <a:spcPts val="0"/>
              </a:spcAft>
              <a:buFont typeface="Wingdings 2"/>
              <a:buChar char=""/>
              <a:defRPr/>
            </a:pPr>
            <a:r>
              <a:rPr lang="en-US" dirty="0" smtClean="0"/>
              <a:t>The </a:t>
            </a:r>
            <a:r>
              <a:rPr lang="en-US" dirty="0"/>
              <a:t>above code will generate the following </a:t>
            </a:r>
            <a:r>
              <a:rPr lang="en-US" dirty="0" smtClean="0"/>
              <a:t>result:</a:t>
            </a:r>
            <a:endParaRPr lang="en-US" dirty="0"/>
          </a:p>
          <a:p>
            <a:pPr marL="365760" indent="-283464" algn="just" eaLnBrk="1" fontAlgn="auto" hangingPunct="1">
              <a:lnSpc>
                <a:spcPct val="150000"/>
              </a:lnSpc>
              <a:spcBef>
                <a:spcPts val="0"/>
              </a:spcBef>
              <a:spcAft>
                <a:spcPts val="0"/>
              </a:spcAft>
              <a:buFont typeface="Wingdings 2"/>
              <a:buChar char=""/>
              <a:defRPr/>
            </a:pPr>
            <a:endParaRPr lang="en-US" dirty="0" smtClean="0"/>
          </a:p>
          <a:p>
            <a:pPr marL="365760" indent="-283464" algn="just" eaLnBrk="1" fontAlgn="auto" hangingPunct="1">
              <a:lnSpc>
                <a:spcPct val="150000"/>
              </a:lnSpc>
              <a:spcBef>
                <a:spcPts val="0"/>
              </a:spcBef>
              <a:spcAft>
                <a:spcPts val="0"/>
              </a:spcAft>
              <a:buFont typeface="Wingdings 2"/>
              <a:buChar char=""/>
              <a:defRPr/>
            </a:pPr>
            <a:endParaRPr lang="en-US" dirty="0"/>
          </a:p>
          <a:p>
            <a:pPr marL="365760" indent="-283464" algn="just" eaLnBrk="1" fontAlgn="auto" hangingPunct="1">
              <a:lnSpc>
                <a:spcPct val="150000"/>
              </a:lnSpc>
              <a:spcBef>
                <a:spcPts val="0"/>
              </a:spcBef>
              <a:spcAft>
                <a:spcPts val="0"/>
              </a:spcAft>
              <a:buFont typeface="Wingdings 2"/>
              <a:buChar char=""/>
              <a:defRPr/>
            </a:pPr>
            <a:endParaRPr lang="en-US" dirty="0" smtClean="0"/>
          </a:p>
          <a:p>
            <a:pPr marL="365760" indent="-283464" algn="just" eaLnBrk="1" fontAlgn="auto" hangingPunct="1">
              <a:lnSpc>
                <a:spcPct val="150000"/>
              </a:lnSpc>
              <a:spcBef>
                <a:spcPts val="0"/>
              </a:spcBef>
              <a:spcAft>
                <a:spcPts val="0"/>
              </a:spcAft>
              <a:buFont typeface="Wingdings 2"/>
              <a:buChar char=""/>
              <a:defRPr/>
            </a:pPr>
            <a:endParaRPr lang="en-US" dirty="0"/>
          </a:p>
        </p:txBody>
      </p:sp>
      <p:sp>
        <p:nvSpPr>
          <p:cNvPr id="3" name="Rectangle 1"/>
          <p:cNvSpPr>
            <a:spLocks noChangeArrowheads="1"/>
          </p:cNvSpPr>
          <p:nvPr/>
        </p:nvSpPr>
        <p:spPr bwMode="auto">
          <a:xfrm>
            <a:off x="274132" y="2658515"/>
            <a:ext cx="8640186" cy="1701677"/>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33308"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&lt;html&gt;</a:t>
            </a:r>
            <a:r>
              <a:rPr kumimoji="0" lang="en-US" altLang="en-US" sz="1600" b="0" i="0" u="none" strike="noStrike" cap="none" normalizeH="0" baseline="0" dirty="0" smtClean="0">
                <a:ln>
                  <a:noFill/>
                </a:ln>
                <a:solidFill>
                  <a:srgbClr val="31313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  &lt;head&gt;&lt;title&gt;</a:t>
            </a:r>
            <a:r>
              <a:rPr kumimoji="0" lang="en-US" altLang="en-US" sz="1600" b="0" i="0" u="none" strike="noStrike" cap="none" normalizeH="0" baseline="0" dirty="0" smtClean="0">
                <a:ln>
                  <a:noFill/>
                </a:ln>
                <a:solidFill>
                  <a:srgbClr val="313131"/>
                </a:solidFill>
                <a:effectLst/>
                <a:latin typeface="Courier New" panose="02070309020205020404" pitchFamily="49" charset="0"/>
                <a:cs typeface="Courier New" panose="02070309020205020404" pitchFamily="49" charset="0"/>
              </a:rPr>
              <a:t>A Comment Test</a:t>
            </a:r>
            <a:r>
              <a:rPr kumimoji="0" lang="en-US" altLang="en-US" sz="16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&lt;/title&gt;&lt;/head&gt;</a:t>
            </a:r>
            <a:r>
              <a:rPr kumimoji="0" lang="en-US" altLang="en-US" sz="1600" b="0" i="0" u="none" strike="noStrike" cap="none" normalizeH="0" baseline="0" dirty="0" smtClean="0">
                <a:ln>
                  <a:noFill/>
                </a:ln>
                <a:solidFill>
                  <a:srgbClr val="31313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  &lt;body&gt;</a:t>
            </a:r>
            <a:r>
              <a:rPr kumimoji="0" lang="en-US" altLang="en-US" sz="1600" b="0" i="0" u="none" strike="noStrike" cap="none" normalizeH="0" baseline="0" dirty="0" smtClean="0">
                <a:ln>
                  <a:noFill/>
                </a:ln>
                <a:solidFill>
                  <a:srgbClr val="31313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313131"/>
                </a:solidFill>
                <a:latin typeface="Courier New" panose="02070309020205020404" pitchFamily="49" charset="0"/>
                <a:cs typeface="Courier New" panose="02070309020205020404" pitchFamily="49" charset="0"/>
              </a:rPr>
              <a:t> </a:t>
            </a:r>
            <a:r>
              <a:rPr lang="en-US" altLang="en-US" sz="1600" dirty="0" smtClean="0">
                <a:solidFill>
                  <a:srgbClr val="313131"/>
                </a:solidFill>
                <a:latin typeface="Courier New" panose="02070309020205020404" pitchFamily="49" charset="0"/>
                <a:cs typeface="Courier New" panose="02070309020205020404" pitchFamily="49" charset="0"/>
              </a:rPr>
              <a:t>    </a:t>
            </a:r>
            <a:r>
              <a:rPr kumimoji="0" lang="en-US" altLang="en-US" sz="16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&lt;p&gt;</a:t>
            </a:r>
            <a:r>
              <a:rPr kumimoji="0" lang="en-US" altLang="en-US" sz="1600" b="0" i="0" u="none" strike="noStrike" cap="none" normalizeH="0" baseline="0" dirty="0" smtClean="0">
                <a:ln>
                  <a:noFill/>
                </a:ln>
                <a:solidFill>
                  <a:srgbClr val="313131"/>
                </a:solidFill>
                <a:effectLst/>
                <a:latin typeface="Courier New" panose="02070309020205020404" pitchFamily="49" charset="0"/>
                <a:cs typeface="Courier New" panose="02070309020205020404" pitchFamily="49" charset="0"/>
              </a:rPr>
              <a:t>Today's date:</a:t>
            </a:r>
            <a:r>
              <a:rPr kumimoji="0" lang="en-US" altLang="en-US" sz="16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&lt;%=(</a:t>
            </a:r>
            <a:r>
              <a:rPr kumimoji="0" lang="en-US" altLang="en-US" sz="16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new</a:t>
            </a:r>
            <a:r>
              <a:rPr kumimoji="0" lang="en-US" altLang="en-US" sz="1600" b="0" i="0" u="none" strike="noStrike" cap="none" normalizeH="0" baseline="0" dirty="0" smtClean="0">
                <a:ln>
                  <a:noFill/>
                </a:ln>
                <a:solidFill>
                  <a:srgbClr val="313131"/>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smtClean="0">
                <a:ln>
                  <a:noFill/>
                </a:ln>
                <a:solidFill>
                  <a:srgbClr val="313131"/>
                </a:solidFill>
                <a:effectLst/>
                <a:latin typeface="Courier New" panose="02070309020205020404" pitchFamily="49" charset="0"/>
                <a:cs typeface="Courier New" panose="02070309020205020404" pitchFamily="49" charset="0"/>
              </a:rPr>
              <a:t>java</a:t>
            </a:r>
            <a:r>
              <a:rPr kumimoji="0" lang="en-US" altLang="en-US" sz="1600" b="0" i="0" u="none" strike="noStrike" cap="none" normalizeH="0" baseline="0" dirty="0" err="1"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err="1" smtClean="0">
                <a:ln>
                  <a:noFill/>
                </a:ln>
                <a:solidFill>
                  <a:srgbClr val="313131"/>
                </a:solidFill>
                <a:effectLst/>
                <a:latin typeface="Courier New" panose="02070309020205020404" pitchFamily="49" charset="0"/>
                <a:cs typeface="Courier New" panose="02070309020205020404" pitchFamily="49" charset="0"/>
              </a:rPr>
              <a:t>util</a:t>
            </a:r>
            <a:r>
              <a:rPr kumimoji="0" lang="en-US" altLang="en-US" sz="1600" b="0" i="0" u="none" strike="noStrike" cap="none" normalizeH="0" baseline="0" dirty="0" err="1"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err="1" smtClean="0">
                <a:ln>
                  <a:noFill/>
                </a:ln>
                <a:solidFill>
                  <a:srgbClr val="7F0055"/>
                </a:solidFill>
                <a:effectLst/>
                <a:latin typeface="Courier New" panose="02070309020205020404" pitchFamily="49" charset="0"/>
                <a:cs typeface="Courier New" panose="02070309020205020404" pitchFamily="49" charset="0"/>
              </a:rPr>
              <a:t>Date</a:t>
            </a:r>
            <a:r>
              <a:rPr kumimoji="0" lang="en-US" altLang="en-US" sz="16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err="1" smtClean="0">
                <a:ln>
                  <a:noFill/>
                </a:ln>
                <a:solidFill>
                  <a:srgbClr val="313131"/>
                </a:solidFill>
                <a:effectLst/>
                <a:latin typeface="Courier New" panose="02070309020205020404" pitchFamily="49" charset="0"/>
                <a:cs typeface="Courier New" panose="02070309020205020404" pitchFamily="49" charset="0"/>
              </a:rPr>
              <a:t>toLocaleString</a:t>
            </a:r>
            <a:r>
              <a:rPr kumimoji="0" lang="en-US" altLang="en-US" sz="16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smtClean="0">
                <a:ln>
                  <a:noFill/>
                </a:ln>
                <a:solidFill>
                  <a:srgbClr val="313131"/>
                </a:solidFill>
                <a:effectLst/>
                <a:latin typeface="Courier New" panose="02070309020205020404" pitchFamily="49" charset="0"/>
                <a:cs typeface="Courier New" panose="02070309020205020404" pitchFamily="49" charset="0"/>
              </a:rPr>
              <a:t>%&gt;</a:t>
            </a:r>
            <a:r>
              <a:rPr kumimoji="0" lang="en-US" altLang="en-US" sz="16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&lt;/p&gt;</a:t>
            </a:r>
            <a:r>
              <a:rPr kumimoji="0" lang="en-US" altLang="en-US" sz="1600" b="0" i="0" u="none" strike="noStrike" cap="none" normalizeH="0" baseline="0" dirty="0" smtClean="0">
                <a:ln>
                  <a:noFill/>
                </a:ln>
                <a:solidFill>
                  <a:srgbClr val="31313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  &lt;/body&gt;</a:t>
            </a:r>
            <a:r>
              <a:rPr kumimoji="0" lang="en-US" altLang="en-US" sz="1600" b="0" i="0" u="none" strike="noStrike" cap="none" normalizeH="0" baseline="0" dirty="0" smtClean="0">
                <a:ln>
                  <a:noFill/>
                </a:ln>
                <a:solidFill>
                  <a:srgbClr val="31313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&lt;/html&gt;</a:t>
            </a:r>
            <a:r>
              <a:rPr kumimoji="0" lang="en-US" altLang="en-US" sz="1600" b="0" i="0" u="none" strike="noStrike" cap="none" normalizeH="0" baseline="0" dirty="0" smtClean="0">
                <a:ln>
                  <a:noFill/>
                </a:ln>
                <a:solidFill>
                  <a:srgbClr val="313131"/>
                </a:solidFill>
                <a:effectLst/>
                <a:latin typeface="Courier New" panose="02070309020205020404" pitchFamily="49" charset="0"/>
                <a:cs typeface="Courier New" panose="02070309020205020404" pitchFamily="49" charset="0"/>
              </a:rPr>
              <a:t> </a:t>
            </a:r>
            <a:endParaRPr kumimoji="0" lang="en-US" altLang="en-US" sz="16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endParaRPr>
          </a:p>
        </p:txBody>
      </p:sp>
      <p:sp>
        <p:nvSpPr>
          <p:cNvPr id="4" name="Rectangle 3"/>
          <p:cNvSpPr/>
          <p:nvPr/>
        </p:nvSpPr>
        <p:spPr>
          <a:xfrm>
            <a:off x="1371600" y="5386813"/>
            <a:ext cx="4653838" cy="353943"/>
          </a:xfrm>
          <a:prstGeom prst="rect">
            <a:avLst/>
          </a:prstGeom>
        </p:spPr>
        <p:txBody>
          <a:bodyPr wrap="none">
            <a:spAutoFit/>
          </a:bodyPr>
          <a:lstStyle/>
          <a:p>
            <a:r>
              <a:rPr lang="en-US" sz="1700" b="0" i="0" dirty="0" smtClean="0">
                <a:solidFill>
                  <a:srgbClr val="000000"/>
                </a:solidFill>
                <a:effectLst/>
                <a:latin typeface="Courier New" panose="02070309020205020404" pitchFamily="49" charset="0"/>
                <a:cs typeface="Courier New" panose="02070309020205020404" pitchFamily="49" charset="0"/>
              </a:rPr>
              <a:t>Today's date: 11-Sep-2010 21:24:25</a:t>
            </a:r>
            <a:endParaRPr lang="en-US" sz="17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99873799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a:solidFill>
                  <a:schemeClr val="tx2">
                    <a:satMod val="130000"/>
                  </a:schemeClr>
                </a:solidFill>
              </a:rPr>
              <a:t>Elements of JSP : </a:t>
            </a:r>
            <a:r>
              <a:rPr lang="en-US" dirty="0" smtClean="0">
                <a:solidFill>
                  <a:schemeClr val="tx2">
                    <a:satMod val="130000"/>
                  </a:schemeClr>
                </a:solidFill>
              </a:rPr>
              <a:t>Comments</a:t>
            </a:r>
            <a:endParaRPr lang="en-US" dirty="0">
              <a:solidFill>
                <a:schemeClr val="tx2">
                  <a:satMod val="130000"/>
                </a:schemeClr>
              </a:solidFill>
            </a:endParaRPr>
          </a:p>
        </p:txBody>
      </p:sp>
      <p:sp>
        <p:nvSpPr>
          <p:cNvPr id="3" name="Content Placeholder 2"/>
          <p:cNvSpPr>
            <a:spLocks noGrp="1"/>
          </p:cNvSpPr>
          <p:nvPr>
            <p:ph idx="1"/>
          </p:nvPr>
        </p:nvSpPr>
        <p:spPr/>
        <p:txBody>
          <a:bodyPr>
            <a:normAutofit/>
          </a:bodyPr>
          <a:lstStyle/>
          <a:p>
            <a:pPr marL="365760" indent="-283464" algn="just" eaLnBrk="1" fontAlgn="auto" hangingPunct="1">
              <a:lnSpc>
                <a:spcPct val="150000"/>
              </a:lnSpc>
              <a:spcBef>
                <a:spcPts val="0"/>
              </a:spcBef>
              <a:spcAft>
                <a:spcPts val="0"/>
              </a:spcAft>
              <a:buFont typeface="Wingdings 2"/>
              <a:buChar char=""/>
              <a:defRPr/>
            </a:pPr>
            <a:r>
              <a:rPr lang="en-US" dirty="0"/>
              <a:t>JSP comment marks text or statements that the JSP container should ignore. A JSP comment is useful when you want to hide or "comment out", a part of your JSP page.</a:t>
            </a:r>
          </a:p>
          <a:p>
            <a:pPr marL="365760" indent="-283464" algn="just" eaLnBrk="1" fontAlgn="auto" hangingPunct="1">
              <a:lnSpc>
                <a:spcPct val="150000"/>
              </a:lnSpc>
              <a:spcBef>
                <a:spcPts val="0"/>
              </a:spcBef>
              <a:spcAft>
                <a:spcPts val="0"/>
              </a:spcAft>
              <a:buFont typeface="Wingdings 2"/>
              <a:buChar char=""/>
              <a:defRPr/>
            </a:pPr>
            <a:endParaRPr lang="en-US" dirty="0"/>
          </a:p>
          <a:p>
            <a:pPr marL="365760" indent="-283464" algn="just" eaLnBrk="1" fontAlgn="auto" hangingPunct="1">
              <a:lnSpc>
                <a:spcPct val="150000"/>
              </a:lnSpc>
              <a:spcBef>
                <a:spcPts val="0"/>
              </a:spcBef>
              <a:spcAft>
                <a:spcPts val="0"/>
              </a:spcAft>
              <a:buFont typeface="Wingdings 2"/>
              <a:buChar char=""/>
              <a:defRPr/>
            </a:pPr>
            <a:r>
              <a:rPr lang="en-US" dirty="0"/>
              <a:t>Following is the syntax of the JSP comments −</a:t>
            </a:r>
          </a:p>
        </p:txBody>
      </p:sp>
      <p:sp>
        <p:nvSpPr>
          <p:cNvPr id="1741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E437C1C-16AF-4D9F-AB33-17408D5C92F0}" type="slidenum">
              <a:rPr lang="en-US" altLang="en-US">
                <a:solidFill>
                  <a:srgbClr val="B5A788"/>
                </a:solidFill>
              </a:rPr>
              <a:pPr/>
              <a:t>22</a:t>
            </a:fld>
            <a:endParaRPr lang="en-US" altLang="en-US">
              <a:solidFill>
                <a:srgbClr val="B5A788"/>
              </a:solidFill>
            </a:endParaRPr>
          </a:p>
        </p:txBody>
      </p:sp>
      <p:sp>
        <p:nvSpPr>
          <p:cNvPr id="4" name="Rectangle 1"/>
          <p:cNvSpPr>
            <a:spLocks noChangeArrowheads="1"/>
          </p:cNvSpPr>
          <p:nvPr/>
        </p:nvSpPr>
        <p:spPr bwMode="auto">
          <a:xfrm>
            <a:off x="1905000" y="4495800"/>
            <a:ext cx="3943387" cy="261610"/>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smtClean="0">
                <a:ln>
                  <a:noFill/>
                </a:ln>
                <a:solidFill>
                  <a:srgbClr val="313131"/>
                </a:solidFill>
                <a:effectLst/>
                <a:latin typeface="Courier New" panose="02070309020205020404" pitchFamily="49" charset="0"/>
                <a:cs typeface="Courier New" panose="02070309020205020404" pitchFamily="49" charset="0"/>
              </a:rPr>
              <a:t>&lt;%-- This is JSP comment --%&gt;</a:t>
            </a:r>
            <a:r>
              <a:rPr kumimoji="0" lang="en-US" altLang="en-US" sz="1700" b="0" i="0" u="none" strike="noStrike" cap="none" normalizeH="0" baseline="0" smtClean="0">
                <a:ln>
                  <a:noFill/>
                </a:ln>
                <a:solidFill>
                  <a:schemeClr val="tx1"/>
                </a:solidFill>
                <a:effectLst/>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47718980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a:solidFill>
                  <a:schemeClr val="tx2">
                    <a:satMod val="130000"/>
                  </a:schemeClr>
                </a:solidFill>
              </a:rPr>
              <a:t>Elements of JSP : </a:t>
            </a:r>
            <a:r>
              <a:rPr lang="en-US" dirty="0" smtClean="0">
                <a:solidFill>
                  <a:schemeClr val="tx2">
                    <a:satMod val="130000"/>
                  </a:schemeClr>
                </a:solidFill>
              </a:rPr>
              <a:t>Comments</a:t>
            </a:r>
            <a:endParaRPr lang="en-US" dirty="0">
              <a:solidFill>
                <a:schemeClr val="tx2">
                  <a:satMod val="130000"/>
                </a:schemeClr>
              </a:solidFill>
            </a:endParaRPr>
          </a:p>
        </p:txBody>
      </p:sp>
      <p:sp>
        <p:nvSpPr>
          <p:cNvPr id="3" name="Content Placeholder 2"/>
          <p:cNvSpPr>
            <a:spLocks noGrp="1"/>
          </p:cNvSpPr>
          <p:nvPr>
            <p:ph idx="1"/>
          </p:nvPr>
        </p:nvSpPr>
        <p:spPr>
          <a:xfrm>
            <a:off x="822325" y="1846263"/>
            <a:ext cx="7543800" cy="4097337"/>
          </a:xfrm>
        </p:spPr>
        <p:txBody>
          <a:bodyPr>
            <a:normAutofit/>
          </a:bodyPr>
          <a:lstStyle/>
          <a:p>
            <a:pPr marL="365760" indent="-283464" algn="just" eaLnBrk="1" fontAlgn="auto" hangingPunct="1">
              <a:lnSpc>
                <a:spcPct val="150000"/>
              </a:lnSpc>
              <a:spcBef>
                <a:spcPts val="0"/>
              </a:spcBef>
              <a:spcAft>
                <a:spcPts val="0"/>
              </a:spcAft>
              <a:buFont typeface="Wingdings 2"/>
              <a:buChar char=""/>
              <a:defRPr/>
            </a:pPr>
            <a:r>
              <a:rPr lang="en-US" dirty="0"/>
              <a:t>Following example shows the JSP </a:t>
            </a:r>
            <a:r>
              <a:rPr lang="en-US" dirty="0" smtClean="0"/>
              <a:t>Comments:</a:t>
            </a:r>
          </a:p>
          <a:p>
            <a:pPr marL="365760" indent="-283464" algn="just" eaLnBrk="1" fontAlgn="auto" hangingPunct="1">
              <a:lnSpc>
                <a:spcPct val="150000"/>
              </a:lnSpc>
              <a:spcBef>
                <a:spcPts val="0"/>
              </a:spcBef>
              <a:spcAft>
                <a:spcPts val="0"/>
              </a:spcAft>
              <a:buFont typeface="Wingdings 2"/>
              <a:buChar char=""/>
              <a:defRPr/>
            </a:pPr>
            <a:endParaRPr lang="en-US" dirty="0"/>
          </a:p>
          <a:p>
            <a:pPr marL="365760" indent="-283464" algn="just" eaLnBrk="1" fontAlgn="auto" hangingPunct="1">
              <a:lnSpc>
                <a:spcPct val="150000"/>
              </a:lnSpc>
              <a:spcBef>
                <a:spcPts val="0"/>
              </a:spcBef>
              <a:spcAft>
                <a:spcPts val="0"/>
              </a:spcAft>
              <a:buFont typeface="Wingdings 2"/>
              <a:buChar char=""/>
              <a:defRPr/>
            </a:pPr>
            <a:endParaRPr lang="en-US" dirty="0" smtClean="0"/>
          </a:p>
          <a:p>
            <a:pPr marL="365760" indent="-283464" algn="just" eaLnBrk="1" fontAlgn="auto" hangingPunct="1">
              <a:lnSpc>
                <a:spcPct val="150000"/>
              </a:lnSpc>
              <a:spcBef>
                <a:spcPts val="0"/>
              </a:spcBef>
              <a:spcAft>
                <a:spcPts val="0"/>
              </a:spcAft>
              <a:buFont typeface="Wingdings 2"/>
              <a:buChar char=""/>
              <a:defRPr/>
            </a:pPr>
            <a:endParaRPr lang="en-US" dirty="0"/>
          </a:p>
          <a:p>
            <a:pPr marL="365760" indent="-283464" algn="just" eaLnBrk="1" fontAlgn="auto" hangingPunct="1">
              <a:lnSpc>
                <a:spcPct val="150000"/>
              </a:lnSpc>
              <a:spcBef>
                <a:spcPts val="0"/>
              </a:spcBef>
              <a:spcAft>
                <a:spcPts val="0"/>
              </a:spcAft>
              <a:buFont typeface="Wingdings 2"/>
              <a:buChar char=""/>
              <a:defRPr/>
            </a:pPr>
            <a:endParaRPr lang="en-US" dirty="0" smtClean="0"/>
          </a:p>
          <a:p>
            <a:pPr marL="365760" indent="-283464" algn="just" eaLnBrk="1" fontAlgn="auto" hangingPunct="1">
              <a:lnSpc>
                <a:spcPct val="150000"/>
              </a:lnSpc>
              <a:spcBef>
                <a:spcPts val="0"/>
              </a:spcBef>
              <a:spcAft>
                <a:spcPts val="0"/>
              </a:spcAft>
              <a:buFont typeface="Wingdings 2"/>
              <a:buChar char=""/>
              <a:defRPr/>
            </a:pPr>
            <a:endParaRPr lang="en-US" dirty="0" smtClean="0"/>
          </a:p>
          <a:p>
            <a:pPr marL="365760" indent="-283464" algn="just" eaLnBrk="1" fontAlgn="auto" hangingPunct="1">
              <a:lnSpc>
                <a:spcPct val="150000"/>
              </a:lnSpc>
              <a:spcBef>
                <a:spcPts val="0"/>
              </a:spcBef>
              <a:spcAft>
                <a:spcPts val="0"/>
              </a:spcAft>
              <a:buFont typeface="Wingdings 2"/>
              <a:buChar char=""/>
              <a:defRPr/>
            </a:pPr>
            <a:r>
              <a:rPr lang="en-US" dirty="0" smtClean="0"/>
              <a:t>The </a:t>
            </a:r>
            <a:r>
              <a:rPr lang="en-US" dirty="0"/>
              <a:t>above code will generate the following result −</a:t>
            </a:r>
          </a:p>
        </p:txBody>
      </p:sp>
      <p:sp>
        <p:nvSpPr>
          <p:cNvPr id="1741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E437C1C-16AF-4D9F-AB33-17408D5C92F0}" type="slidenum">
              <a:rPr lang="en-US" altLang="en-US">
                <a:solidFill>
                  <a:srgbClr val="B5A788"/>
                </a:solidFill>
              </a:rPr>
              <a:pPr/>
              <a:t>23</a:t>
            </a:fld>
            <a:endParaRPr lang="en-US" altLang="en-US">
              <a:solidFill>
                <a:srgbClr val="B5A788"/>
              </a:solidFill>
            </a:endParaRPr>
          </a:p>
        </p:txBody>
      </p:sp>
      <p:sp>
        <p:nvSpPr>
          <p:cNvPr id="5" name="Rectangle 1"/>
          <p:cNvSpPr>
            <a:spLocks noChangeArrowheads="1"/>
          </p:cNvSpPr>
          <p:nvPr/>
        </p:nvSpPr>
        <p:spPr bwMode="auto">
          <a:xfrm>
            <a:off x="609600" y="2438400"/>
            <a:ext cx="8146461" cy="1947898"/>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33308"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&lt;html&gt;</a:t>
            </a:r>
            <a:r>
              <a:rPr kumimoji="0" lang="en-US" altLang="en-US" sz="1600" b="0" i="0" u="none" strike="noStrike" cap="none" normalizeH="0" baseline="0" dirty="0" smtClean="0">
                <a:ln>
                  <a:noFill/>
                </a:ln>
                <a:solidFill>
                  <a:srgbClr val="31313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  &lt;head&gt;&lt;title&gt;</a:t>
            </a:r>
            <a:r>
              <a:rPr kumimoji="0" lang="en-US" altLang="en-US" sz="1600" b="0" i="0" u="none" strike="noStrike" cap="none" normalizeH="0" baseline="0" dirty="0" smtClean="0">
                <a:ln>
                  <a:noFill/>
                </a:ln>
                <a:solidFill>
                  <a:srgbClr val="313131"/>
                </a:solidFill>
                <a:effectLst/>
                <a:latin typeface="Courier New" panose="02070309020205020404" pitchFamily="49" charset="0"/>
                <a:cs typeface="Courier New" panose="02070309020205020404" pitchFamily="49" charset="0"/>
              </a:rPr>
              <a:t>A Comment Test</a:t>
            </a:r>
            <a:r>
              <a:rPr kumimoji="0" lang="en-US" altLang="en-US" sz="16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&lt;/title&gt;&lt;/head&gt;</a:t>
            </a:r>
            <a:r>
              <a:rPr kumimoji="0" lang="en-US" altLang="en-US" sz="1600" b="0" i="0" u="none" strike="noStrike" cap="none" normalizeH="0" baseline="0" dirty="0" smtClean="0">
                <a:ln>
                  <a:noFill/>
                </a:ln>
                <a:solidFill>
                  <a:srgbClr val="31313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  &lt;body&gt;</a:t>
            </a:r>
            <a:r>
              <a:rPr kumimoji="0" lang="en-US" altLang="en-US" sz="1600" b="0" i="0" u="none" strike="noStrike" cap="none" normalizeH="0" baseline="0" dirty="0" smtClean="0">
                <a:ln>
                  <a:noFill/>
                </a:ln>
                <a:solidFill>
                  <a:srgbClr val="31313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    &lt;h2&gt;</a:t>
            </a:r>
            <a:r>
              <a:rPr kumimoji="0" lang="en-US" altLang="en-US" sz="1600" b="0" i="0" u="none" strike="noStrike" cap="none" normalizeH="0" baseline="0" dirty="0" smtClean="0">
                <a:ln>
                  <a:noFill/>
                </a:ln>
                <a:solidFill>
                  <a:srgbClr val="313131"/>
                </a:solidFill>
                <a:effectLst/>
                <a:latin typeface="Courier New" panose="02070309020205020404" pitchFamily="49" charset="0"/>
                <a:cs typeface="Courier New" panose="02070309020205020404" pitchFamily="49" charset="0"/>
              </a:rPr>
              <a:t>A Test of Comments</a:t>
            </a:r>
            <a:r>
              <a:rPr kumimoji="0" lang="en-US" altLang="en-US" sz="16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&lt;/h2&gt;</a:t>
            </a:r>
            <a:r>
              <a:rPr kumimoji="0" lang="en-US" altLang="en-US" sz="1600" b="0" i="0" u="none" strike="noStrike" cap="none" normalizeH="0" baseline="0" dirty="0" smtClean="0">
                <a:ln>
                  <a:noFill/>
                </a:ln>
                <a:solidFill>
                  <a:srgbClr val="31313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    &lt;%--</a:t>
            </a:r>
            <a:r>
              <a:rPr kumimoji="0" lang="en-US" altLang="en-US" sz="1600" b="0" i="0" u="none" strike="noStrike" cap="none" normalizeH="0" baseline="0" dirty="0" smtClean="0">
                <a:ln>
                  <a:noFill/>
                </a:ln>
                <a:solidFill>
                  <a:srgbClr val="313131"/>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smtClean="0">
                <a:ln>
                  <a:noFill/>
                </a:ln>
                <a:solidFill>
                  <a:srgbClr val="7F0055"/>
                </a:solidFill>
                <a:effectLst/>
                <a:latin typeface="Courier New" panose="02070309020205020404" pitchFamily="49" charset="0"/>
                <a:cs typeface="Courier New" panose="02070309020205020404" pitchFamily="49" charset="0"/>
              </a:rPr>
              <a:t>This</a:t>
            </a:r>
            <a:r>
              <a:rPr kumimoji="0" lang="en-US" altLang="en-US" sz="1600" b="0" i="0" u="none" strike="noStrike" cap="none" normalizeH="0" baseline="0" dirty="0" smtClean="0">
                <a:ln>
                  <a:noFill/>
                </a:ln>
                <a:solidFill>
                  <a:srgbClr val="313131"/>
                </a:solidFill>
                <a:effectLst/>
                <a:latin typeface="Courier New" panose="02070309020205020404" pitchFamily="49" charset="0"/>
                <a:cs typeface="Courier New" panose="02070309020205020404" pitchFamily="49" charset="0"/>
              </a:rPr>
              <a:t> comment will </a:t>
            </a:r>
            <a:r>
              <a:rPr kumimoji="0" lang="en-US" altLang="en-US" sz="16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not</a:t>
            </a:r>
            <a:r>
              <a:rPr kumimoji="0" lang="en-US" altLang="en-US" sz="1600" b="0" i="0" u="none" strike="noStrike" cap="none" normalizeH="0" baseline="0" dirty="0" smtClean="0">
                <a:ln>
                  <a:noFill/>
                </a:ln>
                <a:solidFill>
                  <a:srgbClr val="313131"/>
                </a:solidFill>
                <a:effectLst/>
                <a:latin typeface="Courier New" panose="02070309020205020404" pitchFamily="49" charset="0"/>
                <a:cs typeface="Courier New" panose="02070309020205020404" pitchFamily="49" charset="0"/>
              </a:rPr>
              <a:t> be visible </a:t>
            </a:r>
            <a:r>
              <a:rPr kumimoji="0" lang="en-US" altLang="en-US" sz="16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in</a:t>
            </a:r>
            <a:r>
              <a:rPr kumimoji="0" lang="en-US" altLang="en-US" sz="1600" b="0" i="0" u="none" strike="noStrike" cap="none" normalizeH="0" baseline="0" dirty="0" smtClean="0">
                <a:ln>
                  <a:noFill/>
                </a:ln>
                <a:solidFill>
                  <a:srgbClr val="313131"/>
                </a:solidFill>
                <a:effectLst/>
                <a:latin typeface="Courier New" panose="02070309020205020404" pitchFamily="49" charset="0"/>
                <a:cs typeface="Courier New" panose="02070309020205020404" pitchFamily="49" charset="0"/>
              </a:rPr>
              <a:t> the page source </a:t>
            </a:r>
            <a:r>
              <a:rPr kumimoji="0" lang="en-US" altLang="en-US" sz="16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smtClean="0">
                <a:ln>
                  <a:noFill/>
                </a:ln>
                <a:solidFill>
                  <a:srgbClr val="313131"/>
                </a:solidFill>
                <a:effectLst/>
                <a:latin typeface="Courier New" panose="02070309020205020404" pitchFamily="49" charset="0"/>
                <a:cs typeface="Courier New" panose="02070309020205020404" pitchFamily="49" charset="0"/>
              </a:rPr>
              <a:t>%&gt;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  &lt;/body&gt;</a:t>
            </a:r>
            <a:r>
              <a:rPr kumimoji="0" lang="en-US" altLang="en-US" sz="1600" b="0" i="0" u="none" strike="noStrike" cap="none" normalizeH="0" baseline="0" dirty="0" smtClean="0">
                <a:ln>
                  <a:noFill/>
                </a:ln>
                <a:solidFill>
                  <a:srgbClr val="31313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&lt;/html&gt;</a:t>
            </a:r>
            <a:r>
              <a:rPr kumimoji="0" lang="en-US" altLang="en-US" sz="1600" b="0" i="0" u="none" strike="noStrike" cap="none" normalizeH="0" baseline="0" dirty="0" smtClean="0">
                <a:ln>
                  <a:noFill/>
                </a:ln>
                <a:solidFill>
                  <a:srgbClr val="313131"/>
                </a:solidFill>
                <a:effectLst/>
                <a:latin typeface="Courier New" panose="02070309020205020404" pitchFamily="49" charset="0"/>
                <a:cs typeface="Courier New" panose="02070309020205020404" pitchFamily="49" charset="0"/>
              </a:rPr>
              <a:t> </a:t>
            </a:r>
            <a:endParaRPr kumimoji="0" lang="en-US" altLang="en-US" sz="16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endParaRPr>
          </a:p>
        </p:txBody>
      </p:sp>
      <p:sp>
        <p:nvSpPr>
          <p:cNvPr id="6" name="Rectangle 5"/>
          <p:cNvSpPr/>
          <p:nvPr/>
        </p:nvSpPr>
        <p:spPr>
          <a:xfrm>
            <a:off x="1981200" y="5238252"/>
            <a:ext cx="2245295" cy="369332"/>
          </a:xfrm>
          <a:prstGeom prst="rect">
            <a:avLst/>
          </a:prstGeom>
        </p:spPr>
        <p:txBody>
          <a:bodyPr wrap="none">
            <a:spAutoFit/>
          </a:bodyPr>
          <a:lstStyle/>
          <a:p>
            <a:r>
              <a:rPr lang="en-US" b="0" i="0" dirty="0" smtClean="0">
                <a:solidFill>
                  <a:srgbClr val="121214"/>
                </a:solidFill>
                <a:effectLst/>
                <a:latin typeface="Menlo"/>
              </a:rPr>
              <a:t>A Test of Comments</a:t>
            </a:r>
            <a:endParaRPr lang="en-US" b="0" i="0" dirty="0">
              <a:solidFill>
                <a:srgbClr val="121214"/>
              </a:solidFill>
              <a:effectLst/>
              <a:latin typeface="Menlo"/>
            </a:endParaRPr>
          </a:p>
        </p:txBody>
      </p:sp>
    </p:spTree>
    <p:extLst>
      <p:ext uri="{BB962C8B-B14F-4D97-AF65-F5344CB8AC3E}">
        <p14:creationId xmlns:p14="http://schemas.microsoft.com/office/powerpoint/2010/main" val="18137035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solidFill>
                  <a:schemeClr val="tx2">
                    <a:satMod val="130000"/>
                  </a:schemeClr>
                </a:solidFill>
              </a:rPr>
              <a:t>Advantages of JSP</a:t>
            </a:r>
            <a:endParaRPr lang="en-US" dirty="0">
              <a:solidFill>
                <a:schemeClr val="tx2">
                  <a:satMod val="130000"/>
                </a:schemeClr>
              </a:solidFill>
            </a:endParaRPr>
          </a:p>
        </p:txBody>
      </p:sp>
      <p:sp>
        <p:nvSpPr>
          <p:cNvPr id="3" name="Content Placeholder 2"/>
          <p:cNvSpPr>
            <a:spLocks noGrp="1"/>
          </p:cNvSpPr>
          <p:nvPr>
            <p:ph idx="1"/>
          </p:nvPr>
        </p:nvSpPr>
        <p:spPr/>
        <p:txBody>
          <a:bodyPr>
            <a:normAutofit/>
          </a:bodyPr>
          <a:lstStyle/>
          <a:p>
            <a:pPr marL="82296" indent="0" algn="just" eaLnBrk="1" fontAlgn="auto" hangingPunct="1">
              <a:spcAft>
                <a:spcPts val="0"/>
              </a:spcAft>
              <a:buNone/>
              <a:defRPr/>
            </a:pPr>
            <a:r>
              <a:rPr lang="en-US" dirty="0" smtClean="0"/>
              <a:t>Following is the list of other advantages of using JSP over other technologies:</a:t>
            </a:r>
          </a:p>
          <a:p>
            <a:pPr marL="365760" lvl="1" indent="-283464" algn="just" eaLnBrk="1" fontAlgn="auto" hangingPunct="1">
              <a:spcBef>
                <a:spcPts val="1200"/>
              </a:spcBef>
              <a:spcAft>
                <a:spcPts val="0"/>
              </a:spcAft>
              <a:buSzPct val="100000"/>
              <a:buFont typeface="Wingdings 2"/>
              <a:buChar char=""/>
              <a:defRPr/>
            </a:pPr>
            <a:r>
              <a:rPr lang="en-US" sz="2000" b="1" dirty="0"/>
              <a:t>vs. Active Server Pages (ASP): </a:t>
            </a:r>
            <a:r>
              <a:rPr lang="en-US" sz="2000" dirty="0"/>
              <a:t>The advantages of JSP are twofold. </a:t>
            </a:r>
          </a:p>
          <a:p>
            <a:pPr marL="717296" lvl="1" indent="-342900" algn="just" eaLnBrk="1" fontAlgn="auto" hangingPunct="1">
              <a:spcAft>
                <a:spcPts val="0"/>
              </a:spcAft>
              <a:buFont typeface="Wingdings" panose="05000000000000000000" pitchFamily="2" charset="2"/>
              <a:buChar char="Ø"/>
              <a:defRPr/>
            </a:pPr>
            <a:r>
              <a:rPr lang="en-US" sz="2000" dirty="0" smtClean="0"/>
              <a:t>First, the dynamic part is written in Java, not Visual Basic or other MS specific language, so it is more powerful and easier to use. </a:t>
            </a:r>
          </a:p>
          <a:p>
            <a:pPr marL="374396" lvl="1" indent="0" algn="just" eaLnBrk="1" fontAlgn="auto" hangingPunct="1">
              <a:spcAft>
                <a:spcPts val="0"/>
              </a:spcAft>
              <a:buNone/>
              <a:defRPr/>
            </a:pPr>
            <a:endParaRPr lang="en-US" sz="2000" dirty="0" smtClean="0"/>
          </a:p>
          <a:p>
            <a:pPr marL="717296" lvl="1" indent="-342900" algn="just" eaLnBrk="1" fontAlgn="auto" hangingPunct="1">
              <a:spcAft>
                <a:spcPts val="0"/>
              </a:spcAft>
              <a:buFont typeface="Wingdings" panose="05000000000000000000" pitchFamily="2" charset="2"/>
              <a:buChar char="Ø"/>
              <a:defRPr/>
            </a:pPr>
            <a:r>
              <a:rPr lang="en-US" sz="2000" dirty="0" smtClean="0"/>
              <a:t>Second, it is portable to other operating systems and non-Microsoft Web servers.</a:t>
            </a:r>
          </a:p>
          <a:p>
            <a:pPr marL="374396" lvl="1" indent="0" algn="just" eaLnBrk="1" fontAlgn="auto" hangingPunct="1">
              <a:spcAft>
                <a:spcPts val="0"/>
              </a:spcAft>
              <a:buNone/>
              <a:defRPr/>
            </a:pPr>
            <a:endParaRPr lang="en-US" sz="2000" dirty="0" smtClean="0"/>
          </a:p>
          <a:p>
            <a:pPr marL="365760" indent="-283464" algn="just" eaLnBrk="1" fontAlgn="auto" hangingPunct="1">
              <a:spcAft>
                <a:spcPts val="0"/>
              </a:spcAft>
              <a:buFont typeface="Wingdings 2"/>
              <a:buChar char=""/>
              <a:defRPr/>
            </a:pPr>
            <a:r>
              <a:rPr lang="en-US" b="1" dirty="0" smtClean="0"/>
              <a:t>vs. Pure Servlets:</a:t>
            </a:r>
            <a:r>
              <a:rPr lang="en-US" dirty="0" smtClean="0"/>
              <a:t> It is more convenient to write (and to modify) regular HTML than to have plenty of </a:t>
            </a:r>
            <a:r>
              <a:rPr lang="en-US" i="1" dirty="0" err="1" smtClean="0"/>
              <a:t>println</a:t>
            </a:r>
            <a:r>
              <a:rPr lang="en-US" dirty="0" smtClean="0"/>
              <a:t> statements that generate the HTML.</a:t>
            </a:r>
          </a:p>
        </p:txBody>
      </p:sp>
      <p:sp>
        <p:nvSpPr>
          <p:cNvPr id="1126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91D73AD-A7CE-42E5-AFCE-55984183E8A8}" type="slidenum">
              <a:rPr lang="en-US" altLang="en-US">
                <a:solidFill>
                  <a:srgbClr val="B5A788"/>
                </a:solidFill>
              </a:rPr>
              <a:pPr/>
              <a:t>3</a:t>
            </a:fld>
            <a:endParaRPr lang="en-US" altLang="en-US">
              <a:solidFill>
                <a:srgbClr val="B5A788"/>
              </a:solidFill>
            </a:endParaRPr>
          </a:p>
        </p:txBody>
      </p:sp>
    </p:spTree>
    <p:extLst>
      <p:ext uri="{BB962C8B-B14F-4D97-AF65-F5344CB8AC3E}">
        <p14:creationId xmlns:p14="http://schemas.microsoft.com/office/powerpoint/2010/main" val="7793445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solidFill>
                  <a:schemeClr val="tx2">
                    <a:satMod val="130000"/>
                  </a:schemeClr>
                </a:solidFill>
              </a:rPr>
              <a:t>Advantages of JSP (</a:t>
            </a:r>
            <a:r>
              <a:rPr lang="en-US" dirty="0" err="1" smtClean="0">
                <a:solidFill>
                  <a:schemeClr val="tx2">
                    <a:satMod val="130000"/>
                  </a:schemeClr>
                </a:solidFill>
              </a:rPr>
              <a:t>cont</a:t>
            </a:r>
            <a:r>
              <a:rPr lang="en-US" dirty="0" smtClean="0">
                <a:solidFill>
                  <a:schemeClr val="tx2">
                    <a:satMod val="130000"/>
                  </a:schemeClr>
                </a:solidFill>
              </a:rPr>
              <a:t>)</a:t>
            </a:r>
            <a:endParaRPr lang="en-US" dirty="0">
              <a:solidFill>
                <a:schemeClr val="tx2">
                  <a:satMod val="130000"/>
                </a:schemeClr>
              </a:solidFill>
            </a:endParaRPr>
          </a:p>
        </p:txBody>
      </p:sp>
      <p:sp>
        <p:nvSpPr>
          <p:cNvPr id="3" name="Content Placeholder 2"/>
          <p:cNvSpPr>
            <a:spLocks noGrp="1"/>
          </p:cNvSpPr>
          <p:nvPr>
            <p:ph idx="1"/>
          </p:nvPr>
        </p:nvSpPr>
        <p:spPr/>
        <p:txBody>
          <a:bodyPr>
            <a:normAutofit/>
          </a:bodyPr>
          <a:lstStyle/>
          <a:p>
            <a:pPr marL="365760" indent="-283464" algn="just" eaLnBrk="1" fontAlgn="auto" hangingPunct="1">
              <a:spcAft>
                <a:spcPts val="0"/>
              </a:spcAft>
              <a:buFont typeface="Wingdings 2"/>
              <a:buChar char=""/>
              <a:defRPr/>
            </a:pPr>
            <a:r>
              <a:rPr lang="en-US" b="1" dirty="0" smtClean="0"/>
              <a:t>vs. Server-Side Includes (SSI):</a:t>
            </a:r>
            <a:r>
              <a:rPr lang="en-US" dirty="0" smtClean="0"/>
              <a:t> SSI is really only intended for simple inclusions, not for "real" programs that use form data, make database connections, and the like.</a:t>
            </a:r>
          </a:p>
          <a:p>
            <a:pPr marL="82296" indent="0" algn="just" eaLnBrk="1" fontAlgn="auto" hangingPunct="1">
              <a:spcAft>
                <a:spcPts val="0"/>
              </a:spcAft>
              <a:buNone/>
              <a:defRPr/>
            </a:pPr>
            <a:endParaRPr lang="en-US" dirty="0" smtClean="0"/>
          </a:p>
          <a:p>
            <a:pPr marL="365760" indent="-283464" algn="just" eaLnBrk="1" fontAlgn="auto" hangingPunct="1">
              <a:spcAft>
                <a:spcPts val="0"/>
              </a:spcAft>
              <a:buFont typeface="Wingdings 2"/>
              <a:buChar char=""/>
              <a:defRPr/>
            </a:pPr>
            <a:r>
              <a:rPr lang="en-US" b="1" dirty="0" smtClean="0"/>
              <a:t>vs. JavaScript:</a:t>
            </a:r>
            <a:r>
              <a:rPr lang="en-US" dirty="0" smtClean="0"/>
              <a:t> JavaScript can generate HTML dynamically on the client but can hardly interact with the web server to perform complex tasks like database access and image processing etc.</a:t>
            </a:r>
          </a:p>
          <a:p>
            <a:pPr marL="82296" indent="0" algn="just" eaLnBrk="1" fontAlgn="auto" hangingPunct="1">
              <a:spcAft>
                <a:spcPts val="0"/>
              </a:spcAft>
              <a:buNone/>
              <a:defRPr/>
            </a:pPr>
            <a:endParaRPr lang="en-US" dirty="0" smtClean="0"/>
          </a:p>
          <a:p>
            <a:pPr marL="365760" indent="-283464" algn="just" eaLnBrk="1" fontAlgn="auto" hangingPunct="1">
              <a:spcAft>
                <a:spcPts val="0"/>
              </a:spcAft>
              <a:buFont typeface="Wingdings 2"/>
              <a:buChar char=""/>
              <a:defRPr/>
            </a:pPr>
            <a:r>
              <a:rPr lang="en-US" b="1" dirty="0" smtClean="0"/>
              <a:t>vs. Static HTML:</a:t>
            </a:r>
            <a:r>
              <a:rPr lang="en-US" dirty="0" smtClean="0"/>
              <a:t> Regular HTML, of course, cannot contain dynamic information.</a:t>
            </a:r>
          </a:p>
          <a:p>
            <a:pPr marL="365760" indent="-283464" algn="just" eaLnBrk="1" fontAlgn="auto" hangingPunct="1">
              <a:spcAft>
                <a:spcPts val="0"/>
              </a:spcAft>
              <a:buFont typeface="Wingdings 2"/>
              <a:buChar char=""/>
              <a:defRPr/>
            </a:pPr>
            <a:endParaRPr lang="en-US" dirty="0"/>
          </a:p>
        </p:txBody>
      </p:sp>
      <p:sp>
        <p:nvSpPr>
          <p:cNvPr id="1126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91D73AD-A7CE-42E5-AFCE-55984183E8A8}" type="slidenum">
              <a:rPr lang="en-US" altLang="en-US">
                <a:solidFill>
                  <a:srgbClr val="B5A788"/>
                </a:solidFill>
              </a:rPr>
              <a:pPr/>
              <a:t>4</a:t>
            </a:fld>
            <a:endParaRPr lang="en-US" altLang="en-US">
              <a:solidFill>
                <a:srgbClr val="B5A788"/>
              </a:solidFill>
            </a:endParaRPr>
          </a:p>
        </p:txBody>
      </p:sp>
    </p:spTree>
    <p:extLst>
      <p:ext uri="{BB962C8B-B14F-4D97-AF65-F5344CB8AC3E}">
        <p14:creationId xmlns:p14="http://schemas.microsoft.com/office/powerpoint/2010/main" val="39745894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solidFill>
                  <a:schemeClr val="tx2">
                    <a:satMod val="130000"/>
                  </a:schemeClr>
                </a:solidFill>
              </a:rPr>
              <a:t>JSP Architecture</a:t>
            </a:r>
            <a:endParaRPr lang="en-US" dirty="0">
              <a:solidFill>
                <a:schemeClr val="tx2">
                  <a:satMod val="130000"/>
                </a:schemeClr>
              </a:solidFill>
            </a:endParaRPr>
          </a:p>
        </p:txBody>
      </p:sp>
      <p:sp>
        <p:nvSpPr>
          <p:cNvPr id="3" name="Content Placeholder 2"/>
          <p:cNvSpPr>
            <a:spLocks noGrp="1"/>
          </p:cNvSpPr>
          <p:nvPr>
            <p:ph idx="1"/>
          </p:nvPr>
        </p:nvSpPr>
        <p:spPr>
          <a:xfrm>
            <a:off x="819867" y="2057400"/>
            <a:ext cx="7499350" cy="2743200"/>
          </a:xfrm>
        </p:spPr>
        <p:txBody>
          <a:bodyPr>
            <a:normAutofit/>
          </a:bodyPr>
          <a:lstStyle/>
          <a:p>
            <a:pPr marL="365760" indent="-283464" algn="just" eaLnBrk="1" fontAlgn="auto" hangingPunct="1">
              <a:spcAft>
                <a:spcPts val="0"/>
              </a:spcAft>
              <a:buFont typeface="Wingdings 2"/>
              <a:buChar char=""/>
              <a:defRPr/>
            </a:pPr>
            <a:r>
              <a:rPr lang="en-US" dirty="0" smtClean="0"/>
              <a:t>The web server needs a JSP engine, for example, container to process JSP pages. The JSP container is responsible for intercepting requests for JSP pages. This chapter makes use of Apache which has built-in JSP container to support JSP pages development.</a:t>
            </a:r>
          </a:p>
          <a:p>
            <a:pPr marL="365760" indent="-283464" algn="just" eaLnBrk="1" fontAlgn="auto" hangingPunct="1">
              <a:spcAft>
                <a:spcPts val="0"/>
              </a:spcAft>
              <a:buFont typeface="Wingdings 2"/>
              <a:buChar char=""/>
              <a:defRPr/>
            </a:pPr>
            <a:r>
              <a:rPr lang="en-US" dirty="0" smtClean="0"/>
              <a:t>A JSP container works with the Web server to provide the runtime environment and other services a JSP needs. It knows how to understand the special elements that are part of JSPs.</a:t>
            </a:r>
          </a:p>
          <a:p>
            <a:pPr marL="365760" indent="-283464" algn="just" eaLnBrk="1" fontAlgn="auto" hangingPunct="1">
              <a:spcAft>
                <a:spcPts val="0"/>
              </a:spcAft>
              <a:buFont typeface="Wingdings 2"/>
              <a:buChar char=""/>
              <a:defRPr/>
            </a:pPr>
            <a:endParaRPr lang="en-US" dirty="0"/>
          </a:p>
        </p:txBody>
      </p:sp>
      <p:sp>
        <p:nvSpPr>
          <p:cNvPr id="12293"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158293D-988F-46C2-BCBF-0FA2F6EAAEA5}" type="slidenum">
              <a:rPr lang="en-US" altLang="en-US">
                <a:solidFill>
                  <a:srgbClr val="B5A788"/>
                </a:solidFill>
              </a:rPr>
              <a:pPr/>
              <a:t>5</a:t>
            </a:fld>
            <a:endParaRPr lang="en-US" altLang="en-US">
              <a:solidFill>
                <a:srgbClr val="B5A788"/>
              </a:solidFill>
            </a:endParaRPr>
          </a:p>
        </p:txBody>
      </p:sp>
    </p:spTree>
    <p:extLst>
      <p:ext uri="{BB962C8B-B14F-4D97-AF65-F5344CB8AC3E}">
        <p14:creationId xmlns:p14="http://schemas.microsoft.com/office/powerpoint/2010/main" val="35755045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solidFill>
                  <a:schemeClr val="tx2">
                    <a:satMod val="130000"/>
                  </a:schemeClr>
                </a:solidFill>
              </a:rPr>
              <a:t>JSP Architecture</a:t>
            </a:r>
            <a:endParaRPr lang="en-US" dirty="0">
              <a:solidFill>
                <a:schemeClr val="tx2">
                  <a:satMod val="130000"/>
                </a:schemeClr>
              </a:solidFill>
            </a:endParaRPr>
          </a:p>
        </p:txBody>
      </p:sp>
      <p:pic>
        <p:nvPicPr>
          <p:cNvPr id="12292" name="Picture 2" descr="JSP Archite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2133600"/>
            <a:ext cx="691805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3"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158293D-988F-46C2-BCBF-0FA2F6EAAEA5}" type="slidenum">
              <a:rPr lang="en-US" altLang="en-US">
                <a:solidFill>
                  <a:srgbClr val="B5A788"/>
                </a:solidFill>
              </a:rPr>
              <a:pPr/>
              <a:t>6</a:t>
            </a:fld>
            <a:endParaRPr lang="en-US" altLang="en-US">
              <a:solidFill>
                <a:srgbClr val="B5A788"/>
              </a:solidFill>
            </a:endParaRPr>
          </a:p>
        </p:txBody>
      </p:sp>
    </p:spTree>
    <p:extLst>
      <p:ext uri="{BB962C8B-B14F-4D97-AF65-F5344CB8AC3E}">
        <p14:creationId xmlns:p14="http://schemas.microsoft.com/office/powerpoint/2010/main" val="33171072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solidFill>
                  <a:schemeClr val="tx2">
                    <a:satMod val="130000"/>
                  </a:schemeClr>
                </a:solidFill>
              </a:rPr>
              <a:t>JSP Processing</a:t>
            </a:r>
            <a:endParaRPr lang="en-US" dirty="0">
              <a:solidFill>
                <a:schemeClr val="tx2">
                  <a:satMod val="130000"/>
                </a:schemeClr>
              </a:solidFill>
            </a:endParaRPr>
          </a:p>
        </p:txBody>
      </p:sp>
      <p:sp>
        <p:nvSpPr>
          <p:cNvPr id="3" name="Content Placeholder 2"/>
          <p:cNvSpPr>
            <a:spLocks noGrp="1"/>
          </p:cNvSpPr>
          <p:nvPr>
            <p:ph idx="1"/>
          </p:nvPr>
        </p:nvSpPr>
        <p:spPr>
          <a:xfrm>
            <a:off x="860425" y="1905000"/>
            <a:ext cx="7467600" cy="4038600"/>
          </a:xfrm>
        </p:spPr>
        <p:txBody>
          <a:bodyPr>
            <a:noAutofit/>
          </a:bodyPr>
          <a:lstStyle/>
          <a:p>
            <a:pPr marL="365760" indent="-283464" eaLnBrk="1" fontAlgn="auto" hangingPunct="1">
              <a:spcAft>
                <a:spcPts val="0"/>
              </a:spcAft>
              <a:buFont typeface="Wingdings 2"/>
              <a:buChar char=""/>
              <a:defRPr/>
            </a:pPr>
            <a:r>
              <a:rPr lang="en-US" dirty="0" smtClean="0"/>
              <a:t>The following steps explain how the web server creates the web page using JSP:</a:t>
            </a:r>
          </a:p>
          <a:p>
            <a:pPr marL="365760" indent="-283464" eaLnBrk="1" fontAlgn="auto" hangingPunct="1">
              <a:spcAft>
                <a:spcPts val="0"/>
              </a:spcAft>
              <a:buFont typeface="Wingdings 2"/>
              <a:buChar char=""/>
              <a:defRPr/>
            </a:pPr>
            <a:r>
              <a:rPr lang="en-US" dirty="0" smtClean="0"/>
              <a:t>As with a normal page, your browser sends an HTTP request to the web server.</a:t>
            </a:r>
          </a:p>
          <a:p>
            <a:pPr marL="365760" indent="-283464" eaLnBrk="1" fontAlgn="auto" hangingPunct="1">
              <a:spcAft>
                <a:spcPts val="0"/>
              </a:spcAft>
              <a:buFont typeface="Wingdings 2"/>
              <a:buChar char=""/>
              <a:defRPr/>
            </a:pPr>
            <a:r>
              <a:rPr lang="en-US" dirty="0" smtClean="0"/>
              <a:t>The web server recognizes that the HTTP request is for a JSP page and forwards it to a JSP engine. </a:t>
            </a:r>
            <a:endParaRPr lang="en-US" dirty="0" smtClean="0"/>
          </a:p>
          <a:p>
            <a:pPr marL="657860" lvl="1" indent="-283464" eaLnBrk="1" fontAlgn="auto" hangingPunct="1">
              <a:spcAft>
                <a:spcPts val="0"/>
              </a:spcAft>
              <a:buFont typeface="Wingdings 2"/>
              <a:buChar char=""/>
              <a:defRPr/>
            </a:pPr>
            <a:r>
              <a:rPr lang="en-US" dirty="0" smtClean="0"/>
              <a:t>This </a:t>
            </a:r>
            <a:r>
              <a:rPr lang="en-US" dirty="0" smtClean="0"/>
              <a:t>is done by using the URL or JSP page which ends with </a:t>
            </a:r>
            <a:r>
              <a:rPr lang="en-US" b="1" dirty="0" smtClean="0"/>
              <a:t>.</a:t>
            </a:r>
            <a:r>
              <a:rPr lang="en-US" b="1" dirty="0" err="1" smtClean="0"/>
              <a:t>jsp</a:t>
            </a:r>
            <a:r>
              <a:rPr lang="en-US" dirty="0" smtClean="0"/>
              <a:t> instead of .html.</a:t>
            </a:r>
          </a:p>
          <a:p>
            <a:pPr marL="365760" indent="-283464" eaLnBrk="1" fontAlgn="auto" hangingPunct="1">
              <a:spcAft>
                <a:spcPts val="0"/>
              </a:spcAft>
              <a:buFont typeface="Wingdings 2"/>
              <a:buChar char=""/>
              <a:defRPr/>
            </a:pPr>
            <a:r>
              <a:rPr lang="en-US" dirty="0" smtClean="0"/>
              <a:t>The JSP engine loads the JSP page from disk and converts it into a servlet content. </a:t>
            </a:r>
            <a:endParaRPr lang="en-US" dirty="0" smtClean="0"/>
          </a:p>
          <a:p>
            <a:pPr marL="657860" lvl="1" indent="-283464" eaLnBrk="1" fontAlgn="auto" hangingPunct="1">
              <a:spcAft>
                <a:spcPts val="0"/>
              </a:spcAft>
              <a:buFont typeface="Wingdings 2"/>
              <a:buChar char=""/>
              <a:defRPr/>
            </a:pPr>
            <a:r>
              <a:rPr lang="en-US" dirty="0" smtClean="0"/>
              <a:t>This </a:t>
            </a:r>
            <a:r>
              <a:rPr lang="en-US" dirty="0" smtClean="0"/>
              <a:t>conversion is very simple in which all template text is converted to </a:t>
            </a:r>
            <a:r>
              <a:rPr lang="en-US" dirty="0" err="1" smtClean="0"/>
              <a:t>println</a:t>
            </a:r>
            <a:r>
              <a:rPr lang="en-US" dirty="0" smtClean="0"/>
              <a:t>( ) statements and all JSP elements are converted to Java code that implements the corresponding dynamic behavior of the page.</a:t>
            </a:r>
          </a:p>
        </p:txBody>
      </p:sp>
      <p:sp>
        <p:nvSpPr>
          <p:cNvPr id="13317"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96F20CD-6CBF-4A5C-9E55-73B0B8A803AB}" type="slidenum">
              <a:rPr lang="en-US" altLang="en-US">
                <a:solidFill>
                  <a:srgbClr val="B5A788"/>
                </a:solidFill>
              </a:rPr>
              <a:pPr/>
              <a:t>7</a:t>
            </a:fld>
            <a:endParaRPr lang="en-US" altLang="en-US">
              <a:solidFill>
                <a:srgbClr val="B5A788"/>
              </a:solidFill>
            </a:endParaRPr>
          </a:p>
        </p:txBody>
      </p:sp>
    </p:spTree>
    <p:extLst>
      <p:ext uri="{BB962C8B-B14F-4D97-AF65-F5344CB8AC3E}">
        <p14:creationId xmlns:p14="http://schemas.microsoft.com/office/powerpoint/2010/main" val="27246085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solidFill>
                  <a:schemeClr val="tx2">
                    <a:satMod val="130000"/>
                  </a:schemeClr>
                </a:solidFill>
              </a:rPr>
              <a:t>JSP Processing</a:t>
            </a:r>
            <a:endParaRPr lang="en-US" dirty="0">
              <a:solidFill>
                <a:schemeClr val="tx2">
                  <a:satMod val="130000"/>
                </a:schemeClr>
              </a:solidFill>
            </a:endParaRPr>
          </a:p>
        </p:txBody>
      </p:sp>
      <p:sp>
        <p:nvSpPr>
          <p:cNvPr id="3" name="Content Placeholder 2"/>
          <p:cNvSpPr>
            <a:spLocks noGrp="1"/>
          </p:cNvSpPr>
          <p:nvPr>
            <p:ph idx="1"/>
          </p:nvPr>
        </p:nvSpPr>
        <p:spPr>
          <a:xfrm>
            <a:off x="952193" y="1981200"/>
            <a:ext cx="7404100" cy="3505200"/>
          </a:xfrm>
        </p:spPr>
        <p:txBody>
          <a:bodyPr>
            <a:normAutofit/>
          </a:bodyPr>
          <a:lstStyle/>
          <a:p>
            <a:pPr marL="365760" indent="-283464" algn="just" eaLnBrk="1" fontAlgn="auto" hangingPunct="1">
              <a:spcAft>
                <a:spcPts val="0"/>
              </a:spcAft>
              <a:buFont typeface="Wingdings 2"/>
              <a:buChar char=""/>
              <a:defRPr/>
            </a:pPr>
            <a:r>
              <a:rPr lang="en-US" dirty="0" smtClean="0"/>
              <a:t>The JSP engine compiles the servlet into an </a:t>
            </a:r>
            <a:r>
              <a:rPr lang="en-US" dirty="0" smtClean="0">
                <a:solidFill>
                  <a:srgbClr val="FF0000"/>
                </a:solidFill>
              </a:rPr>
              <a:t>executable class </a:t>
            </a:r>
            <a:r>
              <a:rPr lang="en-US" dirty="0" smtClean="0"/>
              <a:t>and forwards the original request to a servlet engine.</a:t>
            </a:r>
          </a:p>
          <a:p>
            <a:pPr marL="365760" indent="-283464" algn="just" eaLnBrk="1" fontAlgn="auto" hangingPunct="1">
              <a:spcAft>
                <a:spcPts val="0"/>
              </a:spcAft>
              <a:buFont typeface="Wingdings 2"/>
              <a:buChar char=""/>
              <a:defRPr/>
            </a:pPr>
            <a:r>
              <a:rPr lang="en-US" dirty="0" smtClean="0"/>
              <a:t>A part of the web server called the </a:t>
            </a:r>
            <a:r>
              <a:rPr lang="en-US" dirty="0" err="1" smtClean="0">
                <a:solidFill>
                  <a:srgbClr val="FF0000"/>
                </a:solidFill>
              </a:rPr>
              <a:t>servlet</a:t>
            </a:r>
            <a:r>
              <a:rPr lang="en-US" dirty="0" smtClean="0">
                <a:solidFill>
                  <a:srgbClr val="FF0000"/>
                </a:solidFill>
              </a:rPr>
              <a:t> engine</a:t>
            </a:r>
            <a:r>
              <a:rPr lang="en-US" dirty="0" smtClean="0"/>
              <a:t> loads the </a:t>
            </a:r>
            <a:r>
              <a:rPr lang="en-US" dirty="0" err="1" smtClean="0"/>
              <a:t>Servlet</a:t>
            </a:r>
            <a:r>
              <a:rPr lang="en-US" dirty="0" smtClean="0"/>
              <a:t> class and executes it. During execution, the </a:t>
            </a:r>
            <a:r>
              <a:rPr lang="en-US" dirty="0" err="1" smtClean="0"/>
              <a:t>servlet</a:t>
            </a:r>
            <a:r>
              <a:rPr lang="en-US" dirty="0" smtClean="0"/>
              <a:t> produces an output in HTML format, which the </a:t>
            </a:r>
            <a:r>
              <a:rPr lang="en-US" dirty="0" err="1" smtClean="0"/>
              <a:t>servlet</a:t>
            </a:r>
            <a:r>
              <a:rPr lang="en-US" dirty="0" smtClean="0"/>
              <a:t> engine passes to the web server inside an HTTP response.</a:t>
            </a:r>
          </a:p>
          <a:p>
            <a:pPr marL="365760" indent="-283464" algn="just" eaLnBrk="1" fontAlgn="auto" hangingPunct="1">
              <a:spcAft>
                <a:spcPts val="0"/>
              </a:spcAft>
              <a:buFont typeface="Wingdings 2"/>
              <a:buChar char=""/>
              <a:defRPr/>
            </a:pPr>
            <a:r>
              <a:rPr lang="en-US" dirty="0" smtClean="0"/>
              <a:t>The web server forwards the HTTP response to your browser in terms of static HTML content.</a:t>
            </a:r>
          </a:p>
          <a:p>
            <a:pPr marL="365760" indent="-283464" algn="just" eaLnBrk="1" fontAlgn="auto" hangingPunct="1">
              <a:spcAft>
                <a:spcPts val="0"/>
              </a:spcAft>
              <a:buFont typeface="Wingdings 2"/>
              <a:buChar char=""/>
              <a:defRPr/>
            </a:pPr>
            <a:r>
              <a:rPr lang="en-US" dirty="0" smtClean="0"/>
              <a:t>Finally web browser handles the dynamically generated HTML page inside the HTTP response exactly as if it were a static page.</a:t>
            </a:r>
          </a:p>
        </p:txBody>
      </p:sp>
      <p:sp>
        <p:nvSpPr>
          <p:cNvPr id="13317"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96F20CD-6CBF-4A5C-9E55-73B0B8A803AB}" type="slidenum">
              <a:rPr lang="en-US" altLang="en-US">
                <a:solidFill>
                  <a:srgbClr val="B5A788"/>
                </a:solidFill>
              </a:rPr>
              <a:pPr/>
              <a:t>8</a:t>
            </a:fld>
            <a:endParaRPr lang="en-US" altLang="en-US">
              <a:solidFill>
                <a:srgbClr val="B5A788"/>
              </a:solidFill>
            </a:endParaRPr>
          </a:p>
        </p:txBody>
      </p:sp>
    </p:spTree>
    <p:extLst>
      <p:ext uri="{BB962C8B-B14F-4D97-AF65-F5344CB8AC3E}">
        <p14:creationId xmlns:p14="http://schemas.microsoft.com/office/powerpoint/2010/main" val="579815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solidFill>
                  <a:schemeClr val="tx2">
                    <a:satMod val="130000"/>
                  </a:schemeClr>
                </a:solidFill>
              </a:rPr>
              <a:t>JSP Processing</a:t>
            </a:r>
            <a:endParaRPr lang="en-US" dirty="0">
              <a:solidFill>
                <a:schemeClr val="tx2">
                  <a:satMod val="130000"/>
                </a:schemeClr>
              </a:solidFill>
            </a:endParaRPr>
          </a:p>
        </p:txBody>
      </p:sp>
      <p:pic>
        <p:nvPicPr>
          <p:cNvPr id="13316" name="Picture 2" descr="JSP Process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2286000"/>
            <a:ext cx="6510702"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7"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96F20CD-6CBF-4A5C-9E55-73B0B8A803AB}" type="slidenum">
              <a:rPr lang="en-US" altLang="en-US">
                <a:solidFill>
                  <a:srgbClr val="B5A788"/>
                </a:solidFill>
              </a:rPr>
              <a:pPr/>
              <a:t>9</a:t>
            </a:fld>
            <a:endParaRPr lang="en-US" altLang="en-US">
              <a:solidFill>
                <a:srgbClr val="B5A788"/>
              </a:solidFill>
            </a:endParaRPr>
          </a:p>
        </p:txBody>
      </p:sp>
    </p:spTree>
    <p:extLst>
      <p:ext uri="{BB962C8B-B14F-4D97-AF65-F5344CB8AC3E}">
        <p14:creationId xmlns:p14="http://schemas.microsoft.com/office/powerpoint/2010/main" val="1118107956"/>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2766</TotalTime>
  <Words>1367</Words>
  <Application>Microsoft Office PowerPoint</Application>
  <PresentationFormat>On-screen Show (4:3)</PresentationFormat>
  <Paragraphs>190</Paragraphs>
  <Slides>23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Arial</vt:lpstr>
      <vt:lpstr>Calibri</vt:lpstr>
      <vt:lpstr>Calibri Light</vt:lpstr>
      <vt:lpstr>Cambria Math</vt:lpstr>
      <vt:lpstr>Courier New</vt:lpstr>
      <vt:lpstr>Menlo</vt:lpstr>
      <vt:lpstr>Wingdings</vt:lpstr>
      <vt:lpstr>Wingdings 2</vt:lpstr>
      <vt:lpstr>Retrospect</vt:lpstr>
      <vt:lpstr>CSEB534  Java Programming</vt:lpstr>
      <vt:lpstr>What is JavaServer Pages?</vt:lpstr>
      <vt:lpstr>Advantages of JSP</vt:lpstr>
      <vt:lpstr>Advantages of JSP (cont)</vt:lpstr>
      <vt:lpstr>JSP Architecture</vt:lpstr>
      <vt:lpstr>JSP Architecture</vt:lpstr>
      <vt:lpstr>JSP Processing</vt:lpstr>
      <vt:lpstr>JSP Processing</vt:lpstr>
      <vt:lpstr>JSP Processing</vt:lpstr>
      <vt:lpstr>JSP Life Cycle</vt:lpstr>
      <vt:lpstr>JSP Life Cycle</vt:lpstr>
      <vt:lpstr>JSP Life Cycle - Compilation</vt:lpstr>
      <vt:lpstr>JSP Life Cycle - Initialization</vt:lpstr>
      <vt:lpstr>JSP Life Cycle - Execution</vt:lpstr>
      <vt:lpstr>JSP Life Cycle - Cleanup</vt:lpstr>
      <vt:lpstr>Elements of JSP : Scriptlet</vt:lpstr>
      <vt:lpstr>Elements of JSP : Scriptlet</vt:lpstr>
      <vt:lpstr>Elements of JSP : Declarations</vt:lpstr>
      <vt:lpstr>Elements of JSP : Expression</vt:lpstr>
      <vt:lpstr>Elements of JSP : Expression</vt:lpstr>
      <vt:lpstr>Elements of JSP : Expression</vt:lpstr>
      <vt:lpstr>Elements of JSP : Comments</vt:lpstr>
      <vt:lpstr>Elements of JSP : Comments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Naziffa Raha Binti Md Nasir</dc:creator>
  <cp:lastModifiedBy>ITMS</cp:lastModifiedBy>
  <cp:revision>183</cp:revision>
  <cp:lastPrinted>1601-01-01T00:00:00Z</cp:lastPrinted>
  <dcterms:created xsi:type="dcterms:W3CDTF">1601-01-01T00:00:00Z</dcterms:created>
  <dcterms:modified xsi:type="dcterms:W3CDTF">2019-08-07T09:25:25Z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