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ngsPracticeExplain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JK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</a:t>
            </a:r>
            <a:r>
              <a:rPr/>
              <a:t> </a:t>
            </a:r>
            <a:r>
              <a:rPr/>
              <a:t>12</a:t>
            </a:r>
            <a:r>
              <a:rPr/>
              <a:t> </a:t>
            </a:r>
            <a:r>
              <a:rPr/>
              <a:t>28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NGS</a:t>
            </a:r>
            <a:r>
              <a:rPr/>
              <a:t> </a:t>
            </a:r>
            <a:r>
              <a:rPr/>
              <a:t>interpreatation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발견된 변이에 대한 평가</a:t>
            </a:r>
          </a:p>
          <a:p>
            <a:pPr lvl="1"/>
            <a:r>
              <a:rPr/>
              <a:t>Bioinformatician job?</a:t>
            </a:r>
          </a:p>
          <a:p>
            <a:pPr lvl="1"/>
            <a:r>
              <a:rPr/>
              <a:t>종합적인 판단을 하려면 bioinformatics에 대한 이해가 필요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Allele</a:t>
            </a:r>
            <a:r>
              <a:rPr/>
              <a:t> </a:t>
            </a:r>
            <a:r>
              <a:rPr/>
              <a:t>frequency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variant 정보가 많다.</a:t>
            </a:r>
          </a:p>
          <a:p>
            <a:pPr lvl="1"/>
            <a:r>
              <a:rPr/>
              <a:t>variant에 대한 질문도 많다.</a:t>
            </a:r>
          </a:p>
          <a:p>
            <a:pPr lvl="1"/>
            <a:r>
              <a:rPr/>
              <a:t>정보 예</a:t>
            </a:r>
          </a:p>
          <a:p>
            <a:pPr lvl="1"/>
            <a:r>
              <a:rPr/>
              <a:t>질문 예</a:t>
            </a:r>
          </a:p>
          <a:p>
            <a:pPr lvl="1"/>
            <a:r>
              <a:rPr/>
              <a:t>질문에 답할 때 allele frequency 가 참고 되는 경우가 많다</a:t>
            </a:r>
          </a:p>
          <a:p>
            <a:pPr lvl="2"/>
            <a:r>
              <a:rPr/>
              <a:t>Somatic vs germline</a:t>
            </a:r>
          </a:p>
          <a:p>
            <a:pPr lvl="2"/>
            <a:r>
              <a:rPr/>
              <a:t>False positive</a:t>
            </a:r>
          </a:p>
          <a:p>
            <a:pPr lvl="2"/>
            <a:r>
              <a:rPr/>
              <a:t>Allele specific copy number (LOH)</a:t>
            </a:r>
          </a:p>
          <a:p>
            <a:pPr lvl="1"/>
            <a:r>
              <a:rPr/>
              <a:t>Allele frequency가 어떻게 나오게 되는지 이해하고자 한다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Variant</a:t>
            </a:r>
            <a:r>
              <a:rPr/>
              <a:t> </a:t>
            </a:r>
            <a:r>
              <a:rPr/>
              <a:t>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Pathogenecity</a:t>
            </a:r>
          </a:p>
          <a:p>
            <a:pPr lvl="2"/>
            <a:r>
              <a:rPr/>
              <a:t>not all variants has same effect</a:t>
            </a:r>
          </a:p>
          <a:p>
            <a:pPr lvl="2"/>
            <a:r>
              <a:rPr/>
              <a:t>benign vs pathogenic</a:t>
            </a:r>
          </a:p>
          <a:p>
            <a:pPr lvl="2"/>
            <a:r>
              <a:rPr/>
              <a:t>not all variant pathogenecity stratiforword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ngsPracticeExplain</dc:title>
  <dc:creator>JK</dc:creator>
  <cp:keywords/>
  <dcterms:created xsi:type="dcterms:W3CDTF">2022-01-19T03:27:45Z</dcterms:created>
  <dcterms:modified xsi:type="dcterms:W3CDTF">2022-01-19T03:27:45Z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2021 12 28</vt:lpwstr>
  </property>
  <property fmtid="{D5CDD505-2E9C-101B-9397-08002B2CF9AE}" pid="3" name="output">
    <vt:lpwstr>powerpoint_presentation</vt:lpwstr>
  </property>
</Properties>
</file>