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8C106-245F-40AB-BD07-2138F5C8DC92}" v="3" dt="2024-02-22T07:17:36.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lary Nkwodimmah" userId="dd8cad6d14a88dfa" providerId="LiveId" clId="{B8C8C106-245F-40AB-BD07-2138F5C8DC92}"/>
    <pc:docChg chg="undo custSel delSld modSld">
      <pc:chgData name="Hillary Nkwodimmah" userId="dd8cad6d14a88dfa" providerId="LiveId" clId="{B8C8C106-245F-40AB-BD07-2138F5C8DC92}" dt="2024-02-22T07:54:24.982" v="121" actId="47"/>
      <pc:docMkLst>
        <pc:docMk/>
      </pc:docMkLst>
      <pc:sldChg chg="addSp delSp modSp mod setBg">
        <pc:chgData name="Hillary Nkwodimmah" userId="dd8cad6d14a88dfa" providerId="LiveId" clId="{B8C8C106-245F-40AB-BD07-2138F5C8DC92}" dt="2024-02-22T07:49:40.127" v="90" actId="26606"/>
        <pc:sldMkLst>
          <pc:docMk/>
          <pc:sldMk cId="1724361933" sldId="256"/>
        </pc:sldMkLst>
        <pc:spChg chg="mod">
          <ac:chgData name="Hillary Nkwodimmah" userId="dd8cad6d14a88dfa" providerId="LiveId" clId="{B8C8C106-245F-40AB-BD07-2138F5C8DC92}" dt="2024-02-22T07:49:40.127" v="90" actId="26606"/>
          <ac:spMkLst>
            <pc:docMk/>
            <pc:sldMk cId="1724361933" sldId="256"/>
            <ac:spMk id="2" creationId="{BBF2D556-FE0C-2861-8041-107853364BB3}"/>
          </ac:spMkLst>
        </pc:spChg>
        <pc:spChg chg="del mod">
          <ac:chgData name="Hillary Nkwodimmah" userId="dd8cad6d14a88dfa" providerId="LiveId" clId="{B8C8C106-245F-40AB-BD07-2138F5C8DC92}" dt="2024-02-22T07:47:15.774" v="74" actId="478"/>
          <ac:spMkLst>
            <pc:docMk/>
            <pc:sldMk cId="1724361933" sldId="256"/>
            <ac:spMk id="4" creationId="{AD0F6DE4-E676-F477-75AF-D28007FCFED8}"/>
          </ac:spMkLst>
        </pc:spChg>
        <pc:spChg chg="add del">
          <ac:chgData name="Hillary Nkwodimmah" userId="dd8cad6d14a88dfa" providerId="LiveId" clId="{B8C8C106-245F-40AB-BD07-2138F5C8DC92}" dt="2024-02-22T07:47:54.248" v="77" actId="26606"/>
          <ac:spMkLst>
            <pc:docMk/>
            <pc:sldMk cId="1724361933" sldId="256"/>
            <ac:spMk id="5" creationId="{0B47A809-4AE3-B5FB-D529-BB5DB7AC6C60}"/>
          </ac:spMkLst>
        </pc:spChg>
        <pc:spChg chg="add del">
          <ac:chgData name="Hillary Nkwodimmah" userId="dd8cad6d14a88dfa" providerId="LiveId" clId="{B8C8C106-245F-40AB-BD07-2138F5C8DC92}" dt="2024-02-22T07:49:35.872" v="87" actId="26606"/>
          <ac:spMkLst>
            <pc:docMk/>
            <pc:sldMk cId="1724361933" sldId="256"/>
            <ac:spMk id="14" creationId="{955A2079-FA98-4876-80F0-72364A7D2EA4}"/>
          </ac:spMkLst>
        </pc:spChg>
        <pc:spChg chg="add del">
          <ac:chgData name="Hillary Nkwodimmah" userId="dd8cad6d14a88dfa" providerId="LiveId" clId="{B8C8C106-245F-40AB-BD07-2138F5C8DC92}" dt="2024-02-22T07:49:40.100" v="89" actId="26606"/>
          <ac:spMkLst>
            <pc:docMk/>
            <pc:sldMk cId="1724361933" sldId="256"/>
            <ac:spMk id="16" creationId="{E5F17139-31EE-46AC-B04F-DBBD852DD6CB}"/>
          </ac:spMkLst>
        </pc:spChg>
        <pc:spChg chg="add del">
          <ac:chgData name="Hillary Nkwodimmah" userId="dd8cad6d14a88dfa" providerId="LiveId" clId="{B8C8C106-245F-40AB-BD07-2138F5C8DC92}" dt="2024-02-22T07:49:40.100" v="89" actId="26606"/>
          <ac:spMkLst>
            <pc:docMk/>
            <pc:sldMk cId="1724361933" sldId="256"/>
            <ac:spMk id="17" creationId="{0C541B88-1AE9-40C3-AFD5-967787C1979F}"/>
          </ac:spMkLst>
        </pc:spChg>
        <pc:spChg chg="add del">
          <ac:chgData name="Hillary Nkwodimmah" userId="dd8cad6d14a88dfa" providerId="LiveId" clId="{B8C8C106-245F-40AB-BD07-2138F5C8DC92}" dt="2024-02-22T07:49:40.100" v="89" actId="26606"/>
          <ac:spMkLst>
            <pc:docMk/>
            <pc:sldMk cId="1724361933" sldId="256"/>
            <ac:spMk id="22" creationId="{89D16701-DA76-4F72-BB63-E2C3FFBDFE0F}"/>
          </ac:spMkLst>
        </pc:spChg>
        <pc:spChg chg="add del">
          <ac:chgData name="Hillary Nkwodimmah" userId="dd8cad6d14a88dfa" providerId="LiveId" clId="{B8C8C106-245F-40AB-BD07-2138F5C8DC92}" dt="2024-02-22T07:49:40.100" v="89" actId="26606"/>
          <ac:spMkLst>
            <pc:docMk/>
            <pc:sldMk cId="1724361933" sldId="256"/>
            <ac:spMk id="24" creationId="{1CC28BE1-9DC6-43FE-9582-39F091098D77}"/>
          </ac:spMkLst>
        </pc:spChg>
        <pc:spChg chg="add">
          <ac:chgData name="Hillary Nkwodimmah" userId="dd8cad6d14a88dfa" providerId="LiveId" clId="{B8C8C106-245F-40AB-BD07-2138F5C8DC92}" dt="2024-02-22T07:49:40.127" v="90" actId="26606"/>
          <ac:spMkLst>
            <pc:docMk/>
            <pc:sldMk cId="1724361933" sldId="256"/>
            <ac:spMk id="41" creationId="{955A2079-FA98-4876-80F0-72364A7D2EA4}"/>
          </ac:spMkLst>
        </pc:spChg>
        <pc:grpChg chg="add del">
          <ac:chgData name="Hillary Nkwodimmah" userId="dd8cad6d14a88dfa" providerId="LiveId" clId="{B8C8C106-245F-40AB-BD07-2138F5C8DC92}" dt="2024-02-22T07:49:40.100" v="89" actId="26606"/>
          <ac:grpSpMkLst>
            <pc:docMk/>
            <pc:sldMk cId="1724361933" sldId="256"/>
            <ac:grpSpMk id="18" creationId="{7CF625D3-71A3-4F30-A096-8EF334E959D0}"/>
          </ac:grpSpMkLst>
        </pc:grpChg>
        <pc:grpChg chg="add del">
          <ac:chgData name="Hillary Nkwodimmah" userId="dd8cad6d14a88dfa" providerId="LiveId" clId="{B8C8C106-245F-40AB-BD07-2138F5C8DC92}" dt="2024-02-22T07:49:40.100" v="89" actId="26606"/>
          <ac:grpSpMkLst>
            <pc:docMk/>
            <pc:sldMk cId="1724361933" sldId="256"/>
            <ac:grpSpMk id="26" creationId="{AF9AF3F3-CE0C-4125-BDD7-346487FA0B40}"/>
          </ac:grpSpMkLst>
        </pc:grpChg>
        <pc:graphicFrameChg chg="add del">
          <ac:chgData name="Hillary Nkwodimmah" userId="dd8cad6d14a88dfa" providerId="LiveId" clId="{B8C8C106-245F-40AB-BD07-2138F5C8DC92}" dt="2024-02-22T07:47:54.219" v="76" actId="26606"/>
          <ac:graphicFrameMkLst>
            <pc:docMk/>
            <pc:sldMk cId="1724361933" sldId="256"/>
            <ac:graphicFrameMk id="7" creationId="{361B5818-932E-0195-2797-619FFA8427FD}"/>
          </ac:graphicFrameMkLst>
        </pc:graphicFrameChg>
        <pc:graphicFrameChg chg="add mod modGraphic">
          <ac:chgData name="Hillary Nkwodimmah" userId="dd8cad6d14a88dfa" providerId="LiveId" clId="{B8C8C106-245F-40AB-BD07-2138F5C8DC92}" dt="2024-02-22T07:49:40.127" v="90" actId="26606"/>
          <ac:graphicFrameMkLst>
            <pc:docMk/>
            <pc:sldMk cId="1724361933" sldId="256"/>
            <ac:graphicFrameMk id="9" creationId="{99648C5E-B773-69F2-454C-935F81241127}"/>
          </ac:graphicFrameMkLst>
        </pc:graphicFrameChg>
      </pc:sldChg>
      <pc:sldChg chg="addSp delSp modSp mod setBg">
        <pc:chgData name="Hillary Nkwodimmah" userId="dd8cad6d14a88dfa" providerId="LiveId" clId="{B8C8C106-245F-40AB-BD07-2138F5C8DC92}" dt="2024-02-22T07:49:55.123" v="93" actId="26606"/>
        <pc:sldMkLst>
          <pc:docMk/>
          <pc:sldMk cId="44903216" sldId="257"/>
        </pc:sldMkLst>
        <pc:spChg chg="mod">
          <ac:chgData name="Hillary Nkwodimmah" userId="dd8cad6d14a88dfa" providerId="LiveId" clId="{B8C8C106-245F-40AB-BD07-2138F5C8DC92}" dt="2024-02-22T07:49:55.123" v="93" actId="26606"/>
          <ac:spMkLst>
            <pc:docMk/>
            <pc:sldMk cId="44903216" sldId="257"/>
            <ac:spMk id="2" creationId="{357DF368-D578-830A-FC76-21A948657E4A}"/>
          </ac:spMkLst>
        </pc:spChg>
        <pc:spChg chg="add del">
          <ac:chgData name="Hillary Nkwodimmah" userId="dd8cad6d14a88dfa" providerId="LiveId" clId="{B8C8C106-245F-40AB-BD07-2138F5C8DC92}" dt="2024-02-22T07:49:55.123" v="93" actId="26606"/>
          <ac:spMkLst>
            <pc:docMk/>
            <pc:sldMk cId="44903216" sldId="257"/>
            <ac:spMk id="3" creationId="{0D1489E1-1F5A-10AE-0044-D1158486649C}"/>
          </ac:spMkLst>
        </pc:spChg>
        <pc:spChg chg="add del">
          <ac:chgData name="Hillary Nkwodimmah" userId="dd8cad6d14a88dfa" providerId="LiveId" clId="{B8C8C106-245F-40AB-BD07-2138F5C8DC92}" dt="2024-02-22T07:49:55.069" v="92" actId="26606"/>
          <ac:spMkLst>
            <pc:docMk/>
            <pc:sldMk cId="44903216" sldId="257"/>
            <ac:spMk id="9" creationId="{6C4028FD-8BAA-4A19-BFDE-594D991B7552}"/>
          </ac:spMkLst>
        </pc:spChg>
        <pc:spChg chg="add">
          <ac:chgData name="Hillary Nkwodimmah" userId="dd8cad6d14a88dfa" providerId="LiveId" clId="{B8C8C106-245F-40AB-BD07-2138F5C8DC92}" dt="2024-02-22T07:49:55.123" v="93" actId="26606"/>
          <ac:spMkLst>
            <pc:docMk/>
            <pc:sldMk cId="44903216" sldId="257"/>
            <ac:spMk id="11" creationId="{E0CBAC23-2E3F-4A90-BA59-F8299F6A5439}"/>
          </ac:spMkLst>
        </pc:spChg>
        <pc:spChg chg="add">
          <ac:chgData name="Hillary Nkwodimmah" userId="dd8cad6d14a88dfa" providerId="LiveId" clId="{B8C8C106-245F-40AB-BD07-2138F5C8DC92}" dt="2024-02-22T07:49:55.123" v="93" actId="26606"/>
          <ac:spMkLst>
            <pc:docMk/>
            <pc:sldMk cId="44903216" sldId="257"/>
            <ac:spMk id="12" creationId="{35DB3719-6FDC-4E5D-891D-FF40B7300F64}"/>
          </ac:spMkLst>
        </pc:spChg>
        <pc:graphicFrameChg chg="add del">
          <ac:chgData name="Hillary Nkwodimmah" userId="dd8cad6d14a88dfa" providerId="LiveId" clId="{B8C8C106-245F-40AB-BD07-2138F5C8DC92}" dt="2024-02-22T07:49:55.069" v="92" actId="26606"/>
          <ac:graphicFrameMkLst>
            <pc:docMk/>
            <pc:sldMk cId="44903216" sldId="257"/>
            <ac:graphicFrameMk id="5" creationId="{3B8B9087-1AF1-976A-E9B1-253C463F4064}"/>
          </ac:graphicFrameMkLst>
        </pc:graphicFrameChg>
        <pc:graphicFrameChg chg="add">
          <ac:chgData name="Hillary Nkwodimmah" userId="dd8cad6d14a88dfa" providerId="LiveId" clId="{B8C8C106-245F-40AB-BD07-2138F5C8DC92}" dt="2024-02-22T07:49:55.123" v="93" actId="26606"/>
          <ac:graphicFrameMkLst>
            <pc:docMk/>
            <pc:sldMk cId="44903216" sldId="257"/>
            <ac:graphicFrameMk id="13" creationId="{A9BFF199-9529-BAE8-D4C5-825CE1A2E392}"/>
          </ac:graphicFrameMkLst>
        </pc:graphicFrameChg>
      </pc:sldChg>
      <pc:sldChg chg="addSp modSp mod setBg">
        <pc:chgData name="Hillary Nkwodimmah" userId="dd8cad6d14a88dfa" providerId="LiveId" clId="{B8C8C106-245F-40AB-BD07-2138F5C8DC92}" dt="2024-02-22T07:50:08.931" v="94" actId="26606"/>
        <pc:sldMkLst>
          <pc:docMk/>
          <pc:sldMk cId="2335926764" sldId="258"/>
        </pc:sldMkLst>
        <pc:spChg chg="mod">
          <ac:chgData name="Hillary Nkwodimmah" userId="dd8cad6d14a88dfa" providerId="LiveId" clId="{B8C8C106-245F-40AB-BD07-2138F5C8DC92}" dt="2024-02-22T07:50:08.931" v="94" actId="26606"/>
          <ac:spMkLst>
            <pc:docMk/>
            <pc:sldMk cId="2335926764" sldId="258"/>
            <ac:spMk id="2" creationId="{9B3BBA44-D982-B9A3-6704-2E1C41036DA6}"/>
          </ac:spMkLst>
        </pc:spChg>
        <pc:spChg chg="mod">
          <ac:chgData name="Hillary Nkwodimmah" userId="dd8cad6d14a88dfa" providerId="LiveId" clId="{B8C8C106-245F-40AB-BD07-2138F5C8DC92}" dt="2024-02-22T07:50:08.931" v="94" actId="26606"/>
          <ac:spMkLst>
            <pc:docMk/>
            <pc:sldMk cId="2335926764" sldId="258"/>
            <ac:spMk id="3" creationId="{D49EFEB6-E54E-5E27-AB28-8739A1A399BA}"/>
          </ac:spMkLst>
        </pc:spChg>
        <pc:spChg chg="add">
          <ac:chgData name="Hillary Nkwodimmah" userId="dd8cad6d14a88dfa" providerId="LiveId" clId="{B8C8C106-245F-40AB-BD07-2138F5C8DC92}" dt="2024-02-22T07:50:08.931" v="94" actId="26606"/>
          <ac:spMkLst>
            <pc:docMk/>
            <pc:sldMk cId="2335926764" sldId="258"/>
            <ac:spMk id="9" creationId="{C0763A76-9F1C-4FC5-82B7-DD475DA461B2}"/>
          </ac:spMkLst>
        </pc:spChg>
        <pc:spChg chg="add">
          <ac:chgData name="Hillary Nkwodimmah" userId="dd8cad6d14a88dfa" providerId="LiveId" clId="{B8C8C106-245F-40AB-BD07-2138F5C8DC92}" dt="2024-02-22T07:50:08.931" v="94" actId="26606"/>
          <ac:spMkLst>
            <pc:docMk/>
            <pc:sldMk cId="2335926764" sldId="258"/>
            <ac:spMk id="11" creationId="{E81BF4F6-F2CF-4984-9D14-D6966D92F99F}"/>
          </ac:spMkLst>
        </pc:spChg>
        <pc:picChg chg="add">
          <ac:chgData name="Hillary Nkwodimmah" userId="dd8cad6d14a88dfa" providerId="LiveId" clId="{B8C8C106-245F-40AB-BD07-2138F5C8DC92}" dt="2024-02-22T07:50:08.931" v="94" actId="26606"/>
          <ac:picMkLst>
            <pc:docMk/>
            <pc:sldMk cId="2335926764" sldId="258"/>
            <ac:picMk id="5" creationId="{C77CB8D6-29C3-B3EC-701B-C473971BC9C1}"/>
          </ac:picMkLst>
        </pc:picChg>
      </pc:sldChg>
      <pc:sldChg chg="addSp delSp modSp mod setBg">
        <pc:chgData name="Hillary Nkwodimmah" userId="dd8cad6d14a88dfa" providerId="LiveId" clId="{B8C8C106-245F-40AB-BD07-2138F5C8DC92}" dt="2024-02-22T07:50:35.199" v="97" actId="26606"/>
        <pc:sldMkLst>
          <pc:docMk/>
          <pc:sldMk cId="3727290993" sldId="259"/>
        </pc:sldMkLst>
        <pc:spChg chg="mod">
          <ac:chgData name="Hillary Nkwodimmah" userId="dd8cad6d14a88dfa" providerId="LiveId" clId="{B8C8C106-245F-40AB-BD07-2138F5C8DC92}" dt="2024-02-22T07:50:35.199" v="97" actId="26606"/>
          <ac:spMkLst>
            <pc:docMk/>
            <pc:sldMk cId="3727290993" sldId="259"/>
            <ac:spMk id="2" creationId="{1F665200-73A7-4E07-24B3-20888578BF63}"/>
          </ac:spMkLst>
        </pc:spChg>
        <pc:spChg chg="add del">
          <ac:chgData name="Hillary Nkwodimmah" userId="dd8cad6d14a88dfa" providerId="LiveId" clId="{B8C8C106-245F-40AB-BD07-2138F5C8DC92}" dt="2024-02-22T07:50:35.199" v="97" actId="26606"/>
          <ac:spMkLst>
            <pc:docMk/>
            <pc:sldMk cId="3727290993" sldId="259"/>
            <ac:spMk id="3" creationId="{1E109388-F3FB-39F0-C05B-7C5431EDB005}"/>
          </ac:spMkLst>
        </pc:spChg>
        <pc:spChg chg="add">
          <ac:chgData name="Hillary Nkwodimmah" userId="dd8cad6d14a88dfa" providerId="LiveId" clId="{B8C8C106-245F-40AB-BD07-2138F5C8DC92}" dt="2024-02-22T07:50:35.199" v="97" actId="26606"/>
          <ac:spMkLst>
            <pc:docMk/>
            <pc:sldMk cId="3727290993" sldId="259"/>
            <ac:spMk id="9" creationId="{B65C0385-5E30-4D2E-AF9F-4639659D34E9}"/>
          </ac:spMkLst>
        </pc:spChg>
        <pc:spChg chg="add del">
          <ac:chgData name="Hillary Nkwodimmah" userId="dd8cad6d14a88dfa" providerId="LiveId" clId="{B8C8C106-245F-40AB-BD07-2138F5C8DC92}" dt="2024-02-22T07:50:35.186" v="96" actId="26606"/>
          <ac:spMkLst>
            <pc:docMk/>
            <pc:sldMk cId="3727290993" sldId="259"/>
            <ac:spMk id="10" creationId="{B50AB553-2A96-4A92-96F2-93548E096954}"/>
          </ac:spMkLst>
        </pc:spChg>
        <pc:spChg chg="add">
          <ac:chgData name="Hillary Nkwodimmah" userId="dd8cad6d14a88dfa" providerId="LiveId" clId="{B8C8C106-245F-40AB-BD07-2138F5C8DC92}" dt="2024-02-22T07:50:35.199" v="97" actId="26606"/>
          <ac:spMkLst>
            <pc:docMk/>
            <pc:sldMk cId="3727290993" sldId="259"/>
            <ac:spMk id="11" creationId="{E335820B-3A29-42C5-AA8D-10ECA43CD985}"/>
          </ac:spMkLst>
        </pc:spChg>
        <pc:spChg chg="add">
          <ac:chgData name="Hillary Nkwodimmah" userId="dd8cad6d14a88dfa" providerId="LiveId" clId="{B8C8C106-245F-40AB-BD07-2138F5C8DC92}" dt="2024-02-22T07:50:35.199" v="97" actId="26606"/>
          <ac:spMkLst>
            <pc:docMk/>
            <pc:sldMk cId="3727290993" sldId="259"/>
            <ac:spMk id="13" creationId="{1E109388-F3FB-39F0-C05B-7C5431EDB005}"/>
          </ac:spMkLst>
        </pc:spChg>
        <pc:graphicFrameChg chg="add del">
          <ac:chgData name="Hillary Nkwodimmah" userId="dd8cad6d14a88dfa" providerId="LiveId" clId="{B8C8C106-245F-40AB-BD07-2138F5C8DC92}" dt="2024-02-22T07:50:35.186" v="96" actId="26606"/>
          <ac:graphicFrameMkLst>
            <pc:docMk/>
            <pc:sldMk cId="3727290993" sldId="259"/>
            <ac:graphicFrameMk id="5" creationId="{B5948AF7-6009-3F9F-1542-CE55F11F360E}"/>
          </ac:graphicFrameMkLst>
        </pc:graphicFrameChg>
        <pc:picChg chg="add del">
          <ac:chgData name="Hillary Nkwodimmah" userId="dd8cad6d14a88dfa" providerId="LiveId" clId="{B8C8C106-245F-40AB-BD07-2138F5C8DC92}" dt="2024-02-22T07:50:35.186" v="96" actId="26606"/>
          <ac:picMkLst>
            <pc:docMk/>
            <pc:sldMk cId="3727290993" sldId="259"/>
            <ac:picMk id="6" creationId="{BADA35E1-ACD0-F441-1622-A4E1EF5F9240}"/>
          </ac:picMkLst>
        </pc:picChg>
        <pc:picChg chg="add">
          <ac:chgData name="Hillary Nkwodimmah" userId="dd8cad6d14a88dfa" providerId="LiveId" clId="{B8C8C106-245F-40AB-BD07-2138F5C8DC92}" dt="2024-02-22T07:50:35.199" v="97" actId="26606"/>
          <ac:picMkLst>
            <pc:docMk/>
            <pc:sldMk cId="3727290993" sldId="259"/>
            <ac:picMk id="12" creationId="{440CF925-7F7D-8CCE-AE09-7CA1CDA25CE1}"/>
          </ac:picMkLst>
        </pc:picChg>
      </pc:sldChg>
      <pc:sldChg chg="addSp delSp modSp mod setBg modClrScheme chgLayout">
        <pc:chgData name="Hillary Nkwodimmah" userId="dd8cad6d14a88dfa" providerId="LiveId" clId="{B8C8C106-245F-40AB-BD07-2138F5C8DC92}" dt="2024-02-22T07:51:19.325" v="102" actId="26606"/>
        <pc:sldMkLst>
          <pc:docMk/>
          <pc:sldMk cId="1953553535" sldId="260"/>
        </pc:sldMkLst>
        <pc:spChg chg="mod ord">
          <ac:chgData name="Hillary Nkwodimmah" userId="dd8cad6d14a88dfa" providerId="LiveId" clId="{B8C8C106-245F-40AB-BD07-2138F5C8DC92}" dt="2024-02-22T07:51:19.325" v="102" actId="26606"/>
          <ac:spMkLst>
            <pc:docMk/>
            <pc:sldMk cId="1953553535" sldId="260"/>
            <ac:spMk id="2" creationId="{1599D1F6-CEA0-D790-C251-27D396D65017}"/>
          </ac:spMkLst>
        </pc:spChg>
        <pc:spChg chg="mod ord">
          <ac:chgData name="Hillary Nkwodimmah" userId="dd8cad6d14a88dfa" providerId="LiveId" clId="{B8C8C106-245F-40AB-BD07-2138F5C8DC92}" dt="2024-02-22T07:51:19.325" v="102" actId="26606"/>
          <ac:spMkLst>
            <pc:docMk/>
            <pc:sldMk cId="1953553535" sldId="260"/>
            <ac:spMk id="3" creationId="{F964617F-C01F-951B-C496-866BC54446B5}"/>
          </ac:spMkLst>
        </pc:spChg>
        <pc:spChg chg="add del mod ord">
          <ac:chgData name="Hillary Nkwodimmah" userId="dd8cad6d14a88dfa" providerId="LiveId" clId="{B8C8C106-245F-40AB-BD07-2138F5C8DC92}" dt="2024-02-22T07:42:45.071" v="57" actId="478"/>
          <ac:spMkLst>
            <pc:docMk/>
            <pc:sldMk cId="1953553535" sldId="260"/>
            <ac:spMk id="4" creationId="{8F93CBCC-C164-95EE-AB5E-CAA4A05BDEBF}"/>
          </ac:spMkLst>
        </pc:spChg>
        <pc:spChg chg="add del">
          <ac:chgData name="Hillary Nkwodimmah" userId="dd8cad6d14a88dfa" providerId="LiveId" clId="{B8C8C106-245F-40AB-BD07-2138F5C8DC92}" dt="2024-02-22T07:51:03.642" v="99" actId="26606"/>
          <ac:spMkLst>
            <pc:docMk/>
            <pc:sldMk cId="1953553535" sldId="260"/>
            <ac:spMk id="13" creationId="{C0763A76-9F1C-4FC5-82B7-DD475DA461B2}"/>
          </ac:spMkLst>
        </pc:spChg>
        <pc:spChg chg="add del">
          <ac:chgData name="Hillary Nkwodimmah" userId="dd8cad6d14a88dfa" providerId="LiveId" clId="{B8C8C106-245F-40AB-BD07-2138F5C8DC92}" dt="2024-02-22T07:51:03.642" v="99" actId="26606"/>
          <ac:spMkLst>
            <pc:docMk/>
            <pc:sldMk cId="1953553535" sldId="260"/>
            <ac:spMk id="15" creationId="{E81BF4F6-F2CF-4984-9D14-D6966D92F99F}"/>
          </ac:spMkLst>
        </pc:spChg>
        <pc:spChg chg="add del">
          <ac:chgData name="Hillary Nkwodimmah" userId="dd8cad6d14a88dfa" providerId="LiveId" clId="{B8C8C106-245F-40AB-BD07-2138F5C8DC92}" dt="2024-02-22T07:51:19.315" v="101" actId="26606"/>
          <ac:spMkLst>
            <pc:docMk/>
            <pc:sldMk cId="1953553535" sldId="260"/>
            <ac:spMk id="17" creationId="{E81BF4F6-F2CF-4984-9D14-D6966D92F99F}"/>
          </ac:spMkLst>
        </pc:spChg>
        <pc:spChg chg="add">
          <ac:chgData name="Hillary Nkwodimmah" userId="dd8cad6d14a88dfa" providerId="LiveId" clId="{B8C8C106-245F-40AB-BD07-2138F5C8DC92}" dt="2024-02-22T07:51:19.325" v="102" actId="26606"/>
          <ac:spMkLst>
            <pc:docMk/>
            <pc:sldMk cId="1953553535" sldId="260"/>
            <ac:spMk id="19" creationId="{743AA782-23D1-4521-8CAD-47662984AA08}"/>
          </ac:spMkLst>
        </pc:spChg>
        <pc:spChg chg="add">
          <ac:chgData name="Hillary Nkwodimmah" userId="dd8cad6d14a88dfa" providerId="LiveId" clId="{B8C8C106-245F-40AB-BD07-2138F5C8DC92}" dt="2024-02-22T07:51:19.325" v="102" actId="26606"/>
          <ac:spMkLst>
            <pc:docMk/>
            <pc:sldMk cId="1953553535" sldId="260"/>
            <ac:spMk id="20" creationId="{71877DBC-BB60-40F0-AC93-2ACDBAAE60CE}"/>
          </ac:spMkLst>
        </pc:spChg>
        <pc:picChg chg="add del mod">
          <ac:chgData name="Hillary Nkwodimmah" userId="dd8cad6d14a88dfa" providerId="LiveId" clId="{B8C8C106-245F-40AB-BD07-2138F5C8DC92}" dt="2024-02-22T07:41:22.041" v="49" actId="22"/>
          <ac:picMkLst>
            <pc:docMk/>
            <pc:sldMk cId="1953553535" sldId="260"/>
            <ac:picMk id="6" creationId="{371DEFD7-4240-D2C0-E1CA-CAA6B598E980}"/>
          </ac:picMkLst>
        </pc:picChg>
        <pc:picChg chg="add mod">
          <ac:chgData name="Hillary Nkwodimmah" userId="dd8cad6d14a88dfa" providerId="LiveId" clId="{B8C8C106-245F-40AB-BD07-2138F5C8DC92}" dt="2024-02-22T07:51:19.325" v="102" actId="26606"/>
          <ac:picMkLst>
            <pc:docMk/>
            <pc:sldMk cId="1953553535" sldId="260"/>
            <ac:picMk id="8" creationId="{A3B54A0D-2C76-1E60-326A-291A6830F9F6}"/>
          </ac:picMkLst>
        </pc:picChg>
      </pc:sldChg>
      <pc:sldChg chg="del">
        <pc:chgData name="Hillary Nkwodimmah" userId="dd8cad6d14a88dfa" providerId="LiveId" clId="{B8C8C106-245F-40AB-BD07-2138F5C8DC92}" dt="2024-02-22T07:54:24.982" v="121" actId="47"/>
        <pc:sldMkLst>
          <pc:docMk/>
          <pc:sldMk cId="173850113" sldId="261"/>
        </pc:sldMkLst>
      </pc:sldChg>
      <pc:sldChg chg="addSp delSp modSp mod setBg">
        <pc:chgData name="Hillary Nkwodimmah" userId="dd8cad6d14a88dfa" providerId="LiveId" clId="{B8C8C106-245F-40AB-BD07-2138F5C8DC92}" dt="2024-02-22T07:53:46.809" v="120" actId="5793"/>
        <pc:sldMkLst>
          <pc:docMk/>
          <pc:sldMk cId="1956883853" sldId="262"/>
        </pc:sldMkLst>
        <pc:spChg chg="mod">
          <ac:chgData name="Hillary Nkwodimmah" userId="dd8cad6d14a88dfa" providerId="LiveId" clId="{B8C8C106-245F-40AB-BD07-2138F5C8DC92}" dt="2024-02-22T07:52:49.457" v="117" actId="26606"/>
          <ac:spMkLst>
            <pc:docMk/>
            <pc:sldMk cId="1956883853" sldId="262"/>
            <ac:spMk id="5" creationId="{8AE94F6B-A645-6E46-9AEC-EEC54942B34C}"/>
          </ac:spMkLst>
        </pc:spChg>
        <pc:spChg chg="mod ord">
          <ac:chgData name="Hillary Nkwodimmah" userId="dd8cad6d14a88dfa" providerId="LiveId" clId="{B8C8C106-245F-40AB-BD07-2138F5C8DC92}" dt="2024-02-22T07:53:46.809" v="120" actId="5793"/>
          <ac:spMkLst>
            <pc:docMk/>
            <pc:sldMk cId="1956883853" sldId="262"/>
            <ac:spMk id="6" creationId="{D424EAFE-ABF9-D8BB-C139-868A3C33DC60}"/>
          </ac:spMkLst>
        </pc:spChg>
        <pc:spChg chg="add del">
          <ac:chgData name="Hillary Nkwodimmah" userId="dd8cad6d14a88dfa" providerId="LiveId" clId="{B8C8C106-245F-40AB-BD07-2138F5C8DC92}" dt="2024-02-22T07:52:49.457" v="117" actId="26606"/>
          <ac:spMkLst>
            <pc:docMk/>
            <pc:sldMk cId="1956883853" sldId="262"/>
            <ac:spMk id="12" creationId="{9B7AD9F6-8CE7-4299-8FC6-328F4DCD3FF9}"/>
          </ac:spMkLst>
        </pc:spChg>
        <pc:spChg chg="add del">
          <ac:chgData name="Hillary Nkwodimmah" userId="dd8cad6d14a88dfa" providerId="LiveId" clId="{B8C8C106-245F-40AB-BD07-2138F5C8DC92}" dt="2024-02-22T07:52:49.457" v="117" actId="26606"/>
          <ac:spMkLst>
            <pc:docMk/>
            <pc:sldMk cId="1956883853" sldId="262"/>
            <ac:spMk id="14" creationId="{F49775AF-8896-43EE-92C6-83497D6DC56F}"/>
          </ac:spMkLst>
        </pc:spChg>
        <pc:spChg chg="add del">
          <ac:chgData name="Hillary Nkwodimmah" userId="dd8cad6d14a88dfa" providerId="LiveId" clId="{B8C8C106-245F-40AB-BD07-2138F5C8DC92}" dt="2024-02-22T07:52:27.085" v="106" actId="26606"/>
          <ac:spMkLst>
            <pc:docMk/>
            <pc:sldMk cId="1956883853" sldId="262"/>
            <ac:spMk id="19" creationId="{8FC9BE17-9A7B-462D-AE50-3D8777387304}"/>
          </ac:spMkLst>
        </pc:spChg>
        <pc:spChg chg="add del">
          <ac:chgData name="Hillary Nkwodimmah" userId="dd8cad6d14a88dfa" providerId="LiveId" clId="{B8C8C106-245F-40AB-BD07-2138F5C8DC92}" dt="2024-02-22T07:52:27.085" v="106" actId="26606"/>
          <ac:spMkLst>
            <pc:docMk/>
            <pc:sldMk cId="1956883853" sldId="262"/>
            <ac:spMk id="21" creationId="{3EBE8569-6AEC-4B8C-8D53-2DE337CDBA65}"/>
          </ac:spMkLst>
        </pc:spChg>
        <pc:spChg chg="add del">
          <ac:chgData name="Hillary Nkwodimmah" userId="dd8cad6d14a88dfa" providerId="LiveId" clId="{B8C8C106-245F-40AB-BD07-2138F5C8DC92}" dt="2024-02-22T07:52:27.085" v="106" actId="26606"/>
          <ac:spMkLst>
            <pc:docMk/>
            <pc:sldMk cId="1956883853" sldId="262"/>
            <ac:spMk id="23" creationId="{55D4142C-5077-457F-A6AD-3FECFDB39685}"/>
          </ac:spMkLst>
        </pc:spChg>
        <pc:spChg chg="add del">
          <ac:chgData name="Hillary Nkwodimmah" userId="dd8cad6d14a88dfa" providerId="LiveId" clId="{B8C8C106-245F-40AB-BD07-2138F5C8DC92}" dt="2024-02-22T07:52:27.085" v="106" actId="26606"/>
          <ac:spMkLst>
            <pc:docMk/>
            <pc:sldMk cId="1956883853" sldId="262"/>
            <ac:spMk id="25" creationId="{7A5F0580-5EE9-419F-96EE-B6529EF6E7D0}"/>
          </ac:spMkLst>
        </pc:spChg>
        <pc:spChg chg="add del">
          <ac:chgData name="Hillary Nkwodimmah" userId="dd8cad6d14a88dfa" providerId="LiveId" clId="{B8C8C106-245F-40AB-BD07-2138F5C8DC92}" dt="2024-02-22T07:52:29.393" v="109" actId="26606"/>
          <ac:spMkLst>
            <pc:docMk/>
            <pc:sldMk cId="1956883853" sldId="262"/>
            <ac:spMk id="27" creationId="{5964CBE2-084A-47DF-A704-CF5F6217B569}"/>
          </ac:spMkLst>
        </pc:spChg>
        <pc:spChg chg="add del">
          <ac:chgData name="Hillary Nkwodimmah" userId="dd8cad6d14a88dfa" providerId="LiveId" clId="{B8C8C106-245F-40AB-BD07-2138F5C8DC92}" dt="2024-02-22T07:52:29.393" v="109" actId="26606"/>
          <ac:spMkLst>
            <pc:docMk/>
            <pc:sldMk cId="1956883853" sldId="262"/>
            <ac:spMk id="28" creationId="{686A5CBB-E03B-4019-8BCD-78975D39E48C}"/>
          </ac:spMkLst>
        </pc:spChg>
        <pc:spChg chg="add del">
          <ac:chgData name="Hillary Nkwodimmah" userId="dd8cad6d14a88dfa" providerId="LiveId" clId="{B8C8C106-245F-40AB-BD07-2138F5C8DC92}" dt="2024-02-22T07:52:29.393" v="109" actId="26606"/>
          <ac:spMkLst>
            <pc:docMk/>
            <pc:sldMk cId="1956883853" sldId="262"/>
            <ac:spMk id="29" creationId="{94993204-9792-4E61-A83C-73D4379E2B1C}"/>
          </ac:spMkLst>
        </pc:spChg>
        <pc:spChg chg="add del">
          <ac:chgData name="Hillary Nkwodimmah" userId="dd8cad6d14a88dfa" providerId="LiveId" clId="{B8C8C106-245F-40AB-BD07-2138F5C8DC92}" dt="2024-02-22T07:52:32.156" v="111" actId="26606"/>
          <ac:spMkLst>
            <pc:docMk/>
            <pc:sldMk cId="1956883853" sldId="262"/>
            <ac:spMk id="31" creationId="{8FC9BE17-9A7B-462D-AE50-3D8777387304}"/>
          </ac:spMkLst>
        </pc:spChg>
        <pc:spChg chg="add del">
          <ac:chgData name="Hillary Nkwodimmah" userId="dd8cad6d14a88dfa" providerId="LiveId" clId="{B8C8C106-245F-40AB-BD07-2138F5C8DC92}" dt="2024-02-22T07:52:32.156" v="111" actId="26606"/>
          <ac:spMkLst>
            <pc:docMk/>
            <pc:sldMk cId="1956883853" sldId="262"/>
            <ac:spMk id="32" creationId="{3EBE8569-6AEC-4B8C-8D53-2DE337CDBA65}"/>
          </ac:spMkLst>
        </pc:spChg>
        <pc:spChg chg="add del">
          <ac:chgData name="Hillary Nkwodimmah" userId="dd8cad6d14a88dfa" providerId="LiveId" clId="{B8C8C106-245F-40AB-BD07-2138F5C8DC92}" dt="2024-02-22T07:52:32.156" v="111" actId="26606"/>
          <ac:spMkLst>
            <pc:docMk/>
            <pc:sldMk cId="1956883853" sldId="262"/>
            <ac:spMk id="33" creationId="{55D4142C-5077-457F-A6AD-3FECFDB39685}"/>
          </ac:spMkLst>
        </pc:spChg>
        <pc:spChg chg="add del">
          <ac:chgData name="Hillary Nkwodimmah" userId="dd8cad6d14a88dfa" providerId="LiveId" clId="{B8C8C106-245F-40AB-BD07-2138F5C8DC92}" dt="2024-02-22T07:52:32.156" v="111" actId="26606"/>
          <ac:spMkLst>
            <pc:docMk/>
            <pc:sldMk cId="1956883853" sldId="262"/>
            <ac:spMk id="34" creationId="{7A5F0580-5EE9-419F-96EE-B6529EF6E7D0}"/>
          </ac:spMkLst>
        </pc:spChg>
        <pc:spChg chg="add del">
          <ac:chgData name="Hillary Nkwodimmah" userId="dd8cad6d14a88dfa" providerId="LiveId" clId="{B8C8C106-245F-40AB-BD07-2138F5C8DC92}" dt="2024-02-22T07:52:44.444" v="113" actId="26606"/>
          <ac:spMkLst>
            <pc:docMk/>
            <pc:sldMk cId="1956883853" sldId="262"/>
            <ac:spMk id="36" creationId="{AE3A741D-C19B-960A-5803-1C5887147820}"/>
          </ac:spMkLst>
        </pc:spChg>
        <pc:spChg chg="add del">
          <ac:chgData name="Hillary Nkwodimmah" userId="dd8cad6d14a88dfa" providerId="LiveId" clId="{B8C8C106-245F-40AB-BD07-2138F5C8DC92}" dt="2024-02-22T07:52:44.444" v="113" actId="26606"/>
          <ac:spMkLst>
            <pc:docMk/>
            <pc:sldMk cId="1956883853" sldId="262"/>
            <ac:spMk id="37" creationId="{DC39DE25-0E4E-0AA7-0932-1D78C2372786}"/>
          </ac:spMkLst>
        </pc:spChg>
        <pc:spChg chg="add del">
          <ac:chgData name="Hillary Nkwodimmah" userId="dd8cad6d14a88dfa" providerId="LiveId" clId="{B8C8C106-245F-40AB-BD07-2138F5C8DC92}" dt="2024-02-22T07:52:44.444" v="113" actId="26606"/>
          <ac:spMkLst>
            <pc:docMk/>
            <pc:sldMk cId="1956883853" sldId="262"/>
            <ac:spMk id="38" creationId="{8D6EA299-0840-6DEA-E670-C49AEBC87E89}"/>
          </ac:spMkLst>
        </pc:spChg>
        <pc:spChg chg="add del">
          <ac:chgData name="Hillary Nkwodimmah" userId="dd8cad6d14a88dfa" providerId="LiveId" clId="{B8C8C106-245F-40AB-BD07-2138F5C8DC92}" dt="2024-02-22T07:52:49.445" v="116" actId="26606"/>
          <ac:spMkLst>
            <pc:docMk/>
            <pc:sldMk cId="1956883853" sldId="262"/>
            <ac:spMk id="40" creationId="{39E0238D-E295-49BE-9BFE-E9189D69ED3A}"/>
          </ac:spMkLst>
        </pc:spChg>
        <pc:spChg chg="add del">
          <ac:chgData name="Hillary Nkwodimmah" userId="dd8cad6d14a88dfa" providerId="LiveId" clId="{B8C8C106-245F-40AB-BD07-2138F5C8DC92}" dt="2024-02-22T07:52:49.445" v="116" actId="26606"/>
          <ac:spMkLst>
            <pc:docMk/>
            <pc:sldMk cId="1956883853" sldId="262"/>
            <ac:spMk id="41" creationId="{D85E9A4A-0183-4A3C-B68E-A229278915E2}"/>
          </ac:spMkLst>
        </pc:spChg>
        <pc:spChg chg="add del">
          <ac:chgData name="Hillary Nkwodimmah" userId="dd8cad6d14a88dfa" providerId="LiveId" clId="{B8C8C106-245F-40AB-BD07-2138F5C8DC92}" dt="2024-02-22T07:52:49.445" v="116" actId="26606"/>
          <ac:spMkLst>
            <pc:docMk/>
            <pc:sldMk cId="1956883853" sldId="262"/>
            <ac:spMk id="42" creationId="{13A48C6C-3CC4-4EE5-A773-EC1EB7F59CD4}"/>
          </ac:spMkLst>
        </pc:spChg>
        <pc:spChg chg="add del">
          <ac:chgData name="Hillary Nkwodimmah" userId="dd8cad6d14a88dfa" providerId="LiveId" clId="{B8C8C106-245F-40AB-BD07-2138F5C8DC92}" dt="2024-02-22T07:52:49.445" v="116" actId="26606"/>
          <ac:spMkLst>
            <pc:docMk/>
            <pc:sldMk cId="1956883853" sldId="262"/>
            <ac:spMk id="43" creationId="{1F9EB61A-CFD3-3398-6448-72CE004E3C86}"/>
          </ac:spMkLst>
        </pc:spChg>
        <pc:spChg chg="add">
          <ac:chgData name="Hillary Nkwodimmah" userId="dd8cad6d14a88dfa" providerId="LiveId" clId="{B8C8C106-245F-40AB-BD07-2138F5C8DC92}" dt="2024-02-22T07:52:49.457" v="117" actId="26606"/>
          <ac:spMkLst>
            <pc:docMk/>
            <pc:sldMk cId="1956883853" sldId="262"/>
            <ac:spMk id="45" creationId="{8FC9BE17-9A7B-462D-AE50-3D8777387304}"/>
          </ac:spMkLst>
        </pc:spChg>
        <pc:spChg chg="add">
          <ac:chgData name="Hillary Nkwodimmah" userId="dd8cad6d14a88dfa" providerId="LiveId" clId="{B8C8C106-245F-40AB-BD07-2138F5C8DC92}" dt="2024-02-22T07:52:49.457" v="117" actId="26606"/>
          <ac:spMkLst>
            <pc:docMk/>
            <pc:sldMk cId="1956883853" sldId="262"/>
            <ac:spMk id="46" creationId="{3EBE8569-6AEC-4B8C-8D53-2DE337CDBA65}"/>
          </ac:spMkLst>
        </pc:spChg>
        <pc:spChg chg="add">
          <ac:chgData name="Hillary Nkwodimmah" userId="dd8cad6d14a88dfa" providerId="LiveId" clId="{B8C8C106-245F-40AB-BD07-2138F5C8DC92}" dt="2024-02-22T07:52:49.457" v="117" actId="26606"/>
          <ac:spMkLst>
            <pc:docMk/>
            <pc:sldMk cId="1956883853" sldId="262"/>
            <ac:spMk id="47" creationId="{55D4142C-5077-457F-A6AD-3FECFDB39685}"/>
          </ac:spMkLst>
        </pc:spChg>
        <pc:spChg chg="add">
          <ac:chgData name="Hillary Nkwodimmah" userId="dd8cad6d14a88dfa" providerId="LiveId" clId="{B8C8C106-245F-40AB-BD07-2138F5C8DC92}" dt="2024-02-22T07:52:49.457" v="117" actId="26606"/>
          <ac:spMkLst>
            <pc:docMk/>
            <pc:sldMk cId="1956883853" sldId="262"/>
            <ac:spMk id="48" creationId="{7A5F0580-5EE9-419F-96EE-B6529EF6E7D0}"/>
          </ac:spMkLst>
        </pc:spChg>
        <pc:picChg chg="add mod ord">
          <ac:chgData name="Hillary Nkwodimmah" userId="dd8cad6d14a88dfa" providerId="LiveId" clId="{B8C8C106-245F-40AB-BD07-2138F5C8DC92}" dt="2024-02-22T07:52:49.457" v="117" actId="26606"/>
          <ac:picMkLst>
            <pc:docMk/>
            <pc:sldMk cId="1956883853" sldId="262"/>
            <ac:picMk id="8" creationId="{684B6E3C-FCDE-3BDE-5EEF-982178BC2073}"/>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2B025-A683-4643-BC27-3EF6D7B517DE}"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5A5A75DB-4E97-48D0-ABA0-01A519D041AF}">
      <dgm:prSet/>
      <dgm:spPr/>
      <dgm:t>
        <a:bodyPr/>
        <a:lstStyle/>
        <a:p>
          <a:r>
            <a:rPr lang="en-US"/>
            <a:t>Analyze the correlation between inflation rate and stock price.</a:t>
          </a:r>
        </a:p>
      </dgm:t>
    </dgm:pt>
    <dgm:pt modelId="{E1697A38-6839-48DA-A3E2-7BBC7829CF48}" type="parTrans" cxnId="{C66D5054-0778-4A1E-819B-6A8C525A5371}">
      <dgm:prSet/>
      <dgm:spPr/>
      <dgm:t>
        <a:bodyPr/>
        <a:lstStyle/>
        <a:p>
          <a:endParaRPr lang="en-US"/>
        </a:p>
      </dgm:t>
    </dgm:pt>
    <dgm:pt modelId="{2D2A7029-360F-472E-8D50-5F78784A50E8}" type="sibTrans" cxnId="{C66D5054-0778-4A1E-819B-6A8C525A5371}">
      <dgm:prSet/>
      <dgm:spPr/>
      <dgm:t>
        <a:bodyPr/>
        <a:lstStyle/>
        <a:p>
          <a:endParaRPr lang="en-US"/>
        </a:p>
      </dgm:t>
    </dgm:pt>
    <dgm:pt modelId="{7174F6AF-33C0-4DA7-83AB-180DB3D11D53}">
      <dgm:prSet/>
      <dgm:spPr/>
      <dgm:t>
        <a:bodyPr/>
        <a:lstStyle/>
        <a:p>
          <a:r>
            <a:rPr lang="en-US"/>
            <a:t>To examine the effect of rising inflation rate on the stock price.</a:t>
          </a:r>
        </a:p>
      </dgm:t>
    </dgm:pt>
    <dgm:pt modelId="{2EE23ACC-3061-47B0-A31B-9207189E1213}" type="parTrans" cxnId="{7A6AC275-BAAA-4615-B70C-1CDC582C6B22}">
      <dgm:prSet/>
      <dgm:spPr/>
      <dgm:t>
        <a:bodyPr/>
        <a:lstStyle/>
        <a:p>
          <a:endParaRPr lang="en-US"/>
        </a:p>
      </dgm:t>
    </dgm:pt>
    <dgm:pt modelId="{9390EFF5-C1F1-4255-B917-B620BA65F150}" type="sibTrans" cxnId="{7A6AC275-BAAA-4615-B70C-1CDC582C6B22}">
      <dgm:prSet/>
      <dgm:spPr/>
      <dgm:t>
        <a:bodyPr/>
        <a:lstStyle/>
        <a:p>
          <a:endParaRPr lang="en-US"/>
        </a:p>
      </dgm:t>
    </dgm:pt>
    <dgm:pt modelId="{C9F29486-53D0-4A4E-AC6A-43BBBB489254}">
      <dgm:prSet/>
      <dgm:spPr/>
      <dgm:t>
        <a:bodyPr/>
        <a:lstStyle/>
        <a:p>
          <a:r>
            <a:rPr lang="en-US"/>
            <a:t>To proffer solutions based on this empirical study to the policymakers and market participants. </a:t>
          </a:r>
        </a:p>
      </dgm:t>
    </dgm:pt>
    <dgm:pt modelId="{25FA4F30-9E85-4308-911A-905F6607F333}" type="parTrans" cxnId="{A65FF704-519E-4BFC-80D7-B9AC23247AE7}">
      <dgm:prSet/>
      <dgm:spPr/>
      <dgm:t>
        <a:bodyPr/>
        <a:lstStyle/>
        <a:p>
          <a:endParaRPr lang="en-US"/>
        </a:p>
      </dgm:t>
    </dgm:pt>
    <dgm:pt modelId="{C761AE4C-09BB-438D-A068-E465A2AEA59F}" type="sibTrans" cxnId="{A65FF704-519E-4BFC-80D7-B9AC23247AE7}">
      <dgm:prSet/>
      <dgm:spPr/>
      <dgm:t>
        <a:bodyPr/>
        <a:lstStyle/>
        <a:p>
          <a:endParaRPr lang="en-US"/>
        </a:p>
      </dgm:t>
    </dgm:pt>
    <dgm:pt modelId="{7104280C-2E2D-47EF-94D0-410C128139A8}" type="pres">
      <dgm:prSet presAssocID="{1B82B025-A683-4643-BC27-3EF6D7B517DE}" presName="root" presStyleCnt="0">
        <dgm:presLayoutVars>
          <dgm:dir/>
          <dgm:resizeHandles val="exact"/>
        </dgm:presLayoutVars>
      </dgm:prSet>
      <dgm:spPr/>
    </dgm:pt>
    <dgm:pt modelId="{9D0A4E79-E36F-4F6E-B799-504F1C7AE987}" type="pres">
      <dgm:prSet presAssocID="{5A5A75DB-4E97-48D0-ABA0-01A519D041AF}" presName="compNode" presStyleCnt="0"/>
      <dgm:spPr/>
    </dgm:pt>
    <dgm:pt modelId="{1419B4A3-7C65-49F2-97B6-0A7443AC6D6D}" type="pres">
      <dgm:prSet presAssocID="{5A5A75DB-4E97-48D0-ABA0-01A519D041AF}" presName="bgRect" presStyleLbl="bgShp" presStyleIdx="0" presStyleCnt="3"/>
      <dgm:spPr/>
    </dgm:pt>
    <dgm:pt modelId="{3A95F3F1-71D3-46CA-8768-4487E450C387}" type="pres">
      <dgm:prSet presAssocID="{5A5A75DB-4E97-48D0-ABA0-01A519D041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29E3707-B580-4F92-AE23-AED00C940943}" type="pres">
      <dgm:prSet presAssocID="{5A5A75DB-4E97-48D0-ABA0-01A519D041AF}" presName="spaceRect" presStyleCnt="0"/>
      <dgm:spPr/>
    </dgm:pt>
    <dgm:pt modelId="{6193E114-53EE-46A9-B5E1-25E11E87A72A}" type="pres">
      <dgm:prSet presAssocID="{5A5A75DB-4E97-48D0-ABA0-01A519D041AF}" presName="parTx" presStyleLbl="revTx" presStyleIdx="0" presStyleCnt="3">
        <dgm:presLayoutVars>
          <dgm:chMax val="0"/>
          <dgm:chPref val="0"/>
        </dgm:presLayoutVars>
      </dgm:prSet>
      <dgm:spPr/>
    </dgm:pt>
    <dgm:pt modelId="{4163F8B1-AFA8-4E1A-81AD-D5086DED6A6B}" type="pres">
      <dgm:prSet presAssocID="{2D2A7029-360F-472E-8D50-5F78784A50E8}" presName="sibTrans" presStyleCnt="0"/>
      <dgm:spPr/>
    </dgm:pt>
    <dgm:pt modelId="{F3E76D36-07D5-4C39-8B3E-51E5C3BD219F}" type="pres">
      <dgm:prSet presAssocID="{7174F6AF-33C0-4DA7-83AB-180DB3D11D53}" presName="compNode" presStyleCnt="0"/>
      <dgm:spPr/>
    </dgm:pt>
    <dgm:pt modelId="{6F1A3548-2684-4F1E-828D-B4759A112DDF}" type="pres">
      <dgm:prSet presAssocID="{7174F6AF-33C0-4DA7-83AB-180DB3D11D53}" presName="bgRect" presStyleLbl="bgShp" presStyleIdx="1" presStyleCnt="3"/>
      <dgm:spPr/>
    </dgm:pt>
    <dgm:pt modelId="{FFF5F0EA-7B15-4C11-8528-5FC095BF7A5B}" type="pres">
      <dgm:prSet presAssocID="{7174F6AF-33C0-4DA7-83AB-180DB3D11D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3EAB2668-B32F-410C-B1DE-5E2DA823CA48}" type="pres">
      <dgm:prSet presAssocID="{7174F6AF-33C0-4DA7-83AB-180DB3D11D53}" presName="spaceRect" presStyleCnt="0"/>
      <dgm:spPr/>
    </dgm:pt>
    <dgm:pt modelId="{1C6078C2-195C-4F0F-83B6-3579747EF932}" type="pres">
      <dgm:prSet presAssocID="{7174F6AF-33C0-4DA7-83AB-180DB3D11D53}" presName="parTx" presStyleLbl="revTx" presStyleIdx="1" presStyleCnt="3">
        <dgm:presLayoutVars>
          <dgm:chMax val="0"/>
          <dgm:chPref val="0"/>
        </dgm:presLayoutVars>
      </dgm:prSet>
      <dgm:spPr/>
    </dgm:pt>
    <dgm:pt modelId="{8E55BAEB-974F-45D4-B4EE-E70A779FAD9F}" type="pres">
      <dgm:prSet presAssocID="{9390EFF5-C1F1-4255-B917-B620BA65F150}" presName="sibTrans" presStyleCnt="0"/>
      <dgm:spPr/>
    </dgm:pt>
    <dgm:pt modelId="{7A5AF5B6-62F6-4C15-82D1-45AA08A107C2}" type="pres">
      <dgm:prSet presAssocID="{C9F29486-53D0-4A4E-AC6A-43BBBB489254}" presName="compNode" presStyleCnt="0"/>
      <dgm:spPr/>
    </dgm:pt>
    <dgm:pt modelId="{1EF00CFD-2E4B-48B8-9BC8-6D0463BAEE7E}" type="pres">
      <dgm:prSet presAssocID="{C9F29486-53D0-4A4E-AC6A-43BBBB489254}" presName="bgRect" presStyleLbl="bgShp" presStyleIdx="2" presStyleCnt="3"/>
      <dgm:spPr/>
    </dgm:pt>
    <dgm:pt modelId="{9B8CE036-F738-405C-BE5B-42E296CECF7C}" type="pres">
      <dgm:prSet presAssocID="{C9F29486-53D0-4A4E-AC6A-43BBBB48925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D54D6D28-B90B-451B-A2B7-B1FF1C148599}" type="pres">
      <dgm:prSet presAssocID="{C9F29486-53D0-4A4E-AC6A-43BBBB489254}" presName="spaceRect" presStyleCnt="0"/>
      <dgm:spPr/>
    </dgm:pt>
    <dgm:pt modelId="{482B07FE-5EE4-4D7C-BB2D-A7FCBD793A7E}" type="pres">
      <dgm:prSet presAssocID="{C9F29486-53D0-4A4E-AC6A-43BBBB489254}" presName="parTx" presStyleLbl="revTx" presStyleIdx="2" presStyleCnt="3">
        <dgm:presLayoutVars>
          <dgm:chMax val="0"/>
          <dgm:chPref val="0"/>
        </dgm:presLayoutVars>
      </dgm:prSet>
      <dgm:spPr/>
    </dgm:pt>
  </dgm:ptLst>
  <dgm:cxnLst>
    <dgm:cxn modelId="{A65FF704-519E-4BFC-80D7-B9AC23247AE7}" srcId="{1B82B025-A683-4643-BC27-3EF6D7B517DE}" destId="{C9F29486-53D0-4A4E-AC6A-43BBBB489254}" srcOrd="2" destOrd="0" parTransId="{25FA4F30-9E85-4308-911A-905F6607F333}" sibTransId="{C761AE4C-09BB-438D-A068-E465A2AEA59F}"/>
    <dgm:cxn modelId="{C66D5054-0778-4A1E-819B-6A8C525A5371}" srcId="{1B82B025-A683-4643-BC27-3EF6D7B517DE}" destId="{5A5A75DB-4E97-48D0-ABA0-01A519D041AF}" srcOrd="0" destOrd="0" parTransId="{E1697A38-6839-48DA-A3E2-7BBC7829CF48}" sibTransId="{2D2A7029-360F-472E-8D50-5F78784A50E8}"/>
    <dgm:cxn modelId="{7A6AC275-BAAA-4615-B70C-1CDC582C6B22}" srcId="{1B82B025-A683-4643-BC27-3EF6D7B517DE}" destId="{7174F6AF-33C0-4DA7-83AB-180DB3D11D53}" srcOrd="1" destOrd="0" parTransId="{2EE23ACC-3061-47B0-A31B-9207189E1213}" sibTransId="{9390EFF5-C1F1-4255-B917-B620BA65F150}"/>
    <dgm:cxn modelId="{E645545A-8788-4A88-9B32-1FCFC549111E}" type="presOf" srcId="{1B82B025-A683-4643-BC27-3EF6D7B517DE}" destId="{7104280C-2E2D-47EF-94D0-410C128139A8}" srcOrd="0" destOrd="0" presId="urn:microsoft.com/office/officeart/2018/2/layout/IconVerticalSolidList"/>
    <dgm:cxn modelId="{951B5BBE-563F-4AE7-9EEB-EF58FCC0EC25}" type="presOf" srcId="{5A5A75DB-4E97-48D0-ABA0-01A519D041AF}" destId="{6193E114-53EE-46A9-B5E1-25E11E87A72A}" srcOrd="0" destOrd="0" presId="urn:microsoft.com/office/officeart/2018/2/layout/IconVerticalSolidList"/>
    <dgm:cxn modelId="{6DDC2AC9-CBA5-4666-B481-39C061B33B21}" type="presOf" srcId="{7174F6AF-33C0-4DA7-83AB-180DB3D11D53}" destId="{1C6078C2-195C-4F0F-83B6-3579747EF932}" srcOrd="0" destOrd="0" presId="urn:microsoft.com/office/officeart/2018/2/layout/IconVerticalSolidList"/>
    <dgm:cxn modelId="{D3FE51F5-2259-43CF-ACB4-EB1583A54C47}" type="presOf" srcId="{C9F29486-53D0-4A4E-AC6A-43BBBB489254}" destId="{482B07FE-5EE4-4D7C-BB2D-A7FCBD793A7E}" srcOrd="0" destOrd="0" presId="urn:microsoft.com/office/officeart/2018/2/layout/IconVerticalSolidList"/>
    <dgm:cxn modelId="{3BEF9F6A-EF22-42D3-B2BD-46608B616025}" type="presParOf" srcId="{7104280C-2E2D-47EF-94D0-410C128139A8}" destId="{9D0A4E79-E36F-4F6E-B799-504F1C7AE987}" srcOrd="0" destOrd="0" presId="urn:microsoft.com/office/officeart/2018/2/layout/IconVerticalSolidList"/>
    <dgm:cxn modelId="{425487FD-B044-495F-A69F-97934660B9C8}" type="presParOf" srcId="{9D0A4E79-E36F-4F6E-B799-504F1C7AE987}" destId="{1419B4A3-7C65-49F2-97B6-0A7443AC6D6D}" srcOrd="0" destOrd="0" presId="urn:microsoft.com/office/officeart/2018/2/layout/IconVerticalSolidList"/>
    <dgm:cxn modelId="{3C9B6A5E-E81C-417A-BC60-F43369B27CE0}" type="presParOf" srcId="{9D0A4E79-E36F-4F6E-B799-504F1C7AE987}" destId="{3A95F3F1-71D3-46CA-8768-4487E450C387}" srcOrd="1" destOrd="0" presId="urn:microsoft.com/office/officeart/2018/2/layout/IconVerticalSolidList"/>
    <dgm:cxn modelId="{18CAEDCD-A82F-4290-AFD7-02BE34C2E7CE}" type="presParOf" srcId="{9D0A4E79-E36F-4F6E-B799-504F1C7AE987}" destId="{D29E3707-B580-4F92-AE23-AED00C940943}" srcOrd="2" destOrd="0" presId="urn:microsoft.com/office/officeart/2018/2/layout/IconVerticalSolidList"/>
    <dgm:cxn modelId="{5884997C-79D6-42C2-BFE7-77B356B72EB4}" type="presParOf" srcId="{9D0A4E79-E36F-4F6E-B799-504F1C7AE987}" destId="{6193E114-53EE-46A9-B5E1-25E11E87A72A}" srcOrd="3" destOrd="0" presId="urn:microsoft.com/office/officeart/2018/2/layout/IconVerticalSolidList"/>
    <dgm:cxn modelId="{6A0E6000-237B-41E1-8C10-648C2D5587B2}" type="presParOf" srcId="{7104280C-2E2D-47EF-94D0-410C128139A8}" destId="{4163F8B1-AFA8-4E1A-81AD-D5086DED6A6B}" srcOrd="1" destOrd="0" presId="urn:microsoft.com/office/officeart/2018/2/layout/IconVerticalSolidList"/>
    <dgm:cxn modelId="{D856F11E-CB84-4C94-BA73-625F8506FA30}" type="presParOf" srcId="{7104280C-2E2D-47EF-94D0-410C128139A8}" destId="{F3E76D36-07D5-4C39-8B3E-51E5C3BD219F}" srcOrd="2" destOrd="0" presId="urn:microsoft.com/office/officeart/2018/2/layout/IconVerticalSolidList"/>
    <dgm:cxn modelId="{FD7F6CA3-323B-4BF1-97E5-9EAFCEFB8875}" type="presParOf" srcId="{F3E76D36-07D5-4C39-8B3E-51E5C3BD219F}" destId="{6F1A3548-2684-4F1E-828D-B4759A112DDF}" srcOrd="0" destOrd="0" presId="urn:microsoft.com/office/officeart/2018/2/layout/IconVerticalSolidList"/>
    <dgm:cxn modelId="{6BB807A6-FB10-498C-8039-2FFA675D18F3}" type="presParOf" srcId="{F3E76D36-07D5-4C39-8B3E-51E5C3BD219F}" destId="{FFF5F0EA-7B15-4C11-8528-5FC095BF7A5B}" srcOrd="1" destOrd="0" presId="urn:microsoft.com/office/officeart/2018/2/layout/IconVerticalSolidList"/>
    <dgm:cxn modelId="{02FB072E-3D8C-4695-BA1C-089EEB2BB8DA}" type="presParOf" srcId="{F3E76D36-07D5-4C39-8B3E-51E5C3BD219F}" destId="{3EAB2668-B32F-410C-B1DE-5E2DA823CA48}" srcOrd="2" destOrd="0" presId="urn:microsoft.com/office/officeart/2018/2/layout/IconVerticalSolidList"/>
    <dgm:cxn modelId="{1C19382D-D33F-42F5-8EAF-FC861A75C021}" type="presParOf" srcId="{F3E76D36-07D5-4C39-8B3E-51E5C3BD219F}" destId="{1C6078C2-195C-4F0F-83B6-3579747EF932}" srcOrd="3" destOrd="0" presId="urn:microsoft.com/office/officeart/2018/2/layout/IconVerticalSolidList"/>
    <dgm:cxn modelId="{BB45557A-3BC9-46BE-B739-CD2D1F6A28F9}" type="presParOf" srcId="{7104280C-2E2D-47EF-94D0-410C128139A8}" destId="{8E55BAEB-974F-45D4-B4EE-E70A779FAD9F}" srcOrd="3" destOrd="0" presId="urn:microsoft.com/office/officeart/2018/2/layout/IconVerticalSolidList"/>
    <dgm:cxn modelId="{B35C81F1-5F89-4745-AFB8-BD80C07F0BF6}" type="presParOf" srcId="{7104280C-2E2D-47EF-94D0-410C128139A8}" destId="{7A5AF5B6-62F6-4C15-82D1-45AA08A107C2}" srcOrd="4" destOrd="0" presId="urn:microsoft.com/office/officeart/2018/2/layout/IconVerticalSolidList"/>
    <dgm:cxn modelId="{955551A7-E910-4625-8594-B004EB11075A}" type="presParOf" srcId="{7A5AF5B6-62F6-4C15-82D1-45AA08A107C2}" destId="{1EF00CFD-2E4B-48B8-9BC8-6D0463BAEE7E}" srcOrd="0" destOrd="0" presId="urn:microsoft.com/office/officeart/2018/2/layout/IconVerticalSolidList"/>
    <dgm:cxn modelId="{9DDA9BFB-EDE4-4EB9-92E4-D89185E10069}" type="presParOf" srcId="{7A5AF5B6-62F6-4C15-82D1-45AA08A107C2}" destId="{9B8CE036-F738-405C-BE5B-42E296CECF7C}" srcOrd="1" destOrd="0" presId="urn:microsoft.com/office/officeart/2018/2/layout/IconVerticalSolidList"/>
    <dgm:cxn modelId="{EBEDFB73-B173-46A7-ACAA-A8B64D425BB6}" type="presParOf" srcId="{7A5AF5B6-62F6-4C15-82D1-45AA08A107C2}" destId="{D54D6D28-B90B-451B-A2B7-B1FF1C148599}" srcOrd="2" destOrd="0" presId="urn:microsoft.com/office/officeart/2018/2/layout/IconVerticalSolidList"/>
    <dgm:cxn modelId="{6AB5F8F9-9FA0-41E2-B9DB-3A1112E32455}" type="presParOf" srcId="{7A5AF5B6-62F6-4C15-82D1-45AA08A107C2}" destId="{482B07FE-5EE4-4D7C-BB2D-A7FCBD793A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D11A82-789C-4267-9B47-96A364DBDA1B}"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784F07D4-704A-4986-A8C5-4CC5860BE07C}">
      <dgm:prSet/>
      <dgm:spPr/>
      <dgm:t>
        <a:bodyPr/>
        <a:lstStyle/>
        <a:p>
          <a:r>
            <a:rPr lang="en-CA"/>
            <a:t>How does inflation affect the overall performance of the stock market?</a:t>
          </a:r>
          <a:endParaRPr lang="en-US"/>
        </a:p>
      </dgm:t>
    </dgm:pt>
    <dgm:pt modelId="{016BA145-D3A0-47F2-95C4-3AB9B784EB81}" type="parTrans" cxnId="{B95A24A4-1E99-4B34-9514-8F3756ECCF41}">
      <dgm:prSet/>
      <dgm:spPr/>
      <dgm:t>
        <a:bodyPr/>
        <a:lstStyle/>
        <a:p>
          <a:endParaRPr lang="en-US"/>
        </a:p>
      </dgm:t>
    </dgm:pt>
    <dgm:pt modelId="{D8A01603-3ABC-41D2-8F07-C1190788B013}" type="sibTrans" cxnId="{B95A24A4-1E99-4B34-9514-8F3756ECCF41}">
      <dgm:prSet phldrT="01" phldr="0"/>
      <dgm:spPr/>
      <dgm:t>
        <a:bodyPr/>
        <a:lstStyle/>
        <a:p>
          <a:r>
            <a:rPr lang="en-US"/>
            <a:t>01</a:t>
          </a:r>
        </a:p>
      </dgm:t>
    </dgm:pt>
    <dgm:pt modelId="{FDD2D63B-BF40-455D-B10F-41872977BBBF}">
      <dgm:prSet/>
      <dgm:spPr/>
      <dgm:t>
        <a:bodyPr/>
        <a:lstStyle/>
        <a:p>
          <a:r>
            <a:rPr lang="en-CA"/>
            <a:t>What historical patterns can be observed in the relationship between inflation rates and stock prices?</a:t>
          </a:r>
          <a:endParaRPr lang="en-US"/>
        </a:p>
      </dgm:t>
    </dgm:pt>
    <dgm:pt modelId="{99339D14-8D3E-41AB-B0BB-0BC20D218C98}" type="parTrans" cxnId="{098DA014-CDAE-44CB-BF7F-677AF35CD4BD}">
      <dgm:prSet/>
      <dgm:spPr/>
      <dgm:t>
        <a:bodyPr/>
        <a:lstStyle/>
        <a:p>
          <a:endParaRPr lang="en-US"/>
        </a:p>
      </dgm:t>
    </dgm:pt>
    <dgm:pt modelId="{A2009D17-D629-4DD1-8618-EDB70F84A8B5}" type="sibTrans" cxnId="{098DA014-CDAE-44CB-BF7F-677AF35CD4BD}">
      <dgm:prSet phldrT="02" phldr="0"/>
      <dgm:spPr/>
      <dgm:t>
        <a:bodyPr/>
        <a:lstStyle/>
        <a:p>
          <a:r>
            <a:rPr lang="en-US"/>
            <a:t>02</a:t>
          </a:r>
        </a:p>
      </dgm:t>
    </dgm:pt>
    <dgm:pt modelId="{9BE845A9-B1A7-4CED-B45C-47C179A6B36F}">
      <dgm:prSet/>
      <dgm:spPr/>
      <dgm:t>
        <a:bodyPr/>
        <a:lstStyle/>
        <a:p>
          <a:r>
            <a:rPr lang="en-US"/>
            <a:t>How can the findings from this empirical study be utilized by policymakers and market participants to develop solutions?</a:t>
          </a:r>
        </a:p>
      </dgm:t>
    </dgm:pt>
    <dgm:pt modelId="{7964395A-933D-4161-8756-9055FCAF919C}" type="parTrans" cxnId="{C4F6A8C4-9910-4893-9EAB-B6AB99F0A30A}">
      <dgm:prSet/>
      <dgm:spPr/>
      <dgm:t>
        <a:bodyPr/>
        <a:lstStyle/>
        <a:p>
          <a:endParaRPr lang="en-US"/>
        </a:p>
      </dgm:t>
    </dgm:pt>
    <dgm:pt modelId="{F6EAABF8-6784-47B9-A5D3-CBF43437965A}" type="sibTrans" cxnId="{C4F6A8C4-9910-4893-9EAB-B6AB99F0A30A}">
      <dgm:prSet phldrT="03" phldr="0"/>
      <dgm:spPr/>
      <dgm:t>
        <a:bodyPr/>
        <a:lstStyle/>
        <a:p>
          <a:r>
            <a:rPr lang="en-US"/>
            <a:t>03</a:t>
          </a:r>
        </a:p>
      </dgm:t>
    </dgm:pt>
    <dgm:pt modelId="{237A4C4A-0FB1-4F11-8BF9-7C64183C8E7D}" type="pres">
      <dgm:prSet presAssocID="{CDD11A82-789C-4267-9B47-96A364DBDA1B}" presName="Name0" presStyleCnt="0">
        <dgm:presLayoutVars>
          <dgm:animLvl val="lvl"/>
          <dgm:resizeHandles val="exact"/>
        </dgm:presLayoutVars>
      </dgm:prSet>
      <dgm:spPr/>
    </dgm:pt>
    <dgm:pt modelId="{7545A4CE-33A0-40BA-805B-766A68A18B9C}" type="pres">
      <dgm:prSet presAssocID="{784F07D4-704A-4986-A8C5-4CC5860BE07C}" presName="compositeNode" presStyleCnt="0">
        <dgm:presLayoutVars>
          <dgm:bulletEnabled val="1"/>
        </dgm:presLayoutVars>
      </dgm:prSet>
      <dgm:spPr/>
    </dgm:pt>
    <dgm:pt modelId="{C1588B85-63B4-49E4-910B-9082CBDF47E2}" type="pres">
      <dgm:prSet presAssocID="{784F07D4-704A-4986-A8C5-4CC5860BE07C}" presName="bgRect" presStyleLbl="alignNode1" presStyleIdx="0" presStyleCnt="3"/>
      <dgm:spPr/>
    </dgm:pt>
    <dgm:pt modelId="{EAD48412-8FFE-4BC1-B900-E323EB49BB05}" type="pres">
      <dgm:prSet presAssocID="{D8A01603-3ABC-41D2-8F07-C1190788B013}" presName="sibTransNodeRect" presStyleLbl="alignNode1" presStyleIdx="0" presStyleCnt="3">
        <dgm:presLayoutVars>
          <dgm:chMax val="0"/>
          <dgm:bulletEnabled val="1"/>
        </dgm:presLayoutVars>
      </dgm:prSet>
      <dgm:spPr/>
    </dgm:pt>
    <dgm:pt modelId="{2ECB27B7-C9A0-4D96-8207-82B01767BE85}" type="pres">
      <dgm:prSet presAssocID="{784F07D4-704A-4986-A8C5-4CC5860BE07C}" presName="nodeRect" presStyleLbl="alignNode1" presStyleIdx="0" presStyleCnt="3">
        <dgm:presLayoutVars>
          <dgm:bulletEnabled val="1"/>
        </dgm:presLayoutVars>
      </dgm:prSet>
      <dgm:spPr/>
    </dgm:pt>
    <dgm:pt modelId="{B68A8958-E71B-43DB-B97A-7F182168203B}" type="pres">
      <dgm:prSet presAssocID="{D8A01603-3ABC-41D2-8F07-C1190788B013}" presName="sibTrans" presStyleCnt="0"/>
      <dgm:spPr/>
    </dgm:pt>
    <dgm:pt modelId="{2CDD1C33-3CAC-4BFA-B1F2-8866EE8F6438}" type="pres">
      <dgm:prSet presAssocID="{FDD2D63B-BF40-455D-B10F-41872977BBBF}" presName="compositeNode" presStyleCnt="0">
        <dgm:presLayoutVars>
          <dgm:bulletEnabled val="1"/>
        </dgm:presLayoutVars>
      </dgm:prSet>
      <dgm:spPr/>
    </dgm:pt>
    <dgm:pt modelId="{033F51B8-D88A-46FD-9AAC-8FD44F56636D}" type="pres">
      <dgm:prSet presAssocID="{FDD2D63B-BF40-455D-B10F-41872977BBBF}" presName="bgRect" presStyleLbl="alignNode1" presStyleIdx="1" presStyleCnt="3"/>
      <dgm:spPr/>
    </dgm:pt>
    <dgm:pt modelId="{96269202-C7F7-4C10-ADAF-026326FA7903}" type="pres">
      <dgm:prSet presAssocID="{A2009D17-D629-4DD1-8618-EDB70F84A8B5}" presName="sibTransNodeRect" presStyleLbl="alignNode1" presStyleIdx="1" presStyleCnt="3">
        <dgm:presLayoutVars>
          <dgm:chMax val="0"/>
          <dgm:bulletEnabled val="1"/>
        </dgm:presLayoutVars>
      </dgm:prSet>
      <dgm:spPr/>
    </dgm:pt>
    <dgm:pt modelId="{888FEA23-476C-4966-8C73-F9CF950A0B19}" type="pres">
      <dgm:prSet presAssocID="{FDD2D63B-BF40-455D-B10F-41872977BBBF}" presName="nodeRect" presStyleLbl="alignNode1" presStyleIdx="1" presStyleCnt="3">
        <dgm:presLayoutVars>
          <dgm:bulletEnabled val="1"/>
        </dgm:presLayoutVars>
      </dgm:prSet>
      <dgm:spPr/>
    </dgm:pt>
    <dgm:pt modelId="{CAFF01D5-DB67-44E1-B8DF-0B4D76BD659F}" type="pres">
      <dgm:prSet presAssocID="{A2009D17-D629-4DD1-8618-EDB70F84A8B5}" presName="sibTrans" presStyleCnt="0"/>
      <dgm:spPr/>
    </dgm:pt>
    <dgm:pt modelId="{58B3B851-5AE3-48E7-B98B-15FB6B5F48B3}" type="pres">
      <dgm:prSet presAssocID="{9BE845A9-B1A7-4CED-B45C-47C179A6B36F}" presName="compositeNode" presStyleCnt="0">
        <dgm:presLayoutVars>
          <dgm:bulletEnabled val="1"/>
        </dgm:presLayoutVars>
      </dgm:prSet>
      <dgm:spPr/>
    </dgm:pt>
    <dgm:pt modelId="{9B4EF0BB-17E1-4F7B-BB30-68B3F3938BB3}" type="pres">
      <dgm:prSet presAssocID="{9BE845A9-B1A7-4CED-B45C-47C179A6B36F}" presName="bgRect" presStyleLbl="alignNode1" presStyleIdx="2" presStyleCnt="3"/>
      <dgm:spPr/>
    </dgm:pt>
    <dgm:pt modelId="{9E8B02F4-5608-4E3A-8DEA-FA913D3628FF}" type="pres">
      <dgm:prSet presAssocID="{F6EAABF8-6784-47B9-A5D3-CBF43437965A}" presName="sibTransNodeRect" presStyleLbl="alignNode1" presStyleIdx="2" presStyleCnt="3">
        <dgm:presLayoutVars>
          <dgm:chMax val="0"/>
          <dgm:bulletEnabled val="1"/>
        </dgm:presLayoutVars>
      </dgm:prSet>
      <dgm:spPr/>
    </dgm:pt>
    <dgm:pt modelId="{89F9906C-5951-4B56-A314-72A05C8BEC16}" type="pres">
      <dgm:prSet presAssocID="{9BE845A9-B1A7-4CED-B45C-47C179A6B36F}" presName="nodeRect" presStyleLbl="alignNode1" presStyleIdx="2" presStyleCnt="3">
        <dgm:presLayoutVars>
          <dgm:bulletEnabled val="1"/>
        </dgm:presLayoutVars>
      </dgm:prSet>
      <dgm:spPr/>
    </dgm:pt>
  </dgm:ptLst>
  <dgm:cxnLst>
    <dgm:cxn modelId="{098DA014-CDAE-44CB-BF7F-677AF35CD4BD}" srcId="{CDD11A82-789C-4267-9B47-96A364DBDA1B}" destId="{FDD2D63B-BF40-455D-B10F-41872977BBBF}" srcOrd="1" destOrd="0" parTransId="{99339D14-8D3E-41AB-B0BB-0BC20D218C98}" sibTransId="{A2009D17-D629-4DD1-8618-EDB70F84A8B5}"/>
    <dgm:cxn modelId="{FD8CFA18-EE90-49DD-BA20-4021BF8CE3CA}" type="presOf" srcId="{A2009D17-D629-4DD1-8618-EDB70F84A8B5}" destId="{96269202-C7F7-4C10-ADAF-026326FA7903}" srcOrd="0" destOrd="0" presId="urn:microsoft.com/office/officeart/2016/7/layout/LinearBlockProcessNumbered"/>
    <dgm:cxn modelId="{A3182A60-6E78-4B75-BE77-2FC88705108E}" type="presOf" srcId="{CDD11A82-789C-4267-9B47-96A364DBDA1B}" destId="{237A4C4A-0FB1-4F11-8BF9-7C64183C8E7D}" srcOrd="0" destOrd="0" presId="urn:microsoft.com/office/officeart/2016/7/layout/LinearBlockProcessNumbered"/>
    <dgm:cxn modelId="{35BF4E4C-124C-4D6B-99A0-1D9B06708D8F}" type="presOf" srcId="{784F07D4-704A-4986-A8C5-4CC5860BE07C}" destId="{C1588B85-63B4-49E4-910B-9082CBDF47E2}" srcOrd="0" destOrd="0" presId="urn:microsoft.com/office/officeart/2016/7/layout/LinearBlockProcessNumbered"/>
    <dgm:cxn modelId="{17C09E6C-7041-4848-9282-32D8431AF16E}" type="presOf" srcId="{784F07D4-704A-4986-A8C5-4CC5860BE07C}" destId="{2ECB27B7-C9A0-4D96-8207-82B01767BE85}" srcOrd="1" destOrd="0" presId="urn:microsoft.com/office/officeart/2016/7/layout/LinearBlockProcessNumbered"/>
    <dgm:cxn modelId="{B5AEF259-1246-4C07-87EB-77E23BC66315}" type="presOf" srcId="{9BE845A9-B1A7-4CED-B45C-47C179A6B36F}" destId="{9B4EF0BB-17E1-4F7B-BB30-68B3F3938BB3}" srcOrd="0" destOrd="0" presId="urn:microsoft.com/office/officeart/2016/7/layout/LinearBlockProcessNumbered"/>
    <dgm:cxn modelId="{B2B5BB90-2C5B-405D-A208-DB51B6D3F7DF}" type="presOf" srcId="{FDD2D63B-BF40-455D-B10F-41872977BBBF}" destId="{888FEA23-476C-4966-8C73-F9CF950A0B19}" srcOrd="1" destOrd="0" presId="urn:microsoft.com/office/officeart/2016/7/layout/LinearBlockProcessNumbered"/>
    <dgm:cxn modelId="{B99D6F9D-3975-4164-BD19-7AEB22CB8C12}" type="presOf" srcId="{FDD2D63B-BF40-455D-B10F-41872977BBBF}" destId="{033F51B8-D88A-46FD-9AAC-8FD44F56636D}" srcOrd="0" destOrd="0" presId="urn:microsoft.com/office/officeart/2016/7/layout/LinearBlockProcessNumbered"/>
    <dgm:cxn modelId="{B95A24A4-1E99-4B34-9514-8F3756ECCF41}" srcId="{CDD11A82-789C-4267-9B47-96A364DBDA1B}" destId="{784F07D4-704A-4986-A8C5-4CC5860BE07C}" srcOrd="0" destOrd="0" parTransId="{016BA145-D3A0-47F2-95C4-3AB9B784EB81}" sibTransId="{D8A01603-3ABC-41D2-8F07-C1190788B013}"/>
    <dgm:cxn modelId="{C4F6A8C4-9910-4893-9EAB-B6AB99F0A30A}" srcId="{CDD11A82-789C-4267-9B47-96A364DBDA1B}" destId="{9BE845A9-B1A7-4CED-B45C-47C179A6B36F}" srcOrd="2" destOrd="0" parTransId="{7964395A-933D-4161-8756-9055FCAF919C}" sibTransId="{F6EAABF8-6784-47B9-A5D3-CBF43437965A}"/>
    <dgm:cxn modelId="{F75E93D9-C2C4-4D04-9756-52515AEB4833}" type="presOf" srcId="{F6EAABF8-6784-47B9-A5D3-CBF43437965A}" destId="{9E8B02F4-5608-4E3A-8DEA-FA913D3628FF}" srcOrd="0" destOrd="0" presId="urn:microsoft.com/office/officeart/2016/7/layout/LinearBlockProcessNumbered"/>
    <dgm:cxn modelId="{33A18AE7-4F4D-4842-8E58-3D61ABDB2902}" type="presOf" srcId="{9BE845A9-B1A7-4CED-B45C-47C179A6B36F}" destId="{89F9906C-5951-4B56-A314-72A05C8BEC16}" srcOrd="1" destOrd="0" presId="urn:microsoft.com/office/officeart/2016/7/layout/LinearBlockProcessNumbered"/>
    <dgm:cxn modelId="{663C8DED-18E1-417B-85BC-7D5368BE8458}" type="presOf" srcId="{D8A01603-3ABC-41D2-8F07-C1190788B013}" destId="{EAD48412-8FFE-4BC1-B900-E323EB49BB05}" srcOrd="0" destOrd="0" presId="urn:microsoft.com/office/officeart/2016/7/layout/LinearBlockProcessNumbered"/>
    <dgm:cxn modelId="{2EAB389D-D729-44CA-A1E7-403CD2E640F2}" type="presParOf" srcId="{237A4C4A-0FB1-4F11-8BF9-7C64183C8E7D}" destId="{7545A4CE-33A0-40BA-805B-766A68A18B9C}" srcOrd="0" destOrd="0" presId="urn:microsoft.com/office/officeart/2016/7/layout/LinearBlockProcessNumbered"/>
    <dgm:cxn modelId="{2BF13889-166C-40A6-81A4-7C3696199EDB}" type="presParOf" srcId="{7545A4CE-33A0-40BA-805B-766A68A18B9C}" destId="{C1588B85-63B4-49E4-910B-9082CBDF47E2}" srcOrd="0" destOrd="0" presId="urn:microsoft.com/office/officeart/2016/7/layout/LinearBlockProcessNumbered"/>
    <dgm:cxn modelId="{912119F6-2080-40F5-A653-AEF2CC549313}" type="presParOf" srcId="{7545A4CE-33A0-40BA-805B-766A68A18B9C}" destId="{EAD48412-8FFE-4BC1-B900-E323EB49BB05}" srcOrd="1" destOrd="0" presId="urn:microsoft.com/office/officeart/2016/7/layout/LinearBlockProcessNumbered"/>
    <dgm:cxn modelId="{647C9652-F720-4DDF-9B4C-5E5167C94ECD}" type="presParOf" srcId="{7545A4CE-33A0-40BA-805B-766A68A18B9C}" destId="{2ECB27B7-C9A0-4D96-8207-82B01767BE85}" srcOrd="2" destOrd="0" presId="urn:microsoft.com/office/officeart/2016/7/layout/LinearBlockProcessNumbered"/>
    <dgm:cxn modelId="{F5B34F40-28B2-4C83-9CAF-6C37D87CE48F}" type="presParOf" srcId="{237A4C4A-0FB1-4F11-8BF9-7C64183C8E7D}" destId="{B68A8958-E71B-43DB-B97A-7F182168203B}" srcOrd="1" destOrd="0" presId="urn:microsoft.com/office/officeart/2016/7/layout/LinearBlockProcessNumbered"/>
    <dgm:cxn modelId="{F1AB2924-5A7E-4E35-B4FC-CC1F607D4D61}" type="presParOf" srcId="{237A4C4A-0FB1-4F11-8BF9-7C64183C8E7D}" destId="{2CDD1C33-3CAC-4BFA-B1F2-8866EE8F6438}" srcOrd="2" destOrd="0" presId="urn:microsoft.com/office/officeart/2016/7/layout/LinearBlockProcessNumbered"/>
    <dgm:cxn modelId="{B832C152-BCE4-4C31-B60F-8CAF83107728}" type="presParOf" srcId="{2CDD1C33-3CAC-4BFA-B1F2-8866EE8F6438}" destId="{033F51B8-D88A-46FD-9AAC-8FD44F56636D}" srcOrd="0" destOrd="0" presId="urn:microsoft.com/office/officeart/2016/7/layout/LinearBlockProcessNumbered"/>
    <dgm:cxn modelId="{4198A126-22B4-4C7E-B6E2-855FE154F943}" type="presParOf" srcId="{2CDD1C33-3CAC-4BFA-B1F2-8866EE8F6438}" destId="{96269202-C7F7-4C10-ADAF-026326FA7903}" srcOrd="1" destOrd="0" presId="urn:microsoft.com/office/officeart/2016/7/layout/LinearBlockProcessNumbered"/>
    <dgm:cxn modelId="{21A46DA7-CF2A-49C0-A73D-3A9A7651E8F6}" type="presParOf" srcId="{2CDD1C33-3CAC-4BFA-B1F2-8866EE8F6438}" destId="{888FEA23-476C-4966-8C73-F9CF950A0B19}" srcOrd="2" destOrd="0" presId="urn:microsoft.com/office/officeart/2016/7/layout/LinearBlockProcessNumbered"/>
    <dgm:cxn modelId="{12145774-ADBF-4608-B122-0A953DAFA4A4}" type="presParOf" srcId="{237A4C4A-0FB1-4F11-8BF9-7C64183C8E7D}" destId="{CAFF01D5-DB67-44E1-B8DF-0B4D76BD659F}" srcOrd="3" destOrd="0" presId="urn:microsoft.com/office/officeart/2016/7/layout/LinearBlockProcessNumbered"/>
    <dgm:cxn modelId="{691452E7-1C40-4672-8C1E-DA8F9B615D49}" type="presParOf" srcId="{237A4C4A-0FB1-4F11-8BF9-7C64183C8E7D}" destId="{58B3B851-5AE3-48E7-B98B-15FB6B5F48B3}" srcOrd="4" destOrd="0" presId="urn:microsoft.com/office/officeart/2016/7/layout/LinearBlockProcessNumbered"/>
    <dgm:cxn modelId="{770E41A7-DD3B-4E4C-A497-0E5229040FAE}" type="presParOf" srcId="{58B3B851-5AE3-48E7-B98B-15FB6B5F48B3}" destId="{9B4EF0BB-17E1-4F7B-BB30-68B3F3938BB3}" srcOrd="0" destOrd="0" presId="urn:microsoft.com/office/officeart/2016/7/layout/LinearBlockProcessNumbered"/>
    <dgm:cxn modelId="{D932664C-1B96-4178-ABD3-F52101A873CF}" type="presParOf" srcId="{58B3B851-5AE3-48E7-B98B-15FB6B5F48B3}" destId="{9E8B02F4-5608-4E3A-8DEA-FA913D3628FF}" srcOrd="1" destOrd="0" presId="urn:microsoft.com/office/officeart/2016/7/layout/LinearBlockProcessNumbered"/>
    <dgm:cxn modelId="{6EBA436D-20F2-42F5-955B-B3B6A7D6260B}" type="presParOf" srcId="{58B3B851-5AE3-48E7-B98B-15FB6B5F48B3}" destId="{89F9906C-5951-4B56-A314-72A05C8BEC1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9B4A3-7C65-49F2-97B6-0A7443AC6D6D}">
      <dsp:nvSpPr>
        <dsp:cNvPr id="0" name=""/>
        <dsp:cNvSpPr/>
      </dsp:nvSpPr>
      <dsp:spPr>
        <a:xfrm>
          <a:off x="0" y="531"/>
          <a:ext cx="10515600" cy="1243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5F3F1-71D3-46CA-8768-4487E450C387}">
      <dsp:nvSpPr>
        <dsp:cNvPr id="0" name=""/>
        <dsp:cNvSpPr/>
      </dsp:nvSpPr>
      <dsp:spPr>
        <a:xfrm>
          <a:off x="376092" y="280269"/>
          <a:ext cx="683804" cy="68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193E114-53EE-46A9-B5E1-25E11E87A72A}">
      <dsp:nvSpPr>
        <dsp:cNvPr id="0" name=""/>
        <dsp:cNvSpPr/>
      </dsp:nvSpPr>
      <dsp:spPr>
        <a:xfrm>
          <a:off x="1435988" y="5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Analyze the correlation between inflation rate and stock price.</a:t>
          </a:r>
        </a:p>
      </dsp:txBody>
      <dsp:txXfrm>
        <a:off x="1435988" y="531"/>
        <a:ext cx="9079611" cy="1243280"/>
      </dsp:txXfrm>
    </dsp:sp>
    <dsp:sp modelId="{6F1A3548-2684-4F1E-828D-B4759A112DDF}">
      <dsp:nvSpPr>
        <dsp:cNvPr id="0" name=""/>
        <dsp:cNvSpPr/>
      </dsp:nvSpPr>
      <dsp:spPr>
        <a:xfrm>
          <a:off x="0" y="1554631"/>
          <a:ext cx="10515600" cy="1243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5F0EA-7B15-4C11-8528-5FC095BF7A5B}">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6078C2-195C-4F0F-83B6-3579747EF932}">
      <dsp:nvSpPr>
        <dsp:cNvPr id="0" name=""/>
        <dsp:cNvSpPr/>
      </dsp:nvSpPr>
      <dsp:spPr>
        <a:xfrm>
          <a:off x="1435988" y="1554631"/>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To examine the effect of rising inflation rate on the stock price.</a:t>
          </a:r>
        </a:p>
      </dsp:txBody>
      <dsp:txXfrm>
        <a:off x="1435988" y="1554631"/>
        <a:ext cx="9079611" cy="1243280"/>
      </dsp:txXfrm>
    </dsp:sp>
    <dsp:sp modelId="{1EF00CFD-2E4B-48B8-9BC8-6D0463BAEE7E}">
      <dsp:nvSpPr>
        <dsp:cNvPr id="0" name=""/>
        <dsp:cNvSpPr/>
      </dsp:nvSpPr>
      <dsp:spPr>
        <a:xfrm>
          <a:off x="0" y="3108732"/>
          <a:ext cx="10515600" cy="124328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8CE036-F738-405C-BE5B-42E296CECF7C}">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2B07FE-5EE4-4D7C-BB2D-A7FCBD793A7E}">
      <dsp:nvSpPr>
        <dsp:cNvPr id="0" name=""/>
        <dsp:cNvSpPr/>
      </dsp:nvSpPr>
      <dsp:spPr>
        <a:xfrm>
          <a:off x="1435988" y="3108732"/>
          <a:ext cx="90796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1111250">
            <a:lnSpc>
              <a:spcPct val="90000"/>
            </a:lnSpc>
            <a:spcBef>
              <a:spcPct val="0"/>
            </a:spcBef>
            <a:spcAft>
              <a:spcPct val="35000"/>
            </a:spcAft>
            <a:buNone/>
          </a:pPr>
          <a:r>
            <a:rPr lang="en-US" sz="2500" kern="1200"/>
            <a:t>To proffer solutions based on this empirical study to the policymakers and market participants. </a:t>
          </a:r>
        </a:p>
      </dsp:txBody>
      <dsp:txXfrm>
        <a:off x="1435988" y="3108732"/>
        <a:ext cx="9079611" cy="1243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88B85-63B4-49E4-910B-9082CBDF47E2}">
      <dsp:nvSpPr>
        <dsp:cNvPr id="0" name=""/>
        <dsp:cNvSpPr/>
      </dsp:nvSpPr>
      <dsp:spPr>
        <a:xfrm>
          <a:off x="821" y="0"/>
          <a:ext cx="3327201" cy="394887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77900">
            <a:lnSpc>
              <a:spcPct val="90000"/>
            </a:lnSpc>
            <a:spcBef>
              <a:spcPct val="0"/>
            </a:spcBef>
            <a:spcAft>
              <a:spcPct val="35000"/>
            </a:spcAft>
            <a:buNone/>
          </a:pPr>
          <a:r>
            <a:rPr lang="en-CA" sz="2200" kern="1200"/>
            <a:t>How does inflation affect the overall performance of the stock market?</a:t>
          </a:r>
          <a:endParaRPr lang="en-US" sz="2200" kern="1200"/>
        </a:p>
      </dsp:txBody>
      <dsp:txXfrm>
        <a:off x="821" y="1579550"/>
        <a:ext cx="3327201" cy="2369325"/>
      </dsp:txXfrm>
    </dsp:sp>
    <dsp:sp modelId="{EAD48412-8FFE-4BC1-B900-E323EB49BB05}">
      <dsp:nvSpPr>
        <dsp:cNvPr id="0" name=""/>
        <dsp:cNvSpPr/>
      </dsp:nvSpPr>
      <dsp:spPr>
        <a:xfrm>
          <a:off x="821"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0"/>
        <a:ext cx="3327201" cy="1579550"/>
      </dsp:txXfrm>
    </dsp:sp>
    <dsp:sp modelId="{033F51B8-D88A-46FD-9AAC-8FD44F56636D}">
      <dsp:nvSpPr>
        <dsp:cNvPr id="0" name=""/>
        <dsp:cNvSpPr/>
      </dsp:nvSpPr>
      <dsp:spPr>
        <a:xfrm>
          <a:off x="3594199" y="0"/>
          <a:ext cx="3327201" cy="3948876"/>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77900">
            <a:lnSpc>
              <a:spcPct val="90000"/>
            </a:lnSpc>
            <a:spcBef>
              <a:spcPct val="0"/>
            </a:spcBef>
            <a:spcAft>
              <a:spcPct val="35000"/>
            </a:spcAft>
            <a:buNone/>
          </a:pPr>
          <a:r>
            <a:rPr lang="en-CA" sz="2200" kern="1200"/>
            <a:t>What historical patterns can be observed in the relationship between inflation rates and stock prices?</a:t>
          </a:r>
          <a:endParaRPr lang="en-US" sz="2200" kern="1200"/>
        </a:p>
      </dsp:txBody>
      <dsp:txXfrm>
        <a:off x="3594199" y="1579550"/>
        <a:ext cx="3327201" cy="2369325"/>
      </dsp:txXfrm>
    </dsp:sp>
    <dsp:sp modelId="{96269202-C7F7-4C10-ADAF-026326FA7903}">
      <dsp:nvSpPr>
        <dsp:cNvPr id="0" name=""/>
        <dsp:cNvSpPr/>
      </dsp:nvSpPr>
      <dsp:spPr>
        <a:xfrm>
          <a:off x="3594199"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0"/>
        <a:ext cx="3327201" cy="1579550"/>
      </dsp:txXfrm>
    </dsp:sp>
    <dsp:sp modelId="{9B4EF0BB-17E1-4F7B-BB30-68B3F3938BB3}">
      <dsp:nvSpPr>
        <dsp:cNvPr id="0" name=""/>
        <dsp:cNvSpPr/>
      </dsp:nvSpPr>
      <dsp:spPr>
        <a:xfrm>
          <a:off x="7187576" y="0"/>
          <a:ext cx="3327201" cy="3948876"/>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77900">
            <a:lnSpc>
              <a:spcPct val="90000"/>
            </a:lnSpc>
            <a:spcBef>
              <a:spcPct val="0"/>
            </a:spcBef>
            <a:spcAft>
              <a:spcPct val="35000"/>
            </a:spcAft>
            <a:buNone/>
          </a:pPr>
          <a:r>
            <a:rPr lang="en-US" sz="2200" kern="1200"/>
            <a:t>How can the findings from this empirical study be utilized by policymakers and market participants to develop solutions?</a:t>
          </a:r>
        </a:p>
      </dsp:txBody>
      <dsp:txXfrm>
        <a:off x="7187576" y="1579550"/>
        <a:ext cx="3327201" cy="2369325"/>
      </dsp:txXfrm>
    </dsp:sp>
    <dsp:sp modelId="{9E8B02F4-5608-4E3A-8DEA-FA913D3628FF}">
      <dsp:nvSpPr>
        <dsp:cNvPr id="0" name=""/>
        <dsp:cNvSpPr/>
      </dsp:nvSpPr>
      <dsp:spPr>
        <a:xfrm>
          <a:off x="7187576"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0"/>
        <a:ext cx="3327201" cy="15795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C128D-D36E-F888-1C24-396ED9433F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46987B9-80AC-8437-C7E9-1667F53B4B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12054D4-50B7-AA00-59AA-314B7A913DF7}"/>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5" name="Footer Placeholder 4">
            <a:extLst>
              <a:ext uri="{FF2B5EF4-FFF2-40B4-BE49-F238E27FC236}">
                <a16:creationId xmlns:a16="http://schemas.microsoft.com/office/drawing/2014/main" id="{538ACDC9-9D5C-750D-70DA-63B3B1A3DE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AA2B63-77B2-83A2-A342-18AADBD10BB7}"/>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719728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22FF5-3935-EC75-708A-1576027FB35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C20B27-BAD4-EAC5-0848-566C995645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60540E-EB28-0AF0-705D-431F5BC69057}"/>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5" name="Footer Placeholder 4">
            <a:extLst>
              <a:ext uri="{FF2B5EF4-FFF2-40B4-BE49-F238E27FC236}">
                <a16:creationId xmlns:a16="http://schemas.microsoft.com/office/drawing/2014/main" id="{32EBE25D-7B62-55F7-951A-87759E3F530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0233493-BB17-BBED-9C43-1B7C34971AF4}"/>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324169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A43AF0-4059-3E05-8E15-64D050D765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A90CCED-8A3D-E203-028B-A8DE28455E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71FFFE7-E514-33AB-036F-8EA9FC2E9F5B}"/>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5" name="Footer Placeholder 4">
            <a:extLst>
              <a:ext uri="{FF2B5EF4-FFF2-40B4-BE49-F238E27FC236}">
                <a16:creationId xmlns:a16="http://schemas.microsoft.com/office/drawing/2014/main" id="{A21C8E25-881A-4339-C40C-43C1D126B9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1DA3B18-58AD-B629-5240-E6122F48EB0C}"/>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261671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9FEF9-E3AC-F2F3-DDCB-F1E3078507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E23A9B-DA2E-E6B1-C039-E60FEEDC7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54AD71F-6E1C-EF90-E311-B17C6250C4B9}"/>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5" name="Footer Placeholder 4">
            <a:extLst>
              <a:ext uri="{FF2B5EF4-FFF2-40B4-BE49-F238E27FC236}">
                <a16:creationId xmlns:a16="http://schemas.microsoft.com/office/drawing/2014/main" id="{6D26AF75-A472-2BC2-CBDC-BD1228FCC1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3D55C86-0B28-DEB7-9134-08236E000D16}"/>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3476393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1C4C-9C30-3C96-A802-970DD7D30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F347F9A5-AE6B-7F11-55F1-D7C3392B5E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9EA1B-597A-1869-9310-C1561B68699E}"/>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5" name="Footer Placeholder 4">
            <a:extLst>
              <a:ext uri="{FF2B5EF4-FFF2-40B4-BE49-F238E27FC236}">
                <a16:creationId xmlns:a16="http://schemas.microsoft.com/office/drawing/2014/main" id="{715D613C-1084-D137-328B-40CD63700E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6E6D0D-86C0-73B2-83A8-382D0E488361}"/>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261325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22F52-ADB5-6F55-6457-C6082A15C0A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E730ACE-87C1-ADE9-C9FB-571E292EA5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A728C58-CC23-BA29-07B7-3CD4B8F3B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E850EAC-797D-5451-825B-892751B1D1AB}"/>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6" name="Footer Placeholder 5">
            <a:extLst>
              <a:ext uri="{FF2B5EF4-FFF2-40B4-BE49-F238E27FC236}">
                <a16:creationId xmlns:a16="http://schemas.microsoft.com/office/drawing/2014/main" id="{2092C643-D121-A9F2-5C50-AC608B1F1E1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ECB9485-3320-1CC9-8584-A35932FD9754}"/>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880960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F539-426E-D071-4A5C-CB48D7EB46C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C4CC7D2-CD96-72EA-EA2C-00D4809F0C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942FC8-5FF8-3F40-690E-CA229DBAEA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5C3814-6492-88D7-1355-A412122D8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7966C-DAFB-E6DB-AC45-29A45227D9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7A6447C-55C2-6C46-38A5-83294EC2D1B9}"/>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8" name="Footer Placeholder 7">
            <a:extLst>
              <a:ext uri="{FF2B5EF4-FFF2-40B4-BE49-F238E27FC236}">
                <a16:creationId xmlns:a16="http://schemas.microsoft.com/office/drawing/2014/main" id="{E61181FA-31B9-BAAC-18AE-F5E7852E368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982C8AB-59A3-1BCC-2151-02BD58CA4D63}"/>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1155398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1ABC-B247-70D2-8613-41D817ED270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68A9124-AA3D-5E25-AEAE-7FEF21A2E0A6}"/>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4" name="Footer Placeholder 3">
            <a:extLst>
              <a:ext uri="{FF2B5EF4-FFF2-40B4-BE49-F238E27FC236}">
                <a16:creationId xmlns:a16="http://schemas.microsoft.com/office/drawing/2014/main" id="{0CF87715-7E55-5572-146E-58BDD473E75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F352B19-367D-E2D2-86E8-32EB542B6119}"/>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325899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884C9F-1779-14A9-1A13-11C993E55305}"/>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3" name="Footer Placeholder 2">
            <a:extLst>
              <a:ext uri="{FF2B5EF4-FFF2-40B4-BE49-F238E27FC236}">
                <a16:creationId xmlns:a16="http://schemas.microsoft.com/office/drawing/2014/main" id="{2AE81E28-5CA4-E6A3-61B3-9B2C99085BB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EEF0FB6-B316-B085-CAEF-1219B3D2E1A3}"/>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348461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38FD-8C88-5BE3-AEB8-06C356F45C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8D70504-C0CB-58A1-DBC5-F4E6CE2F9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9B27A2A-E9A6-529B-07F3-3E642F4FF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5081A4-9DF5-E14B-CDE0-1DAF0591EEBD}"/>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6" name="Footer Placeholder 5">
            <a:extLst>
              <a:ext uri="{FF2B5EF4-FFF2-40B4-BE49-F238E27FC236}">
                <a16:creationId xmlns:a16="http://schemas.microsoft.com/office/drawing/2014/main" id="{CA1C2FCF-4D4E-0FF6-E6E3-E6E56E87010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763D4BE-5F3E-B61E-08AD-E48E7334E7FC}"/>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115144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78E47-FDCD-1768-AB1B-B974C8251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A266338-043E-33C3-8A53-F284979ECF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C3B8C0B-9D41-B0BB-EF42-0B1EB7753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9A4A6-C1FC-EC9B-948A-748DC8CE8275}"/>
              </a:ext>
            </a:extLst>
          </p:cNvPr>
          <p:cNvSpPr>
            <a:spLocks noGrp="1"/>
          </p:cNvSpPr>
          <p:nvPr>
            <p:ph type="dt" sz="half" idx="10"/>
          </p:nvPr>
        </p:nvSpPr>
        <p:spPr/>
        <p:txBody>
          <a:bodyPr/>
          <a:lstStyle/>
          <a:p>
            <a:fld id="{F99610B5-318D-4528-B897-094AAC4820D4}" type="datetimeFigureOut">
              <a:rPr lang="en-CA" smtClean="0"/>
              <a:t>2024-02-27</a:t>
            </a:fld>
            <a:endParaRPr lang="en-CA"/>
          </a:p>
        </p:txBody>
      </p:sp>
      <p:sp>
        <p:nvSpPr>
          <p:cNvPr id="6" name="Footer Placeholder 5">
            <a:extLst>
              <a:ext uri="{FF2B5EF4-FFF2-40B4-BE49-F238E27FC236}">
                <a16:creationId xmlns:a16="http://schemas.microsoft.com/office/drawing/2014/main" id="{59AEE04C-B3C9-FDFB-C4AD-176397E8D4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9BAC05-4CFB-C948-5410-6C9E6231844A}"/>
              </a:ext>
            </a:extLst>
          </p:cNvPr>
          <p:cNvSpPr>
            <a:spLocks noGrp="1"/>
          </p:cNvSpPr>
          <p:nvPr>
            <p:ph type="sldNum" sz="quarter" idx="12"/>
          </p:nvPr>
        </p:nvSpPr>
        <p:spPr/>
        <p:txBody>
          <a:bodyPr/>
          <a:lstStyle/>
          <a:p>
            <a:fld id="{7875CF58-4EEE-4A9B-8F82-58AD8841C6CC}" type="slidenum">
              <a:rPr lang="en-CA" smtClean="0"/>
              <a:t>‹#›</a:t>
            </a:fld>
            <a:endParaRPr lang="en-CA"/>
          </a:p>
        </p:txBody>
      </p:sp>
    </p:spTree>
    <p:extLst>
      <p:ext uri="{BB962C8B-B14F-4D97-AF65-F5344CB8AC3E}">
        <p14:creationId xmlns:p14="http://schemas.microsoft.com/office/powerpoint/2010/main" val="260129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C2EB7-6CFE-0F7A-FEEB-933D476F7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F23E742-CA98-662D-A28D-EFED632990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925011-BB9A-6A9A-75E6-09B251C115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9610B5-318D-4528-B897-094AAC4820D4}" type="datetimeFigureOut">
              <a:rPr lang="en-CA" smtClean="0"/>
              <a:t>2024-02-27</a:t>
            </a:fld>
            <a:endParaRPr lang="en-CA"/>
          </a:p>
        </p:txBody>
      </p:sp>
      <p:sp>
        <p:nvSpPr>
          <p:cNvPr id="5" name="Footer Placeholder 4">
            <a:extLst>
              <a:ext uri="{FF2B5EF4-FFF2-40B4-BE49-F238E27FC236}">
                <a16:creationId xmlns:a16="http://schemas.microsoft.com/office/drawing/2014/main" id="{28C47F9A-3D82-AE72-678E-22C8E6DE6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4316C18-0E01-9251-3DC8-D8D2B27FEC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75CF58-4EEE-4A9B-8F82-58AD8841C6CC}" type="slidenum">
              <a:rPr lang="en-CA" smtClean="0"/>
              <a:t>‹#›</a:t>
            </a:fld>
            <a:endParaRPr lang="en-CA"/>
          </a:p>
        </p:txBody>
      </p:sp>
    </p:spTree>
    <p:extLst>
      <p:ext uri="{BB962C8B-B14F-4D97-AF65-F5344CB8AC3E}">
        <p14:creationId xmlns:p14="http://schemas.microsoft.com/office/powerpoint/2010/main" val="281038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Stock exchange numbers">
            <a:extLst>
              <a:ext uri="{FF2B5EF4-FFF2-40B4-BE49-F238E27FC236}">
                <a16:creationId xmlns:a16="http://schemas.microsoft.com/office/drawing/2014/main" id="{684B6E3C-FCDE-3BDE-5EEF-982178BC2073}"/>
              </a:ext>
            </a:extLst>
          </p:cNvPr>
          <p:cNvPicPr>
            <a:picLocks noChangeAspect="1"/>
          </p:cNvPicPr>
          <p:nvPr/>
        </p:nvPicPr>
        <p:blipFill rotWithShape="1">
          <a:blip r:embed="rId2"/>
          <a:srcRect t="1222" r="23298" b="7869"/>
          <a:stretch/>
        </p:blipFill>
        <p:spPr>
          <a:xfrm>
            <a:off x="3523488" y="10"/>
            <a:ext cx="8668512" cy="6857990"/>
          </a:xfrm>
          <a:prstGeom prst="rect">
            <a:avLst/>
          </a:prstGeom>
        </p:spPr>
      </p:pic>
      <p:sp>
        <p:nvSpPr>
          <p:cNvPr id="46" name="Rectangle 4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8AE94F6B-A645-6E46-9AEC-EEC54942B34C}"/>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600"/>
              <a:t>EFFECT OF INFLATION ON STOCK PRICE</a:t>
            </a:r>
          </a:p>
        </p:txBody>
      </p:sp>
      <p:sp>
        <p:nvSpPr>
          <p:cNvPr id="47" name="Rectangle 4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Subtitle 5">
            <a:extLst>
              <a:ext uri="{FF2B5EF4-FFF2-40B4-BE49-F238E27FC236}">
                <a16:creationId xmlns:a16="http://schemas.microsoft.com/office/drawing/2014/main" id="{D424EAFE-ABF9-D8BB-C139-868A3C33DC60}"/>
              </a:ext>
            </a:extLst>
          </p:cNvPr>
          <p:cNvSpPr>
            <a:spLocks noGrp="1"/>
          </p:cNvSpPr>
          <p:nvPr>
            <p:ph type="subTitle" idx="1"/>
          </p:nvPr>
        </p:nvSpPr>
        <p:spPr>
          <a:xfrm>
            <a:off x="371094" y="2718054"/>
            <a:ext cx="2179601" cy="320802"/>
          </a:xfrm>
        </p:spPr>
        <p:txBody>
          <a:bodyPr vert="horz" lIns="91440" tIns="45720" rIns="91440" bIns="45720" rtlCol="0" anchor="t">
            <a:normAutofit lnSpcReduction="10000"/>
          </a:bodyPr>
          <a:lstStyle/>
          <a:p>
            <a:pPr algn="r"/>
            <a:r>
              <a:rPr lang="en-US" sz="1700" dirty="0"/>
              <a:t> CAPSTONE PROJECT </a:t>
            </a:r>
          </a:p>
          <a:p>
            <a:pPr algn="l"/>
            <a:endParaRPr lang="en-US" sz="1700" dirty="0"/>
          </a:p>
        </p:txBody>
      </p:sp>
    </p:spTree>
    <p:extLst>
      <p:ext uri="{BB962C8B-B14F-4D97-AF65-F5344CB8AC3E}">
        <p14:creationId xmlns:p14="http://schemas.microsoft.com/office/powerpoint/2010/main" val="195688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F2D556-FE0C-2861-8041-107853364BB3}"/>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sz="5200" kern="1200">
                <a:solidFill>
                  <a:schemeClr val="tx1"/>
                </a:solidFill>
                <a:latin typeface="+mj-lt"/>
                <a:ea typeface="+mj-ea"/>
                <a:cs typeface="+mj-cs"/>
              </a:rPr>
              <a:t>OBJECTIVES </a:t>
            </a:r>
          </a:p>
        </p:txBody>
      </p:sp>
      <p:graphicFrame>
        <p:nvGraphicFramePr>
          <p:cNvPr id="9" name="Content Placeholder 4">
            <a:extLst>
              <a:ext uri="{FF2B5EF4-FFF2-40B4-BE49-F238E27FC236}">
                <a16:creationId xmlns:a16="http://schemas.microsoft.com/office/drawing/2014/main" id="{99648C5E-B773-69F2-454C-935F81241127}"/>
              </a:ext>
            </a:extLst>
          </p:cNvPr>
          <p:cNvGraphicFramePr>
            <a:graphicFrameLocks noGrp="1"/>
          </p:cNvGraphicFramePr>
          <p:nvPr>
            <p:ph sz="half" idx="2"/>
            <p:extLst>
              <p:ext uri="{D42A27DB-BD31-4B8C-83A1-F6EECF244321}">
                <p14:modId xmlns:p14="http://schemas.microsoft.com/office/powerpoint/2010/main" val="170390605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436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7DF368-D578-830A-FC76-21A948657E4A}"/>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200" b="1" i="1" kern="1200">
                <a:solidFill>
                  <a:schemeClr val="tx1"/>
                </a:solidFill>
                <a:effectLst/>
                <a:latin typeface="+mj-lt"/>
                <a:ea typeface="+mj-ea"/>
                <a:cs typeface="+mj-cs"/>
              </a:rPr>
              <a:t> Research Questions Overview </a:t>
            </a:r>
            <a:br>
              <a:rPr lang="en-US" sz="4200" kern="1200">
                <a:solidFill>
                  <a:schemeClr val="tx1"/>
                </a:solidFill>
                <a:effectLst/>
                <a:latin typeface="+mj-lt"/>
                <a:ea typeface="+mj-ea"/>
                <a:cs typeface="+mj-cs"/>
              </a:rPr>
            </a:br>
            <a:endParaRPr lang="en-US" sz="42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extBox 2">
            <a:extLst>
              <a:ext uri="{FF2B5EF4-FFF2-40B4-BE49-F238E27FC236}">
                <a16:creationId xmlns:a16="http://schemas.microsoft.com/office/drawing/2014/main" id="{A9BFF199-9529-BAE8-D4C5-825CE1A2E392}"/>
              </a:ext>
            </a:extLst>
          </p:cNvPr>
          <p:cNvGraphicFramePr/>
          <p:nvPr>
            <p:extLst>
              <p:ext uri="{D42A27DB-BD31-4B8C-83A1-F6EECF244321}">
                <p14:modId xmlns:p14="http://schemas.microsoft.com/office/powerpoint/2010/main" val="1754192214"/>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0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3BBA44-D982-B9A3-6704-2E1C41036DA6}"/>
              </a:ext>
            </a:extLst>
          </p:cNvPr>
          <p:cNvSpPr>
            <a:spLocks noGrp="1"/>
          </p:cNvSpPr>
          <p:nvPr>
            <p:ph type="title"/>
          </p:nvPr>
        </p:nvSpPr>
        <p:spPr>
          <a:xfrm>
            <a:off x="761803" y="350196"/>
            <a:ext cx="4646904" cy="1624520"/>
          </a:xfrm>
        </p:spPr>
        <p:txBody>
          <a:bodyPr anchor="ctr">
            <a:normAutofit/>
          </a:bodyPr>
          <a:lstStyle/>
          <a:p>
            <a:r>
              <a:rPr lang="en-CA" sz="4000" b="1" i="1" dirty="0">
                <a:effectLst/>
                <a:latin typeface="Calibri" panose="020F0502020204030204" pitchFamily="34" charset="0"/>
                <a:ea typeface="Calibri" panose="020F0502020204030204" pitchFamily="34" charset="0"/>
                <a:cs typeface="Times New Roman" panose="02020603050405020304" pitchFamily="18" charset="0"/>
              </a:rPr>
              <a:t>Industry and Challenge</a:t>
            </a:r>
            <a:endParaRPr lang="en-CA" sz="4000"/>
          </a:p>
        </p:txBody>
      </p:sp>
      <p:sp>
        <p:nvSpPr>
          <p:cNvPr id="3" name="Content Placeholder 2">
            <a:extLst>
              <a:ext uri="{FF2B5EF4-FFF2-40B4-BE49-F238E27FC236}">
                <a16:creationId xmlns:a16="http://schemas.microsoft.com/office/drawing/2014/main" id="{D49EFEB6-E54E-5E27-AB28-8739A1A399BA}"/>
              </a:ext>
            </a:extLst>
          </p:cNvPr>
          <p:cNvSpPr>
            <a:spLocks noGrp="1"/>
          </p:cNvSpPr>
          <p:nvPr>
            <p:ph idx="1"/>
          </p:nvPr>
        </p:nvSpPr>
        <p:spPr>
          <a:xfrm>
            <a:off x="761802" y="2743200"/>
            <a:ext cx="4646905" cy="3613149"/>
          </a:xfrm>
        </p:spPr>
        <p:txBody>
          <a:bodyPr anchor="ctr">
            <a:normAutofit/>
          </a:bodyPr>
          <a:lstStyle/>
          <a:p>
            <a:pPr algn="just"/>
            <a:r>
              <a:rPr lang="en-US" sz="2000" dirty="0"/>
              <a:t>The finance and investment industry is sensitive to inflation, which affects the purchasing power of money and can influence stock market performance negatively by reducing the real value of returns. However, this scenario also presents opportunities for investors to adjust their strategies. </a:t>
            </a:r>
            <a:endParaRPr lang="en-CA" sz="2000" dirty="0"/>
          </a:p>
        </p:txBody>
      </p:sp>
      <p:pic>
        <p:nvPicPr>
          <p:cNvPr id="5" name="Picture 4" descr="Calculator, pen, compass, money and a paper with graphs printed on it">
            <a:extLst>
              <a:ext uri="{FF2B5EF4-FFF2-40B4-BE49-F238E27FC236}">
                <a16:creationId xmlns:a16="http://schemas.microsoft.com/office/drawing/2014/main" id="{C77CB8D6-29C3-B3EC-701B-C473971BC9C1}"/>
              </a:ext>
            </a:extLst>
          </p:cNvPr>
          <p:cNvPicPr>
            <a:picLocks noChangeAspect="1"/>
          </p:cNvPicPr>
          <p:nvPr/>
        </p:nvPicPr>
        <p:blipFill rotWithShape="1">
          <a:blip r:embed="rId2"/>
          <a:srcRect l="25303" r="21080" b="-2"/>
          <a:stretch/>
        </p:blipFill>
        <p:spPr>
          <a:xfrm>
            <a:off x="6096000" y="1"/>
            <a:ext cx="6102825" cy="6858000"/>
          </a:xfrm>
          <a:prstGeom prst="rect">
            <a:avLst/>
          </a:prstGeom>
        </p:spPr>
      </p:pic>
    </p:spTree>
    <p:extLst>
      <p:ext uri="{BB962C8B-B14F-4D97-AF65-F5344CB8AC3E}">
        <p14:creationId xmlns:p14="http://schemas.microsoft.com/office/powerpoint/2010/main" val="233592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olourful charts and graphs">
            <a:extLst>
              <a:ext uri="{FF2B5EF4-FFF2-40B4-BE49-F238E27FC236}">
                <a16:creationId xmlns:a16="http://schemas.microsoft.com/office/drawing/2014/main" id="{440CF925-7F7D-8CCE-AE09-7CA1CDA25CE1}"/>
              </a:ext>
            </a:extLst>
          </p:cNvPr>
          <p:cNvPicPr>
            <a:picLocks noChangeAspect="1"/>
          </p:cNvPicPr>
          <p:nvPr/>
        </p:nvPicPr>
        <p:blipFill rotWithShape="1">
          <a:blip r:embed="rId2"/>
          <a:srcRect l="12795" r="8695"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665200-73A7-4E07-24B3-20888578BF63}"/>
              </a:ext>
            </a:extLst>
          </p:cNvPr>
          <p:cNvSpPr>
            <a:spLocks noGrp="1"/>
          </p:cNvSpPr>
          <p:nvPr>
            <p:ph type="title"/>
          </p:nvPr>
        </p:nvSpPr>
        <p:spPr>
          <a:xfrm>
            <a:off x="761801" y="352766"/>
            <a:ext cx="10591999" cy="1023584"/>
          </a:xfrm>
        </p:spPr>
        <p:txBody>
          <a:bodyPr>
            <a:normAutofit/>
          </a:bodyPr>
          <a:lstStyle/>
          <a:p>
            <a:r>
              <a:rPr lang="en-CA" sz="4000" b="1" i="1" dirty="0">
                <a:effectLst/>
                <a:latin typeface="Calibri" panose="020F0502020204030204" pitchFamily="34" charset="0"/>
                <a:ea typeface="Calibri" panose="020F0502020204030204" pitchFamily="34" charset="0"/>
                <a:cs typeface="Times New Roman" panose="02020603050405020304" pitchFamily="18" charset="0"/>
              </a:rPr>
              <a:t>Research Methodology</a:t>
            </a:r>
            <a:endParaRPr lang="en-CA" sz="4000" dirty="0"/>
          </a:p>
        </p:txBody>
      </p:sp>
      <p:sp>
        <p:nvSpPr>
          <p:cNvPr id="13" name="Content Placeholder 2">
            <a:extLst>
              <a:ext uri="{FF2B5EF4-FFF2-40B4-BE49-F238E27FC236}">
                <a16:creationId xmlns:a16="http://schemas.microsoft.com/office/drawing/2014/main" id="{1E109388-F3FB-39F0-C05B-7C5431EDB005}"/>
              </a:ext>
            </a:extLst>
          </p:cNvPr>
          <p:cNvSpPr>
            <a:spLocks noGrp="1"/>
          </p:cNvSpPr>
          <p:nvPr>
            <p:ph idx="1"/>
          </p:nvPr>
        </p:nvSpPr>
        <p:spPr>
          <a:xfrm>
            <a:off x="6803408" y="2249766"/>
            <a:ext cx="4550391" cy="4070303"/>
          </a:xfrm>
        </p:spPr>
        <p:txBody>
          <a:bodyPr anchor="ctr">
            <a:normAutofit/>
          </a:bodyPr>
          <a:lstStyle/>
          <a:p>
            <a:pPr algn="just"/>
            <a:r>
              <a:rPr lang="en-CA" sz="1700" dirty="0"/>
              <a:t>The major index for the purpose of the study is Canada GSPTSE data from yahoo finance and CPI data from stats can would be collected and used for analysis. These data collected are secondary sources. </a:t>
            </a:r>
          </a:p>
          <a:p>
            <a:pPr marL="0" indent="0" algn="just">
              <a:buNone/>
            </a:pPr>
            <a:r>
              <a:rPr lang="en-CA" sz="1700" dirty="0"/>
              <a:t>For the analysis, linear regression analysis will be carried out to </a:t>
            </a:r>
          </a:p>
          <a:p>
            <a:pPr algn="just"/>
            <a:r>
              <a:rPr lang="en-CA" sz="1700" dirty="0"/>
              <a:t>Analyse the correlation between inflation rate and stock price.</a:t>
            </a:r>
          </a:p>
          <a:p>
            <a:pPr algn="just"/>
            <a:r>
              <a:rPr lang="en-CA" sz="1700" dirty="0"/>
              <a:t>To examine the effect of rising inflation rate on the stock price.</a:t>
            </a:r>
          </a:p>
          <a:p>
            <a:pPr algn="just"/>
            <a:r>
              <a:rPr lang="en-US" sz="1700" dirty="0"/>
              <a:t>To proffer solutions based on this empirical study to the policymakers and market participants. </a:t>
            </a:r>
            <a:r>
              <a:rPr lang="en-CA" sz="1700" dirty="0"/>
              <a:t> </a:t>
            </a:r>
          </a:p>
          <a:p>
            <a:endParaRPr lang="en-CA" sz="1700" dirty="0"/>
          </a:p>
        </p:txBody>
      </p:sp>
    </p:spTree>
    <p:extLst>
      <p:ext uri="{BB962C8B-B14F-4D97-AF65-F5344CB8AC3E}">
        <p14:creationId xmlns:p14="http://schemas.microsoft.com/office/powerpoint/2010/main" val="37272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9D1F6-CEA0-D790-C251-27D396D65017}"/>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800" b="1" i="1" kern="1200">
                <a:solidFill>
                  <a:schemeClr val="tx1"/>
                </a:solidFill>
                <a:effectLst/>
                <a:latin typeface="+mj-lt"/>
                <a:ea typeface="+mj-ea"/>
                <a:cs typeface="+mj-cs"/>
              </a:rPr>
              <a:t>Preliminary Insights or Expected Outcomes </a:t>
            </a:r>
            <a:endParaRPr lang="en-US" sz="3800" kern="1200">
              <a:solidFill>
                <a:schemeClr val="tx1"/>
              </a:solidFill>
              <a:latin typeface="+mj-lt"/>
              <a:ea typeface="+mj-ea"/>
              <a:cs typeface="+mj-cs"/>
            </a:endParaRP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64617F-C01F-951B-C496-866BC54446B5}"/>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algn="just"/>
            <a:r>
              <a:rPr lang="en-US" sz="1400" dirty="0"/>
              <a:t>It is anticipated that an uptick in inflation rates may prompt the Central Bank to enact higher interest rates. This potential rise in interest rates is expected to escalate borrowing costs, curtail investment levels, and increase production expenses for businesses, leading to diminished profitability. Consequently, these economic dynamics are likely to suppress economic growth below anticipated levels and reduce the appeal of shares, as diminished corporate profits could result in lower dividend payouts. Additionally, the unpredictability introduced by high inflation may deter companies from engaging in high-risk investments, potentially leading to an economic slowdown. During such uncertain times, investors might favor stability, shifting their capital to perceived safer assets like government bonds, real estate, or gold.</a:t>
            </a:r>
          </a:p>
        </p:txBody>
      </p:sp>
      <p:pic>
        <p:nvPicPr>
          <p:cNvPr id="8" name="Picture 7">
            <a:extLst>
              <a:ext uri="{FF2B5EF4-FFF2-40B4-BE49-F238E27FC236}">
                <a16:creationId xmlns:a16="http://schemas.microsoft.com/office/drawing/2014/main" id="{A3B54A0D-2C76-1E60-326A-291A6830F9F6}"/>
              </a:ext>
            </a:extLst>
          </p:cNvPr>
          <p:cNvPicPr>
            <a:picLocks noChangeAspect="1"/>
          </p:cNvPicPr>
          <p:nvPr/>
        </p:nvPicPr>
        <p:blipFill>
          <a:blip r:embed="rId2"/>
          <a:stretch>
            <a:fillRect/>
          </a:stretch>
        </p:blipFill>
        <p:spPr>
          <a:xfrm>
            <a:off x="6099048" y="1989197"/>
            <a:ext cx="5458968" cy="2879605"/>
          </a:xfrm>
          <a:prstGeom prst="rect">
            <a:avLst/>
          </a:prstGeom>
        </p:spPr>
      </p:pic>
    </p:spTree>
    <p:extLst>
      <p:ext uri="{BB962C8B-B14F-4D97-AF65-F5344CB8AC3E}">
        <p14:creationId xmlns:p14="http://schemas.microsoft.com/office/powerpoint/2010/main" val="1953553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3042</TotalTime>
  <Words>378</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Calibri</vt:lpstr>
      <vt:lpstr>Office Theme</vt:lpstr>
      <vt:lpstr>EFFECT OF INFLATION ON STOCK PRICE</vt:lpstr>
      <vt:lpstr>OBJECTIVES </vt:lpstr>
      <vt:lpstr> Research Questions Overview  </vt:lpstr>
      <vt:lpstr>Industry and Challenge</vt:lpstr>
      <vt:lpstr>Research Methodology</vt:lpstr>
      <vt:lpstr>Preliminary Insights or Expected Outcomes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INFLATION ON STOCK PRICE</dc:title>
  <dc:creator>Hillary Nkwodimmah</dc:creator>
  <cp:lastModifiedBy>Japneet Kaur</cp:lastModifiedBy>
  <cp:revision>2</cp:revision>
  <dcterms:created xsi:type="dcterms:W3CDTF">2024-02-19T14:51:10Z</dcterms:created>
  <dcterms:modified xsi:type="dcterms:W3CDTF">2024-02-27T17:57:44Z</dcterms:modified>
</cp:coreProperties>
</file>