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46478"/>
            <a:ext cx="8520600" cy="9628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Sportsball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9000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3782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The most premier website in sports history</a:t>
            </a:r>
            <a:endParaRPr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[ App visual ]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Concept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2059911"/>
            <a:ext cx="8520600" cy="292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bg1"/>
                </a:solidFill>
              </a:rPr>
              <a:t>Description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bg1"/>
                </a:solidFill>
              </a:rPr>
              <a:t>Motivation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bg1"/>
                </a:solidFill>
              </a:rPr>
              <a:t>User story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bg1"/>
                </a:solidFill>
              </a:rPr>
              <a:t>Process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2059911"/>
            <a:ext cx="8520600" cy="292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Technologies Used</a:t>
            </a:r>
            <a:endParaRPr lang="en" sz="2000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Credits</a:t>
            </a:r>
            <a:endParaRPr lang="en" sz="2000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Challenges and Successes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8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Credits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685800"/>
            <a:ext cx="8520600" cy="388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 dirty="0">
                <a:solidFill>
                  <a:schemeClr val="bg1"/>
                </a:solidFill>
              </a:rPr>
              <a:t>Front End programming by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bg1"/>
                </a:solidFill>
              </a:rPr>
              <a:t>Brooke &amp; Richard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 dirty="0">
                <a:solidFill>
                  <a:schemeClr val="bg1"/>
                </a:solidFill>
              </a:rPr>
              <a:t>API mapping by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bg1"/>
                </a:solidFill>
              </a:rPr>
              <a:t>Henry &amp; Keith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 dirty="0">
                <a:solidFill>
                  <a:schemeClr val="bg1"/>
                </a:solidFill>
              </a:rPr>
              <a:t>JavaScript lead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bg1"/>
                </a:solidFill>
              </a:rPr>
              <a:t>James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 dirty="0">
                <a:solidFill>
                  <a:schemeClr val="bg1"/>
                </a:solidFill>
              </a:rPr>
              <a:t>Editing and Bugs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bg1"/>
                </a:solidFill>
              </a:rPr>
              <a:t>Keith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Demo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Future Development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3B30D-5A69-4527-B480-EB8DF97FD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613" y="996027"/>
            <a:ext cx="2683688" cy="1720896"/>
          </a:xfrm>
          <a:prstGeom prst="rect">
            <a:avLst/>
          </a:prstGeom>
        </p:spPr>
      </p:pic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2716923"/>
            <a:ext cx="8416664" cy="210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Deployed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1"/>
                </a:solidFill>
              </a:rPr>
              <a:t>GitHub repo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Light</vt:lpstr>
      <vt:lpstr>       Sportsball 9000</vt:lpstr>
      <vt:lpstr>[ App visual ]</vt:lpstr>
      <vt:lpstr>Concept</vt:lpstr>
      <vt:lpstr>Process</vt:lpstr>
      <vt:lpstr>Credits</vt:lpstr>
      <vt:lpstr>Demo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Sportsball 9000</dc:title>
  <dc:creator>Keith Kleinschmidt</dc:creator>
  <cp:lastModifiedBy>Keith Kleinschmidt</cp:lastModifiedBy>
  <cp:revision>12</cp:revision>
  <dcterms:modified xsi:type="dcterms:W3CDTF">2019-10-31T01:44:05Z</dcterms:modified>
</cp:coreProperties>
</file>