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b33ccce7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b33ccce7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b2d5f181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b2d5f181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b33ccce7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b33ccce7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b2d5f181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b2d5f181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b2d5f181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b2d5f181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b2d5f181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b2d5f181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b33ccce7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b33ccce7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Jkells10/Project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0" y="42450"/>
            <a:ext cx="8520600" cy="50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Interactive Utility Application for Discounts and Random Number Generation</a:t>
            </a:r>
            <a:br>
              <a:rPr i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Description:</a:t>
            </a:r>
            <a:b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is an interactive console-based application that provides two core functionalities: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Discount Calculator – Calculates a discount based on the total price of items entered by the user.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Number Generator – Generates a random number between 1 and 100 for entertainment or utility purposes.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 Code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 name</a:t>
            </a:r>
            <a:endParaRPr sz="105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loop name</a:t>
            </a:r>
            <a:endParaRPr sz="105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enter name again</a:t>
            </a:r>
            <a:endParaRPr sz="105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outputs welcome</a:t>
            </a:r>
            <a:endParaRPr sz="105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 1 2 3</a:t>
            </a:r>
            <a:endParaRPr sz="105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 calc sales tax</a:t>
            </a:r>
            <a:endParaRPr sz="105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 calc equation</a:t>
            </a:r>
            <a:endParaRPr sz="105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 end</a:t>
            </a:r>
            <a:endParaRPr sz="105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 goes into conditions about the sales tax</a:t>
            </a:r>
            <a:endParaRPr sz="105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 3 goes into equation solving</a:t>
            </a:r>
            <a:endParaRPr sz="105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output answers</a:t>
            </a:r>
            <a:endParaRPr sz="105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end codes here</a:t>
            </a:r>
            <a:endParaRPr sz="105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0" y="0"/>
            <a:ext cx="45720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random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 calculate_discount():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total_price = 0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print("Enter the price of each item. Type '0' when done.")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while True: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try: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price = float(input("Enter price: "))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if price == 0: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break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elif price &lt; 0: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print("Price cannot be negative. Try again.")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continue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total_price += price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except ValueError: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print("Invalid input. Please enter a number.")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if total_price == 0: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print("No items entered. No discount applied.")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if 0 &lt;= total_price &lt;= 50: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discount_rate = 0.10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elif 51 &lt;= total_price &lt;= 75: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discount_rate = 0.15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else: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discount_rate = 0.20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discount = total_price * discount_rate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new_total = total_price - discount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594200" y="-44575"/>
            <a:ext cx="55497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print(f"Original Total: ${total_price:.2f}")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print(f"Discount ({int(discount_rate * 100)}%): -${discount:.2f}")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print(f"New Total: ${new_total:.2f}")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 random_number_generator():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random_number = random.randint(1, 100)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print(f"Your random number is: {random_number}")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True: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name = input("Enter your name: ")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print(f"Hello, {name}!")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print("Welcome! What can I help you with today?")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while True: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print("\nOptions:")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print("1. Calculate Sales Discount")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print("2. Generate a Random Number")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print("3. Exit the Program")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choice = input("Please select an option (1, 2, or 3): ")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choice == '1':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calculate_discount()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elif choice == '2':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random_number_generator()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elif choice == '3':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print("Thank you for using the program. Goodbye!")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exit() 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else: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print("Invalid choice. Please try again.")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continue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more_help = input("\nDo you need help with anything else? (yes or no): ").strip().lower()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more_help != 'yes':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print("Thank you for using the program. Goodbye!")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exit()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25" y="1263500"/>
            <a:ext cx="3422815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5871" y="1158800"/>
            <a:ext cx="2460625" cy="24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4239300" y="2629700"/>
            <a:ext cx="49047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Real-World Scenario</a:t>
            </a:r>
            <a:endParaRPr b="1"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Scenario:</a:t>
            </a:r>
            <a:b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application can be used by small business owners or customers to calculate potential discounts on purchases or entertain themselves with random numbers while waiting in queues.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4349150" y="1117850"/>
            <a:ext cx="4405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Business</a:t>
            </a:r>
            <a:r>
              <a:rPr lang="en" sz="1200">
                <a:solidFill>
                  <a:schemeClr val="dk1"/>
                </a:solidFill>
              </a:rPr>
              <a:t> Logic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code can be adapted and used in a business context to provide basic functionality for customer service, sales, or internal operations.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4325175" y="0"/>
            <a:ext cx="4818900" cy="51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Concepts Demonstrated: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AutoNum type="arabicPeriod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Arithmetic Expressions: Used to calculate the total price, discount rate, and final price.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AutoNum type="arabicPeriod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Conditions: Implements tiered discount logic and input validation.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AutoNum type="arabicPeriod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Loops: Allows the user to input multiple item prices and choose options repeatedly.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AutoNum type="arabicPeriod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Lists: Could be enhanced by storing item prices for further analysis or reporting.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Methods: Modular functions (</a:t>
            </a:r>
            <a:r>
              <a:rPr lang="en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calculate_discount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random_number_generator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separate core features for clarity and reusability.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Plan: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AutoNum type="arabicPeriod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user-friendly menu system to guide user interactions.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AutoNum type="arabicPeriod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a loop for continuous input and program navigation until the user chooses to exit.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AutoNum type="arabicPeriod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individual functions to handle discount calculation and random number generation.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AutoNum type="arabicPeriod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the program for edge cases, such as invalid inputs or no items entered.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4316250" y="0"/>
            <a:ext cx="4827600" cy="51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What Does the Application Do?</a:t>
            </a:r>
            <a:endParaRPr b="1" sz="1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</a:t>
            </a:r>
            <a:endParaRPr sz="1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Discount Calculator: User enters the prices of items individually until they indicate completion (by entering </a:t>
            </a:r>
            <a:r>
              <a:rPr lang="en" sz="85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1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Random Number Generator: No input required from the user.</a:t>
            </a:r>
            <a:endParaRPr sz="1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also input their name and select their desired functionality from a menu.</a:t>
            </a:r>
            <a:endParaRPr sz="1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Processing:</a:t>
            </a:r>
            <a:endParaRPr sz="1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Discount Calculation:</a:t>
            </a:r>
            <a:endParaRPr sz="1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Accumulates the total price of items entered by the user.</a:t>
            </a:r>
            <a:endParaRPr sz="1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Applies a tiered discount system based on the total:</a:t>
            </a:r>
            <a:endParaRPr sz="1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10% discount for totals ≤ $50.</a:t>
            </a:r>
            <a:endParaRPr sz="1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15% discount for totals between $51 and $74.</a:t>
            </a:r>
            <a:endParaRPr sz="1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20% discount for totals &gt; $75.</a:t>
            </a:r>
            <a:endParaRPr sz="1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Number Generator:</a:t>
            </a:r>
            <a:endParaRPr sz="1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Generates a random integer between 1 and 100 using Python's </a:t>
            </a:r>
            <a:r>
              <a:rPr lang="en" sz="85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</a:t>
            </a:r>
            <a:r>
              <a:rPr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library.</a:t>
            </a:r>
            <a:endParaRPr sz="1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sz="1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Discount Calculator:</a:t>
            </a:r>
            <a:endParaRPr sz="1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Displays the original total, discount percentage, discount amount, and the final total after discount.</a:t>
            </a:r>
            <a:endParaRPr sz="1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Random Number Generator:</a:t>
            </a:r>
            <a:endParaRPr sz="1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Outputs a randomly generated number.</a:t>
            </a:r>
            <a:endParaRPr sz="1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program also includes user-friendly messages and options to continue or exit.</a:t>
            </a:r>
            <a:endParaRPr sz="1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4778000" y="41897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https://github.com/Jkells10/Project.git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