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280322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FDA10A-8A9C-4321-86A8-66B113FCF1A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286342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3092548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69077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3304959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301505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73081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2045045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380106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31731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319556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FDA10A-8A9C-4321-86A8-66B113FCF1A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152448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FDA10A-8A9C-4321-86A8-66B113FCF1AE}" type="datetimeFigureOut">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202896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52274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271513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BFDA10A-8A9C-4321-86A8-66B113FCF1AE}" type="datetimeFigureOut">
              <a:rPr lang="en-US" smtClean="0"/>
              <a:t>2/16/2025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39445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FDA10A-8A9C-4321-86A8-66B113FCF1A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1474F-C563-49CB-B593-A9E44D1F5FE4}" type="slidenum">
              <a:rPr lang="en-US" smtClean="0"/>
              <a:t>‹#›</a:t>
            </a:fld>
            <a:endParaRPr lang="en-US"/>
          </a:p>
        </p:txBody>
      </p:sp>
    </p:spTree>
    <p:extLst>
      <p:ext uri="{BB962C8B-B14F-4D97-AF65-F5344CB8AC3E}">
        <p14:creationId xmlns:p14="http://schemas.microsoft.com/office/powerpoint/2010/main" val="235122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FDA10A-8A9C-4321-86A8-66B113FCF1AE}" type="datetimeFigureOut">
              <a:rPr lang="en-US" smtClean="0"/>
              <a:t>2/16/2025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21474F-C563-49CB-B593-A9E44D1F5FE4}" type="slidenum">
              <a:rPr lang="en-US" smtClean="0"/>
              <a:t>‹#›</a:t>
            </a:fld>
            <a:endParaRPr lang="en-US"/>
          </a:p>
        </p:txBody>
      </p:sp>
    </p:spTree>
    <p:extLst>
      <p:ext uri="{BB962C8B-B14F-4D97-AF65-F5344CB8AC3E}">
        <p14:creationId xmlns:p14="http://schemas.microsoft.com/office/powerpoint/2010/main" val="7798686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IOT Temperature Presentation</a:t>
            </a:r>
            <a:endParaRPr lang="en-US" dirty="0"/>
          </a:p>
        </p:txBody>
      </p:sp>
      <p:sp>
        <p:nvSpPr>
          <p:cNvPr id="3" name="Subtitle 2"/>
          <p:cNvSpPr>
            <a:spLocks noGrp="1"/>
          </p:cNvSpPr>
          <p:nvPr>
            <p:ph type="subTitle" idx="1"/>
          </p:nvPr>
        </p:nvSpPr>
        <p:spPr/>
        <p:txBody>
          <a:bodyPr/>
          <a:lstStyle/>
          <a:p>
            <a:r>
              <a:rPr lang="en-US" dirty="0" smtClean="0"/>
              <a:t>Looking at temperature readings over time.</a:t>
            </a:r>
          </a:p>
          <a:p>
            <a:endParaRPr lang="en-US" dirty="0"/>
          </a:p>
        </p:txBody>
      </p:sp>
    </p:spTree>
    <p:extLst>
      <p:ext uri="{BB962C8B-B14F-4D97-AF65-F5344CB8AC3E}">
        <p14:creationId xmlns:p14="http://schemas.microsoft.com/office/powerpoint/2010/main" val="84150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solidFill>
              <a:schemeClr val="tx1"/>
            </a:solidFill>
          </a:ln>
        </p:spPr>
        <p:style>
          <a:lnRef idx="0">
            <a:scrgbClr r="0" g="0" b="0"/>
          </a:lnRef>
          <a:fillRef idx="0">
            <a:scrgbClr r="0" g="0" b="0"/>
          </a:fillRef>
          <a:effectRef idx="0">
            <a:scrgbClr r="0" g="0" b="0"/>
          </a:effectRef>
          <a:fontRef idx="minor">
            <a:schemeClr val="accent2"/>
          </a:fontRef>
        </p:style>
        <p:txBody>
          <a:bodyPr/>
          <a:lstStyle/>
          <a:p>
            <a:r>
              <a:rPr lang="en-US" dirty="0" smtClean="0"/>
              <a:t>Temperature Reading Data</a:t>
            </a:r>
            <a:endParaRPr lang="en-US" dirty="0"/>
          </a:p>
        </p:txBody>
      </p:sp>
      <p:sp>
        <p:nvSpPr>
          <p:cNvPr id="3" name="Content Placeholder 2"/>
          <p:cNvSpPr>
            <a:spLocks noGrp="1"/>
          </p:cNvSpPr>
          <p:nvPr>
            <p:ph idx="1"/>
          </p:nvPr>
        </p:nvSpPr>
        <p:spPr>
          <a:effectLst>
            <a:outerShdw blurRad="50800" dist="38100" dir="10800000" algn="r" rotWithShape="0">
              <a:prstClr val="black">
                <a:alpha val="40000"/>
              </a:prstClr>
            </a:outerShdw>
          </a:effectLst>
        </p:spPr>
        <p:txBody>
          <a:bodyPr/>
          <a:lstStyle/>
          <a:p>
            <a:r>
              <a:rPr lang="en-US" dirty="0" smtClean="0"/>
              <a:t>I received a large amount of temperature readings from many devices over the course of 2018.</a:t>
            </a:r>
          </a:p>
          <a:p>
            <a:r>
              <a:rPr lang="en-US" dirty="0" smtClean="0"/>
              <a:t>I used the readings to present some interesting facts about the temperature in the area.</a:t>
            </a:r>
          </a:p>
          <a:p>
            <a:r>
              <a:rPr lang="en-US" dirty="0" smtClean="0"/>
              <a:t>This information can be used to make comparisons to other time periods or other regions.</a:t>
            </a:r>
          </a:p>
          <a:p>
            <a:endParaRPr lang="en-US" dirty="0"/>
          </a:p>
        </p:txBody>
      </p:sp>
    </p:spTree>
    <p:extLst>
      <p:ext uri="{BB962C8B-B14F-4D97-AF65-F5344CB8AC3E}">
        <p14:creationId xmlns:p14="http://schemas.microsoft.com/office/powerpoint/2010/main" val="205706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63966" y="587523"/>
            <a:ext cx="5092906" cy="1574808"/>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smtClean="0"/>
              <a:t>Area Temperature</a:t>
            </a:r>
            <a:br>
              <a:rPr lang="en-US" dirty="0" smtClean="0"/>
            </a:br>
            <a:r>
              <a:rPr lang="en-US" dirty="0" smtClean="0"/>
              <a:t>Ask yourself:</a:t>
            </a:r>
            <a:endParaRPr lang="en-US" dirty="0"/>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l="26667" r="26667"/>
          <a:stretch>
            <a:fillRect/>
          </a:stretch>
        </p:blipFill>
        <p:spPr/>
      </p:pic>
      <p:sp>
        <p:nvSpPr>
          <p:cNvPr id="11" name="Text Placeholder 10"/>
          <p:cNvSpPr>
            <a:spLocks noGrp="1"/>
          </p:cNvSpPr>
          <p:nvPr>
            <p:ph type="body" sz="half" idx="2"/>
          </p:nvPr>
        </p:nvSpPr>
        <p:spPr>
          <a:xfrm>
            <a:off x="1071893" y="2570812"/>
            <a:ext cx="5084979" cy="3144188"/>
          </a:xfrm>
          <a:effectLst>
            <a:outerShdw blurRad="50800" dist="38100" dir="16200000" rotWithShape="0">
              <a:prstClr val="black">
                <a:alpha val="40000"/>
              </a:prstClr>
            </a:outerShdw>
          </a:effectLst>
        </p:spPr>
        <p:txBody>
          <a:bodyPr>
            <a:normAutofit/>
          </a:bodyPr>
          <a:lstStyle/>
          <a:p>
            <a:r>
              <a:rPr lang="en-US" dirty="0" smtClean="0"/>
              <a:t>What can this tell us?</a:t>
            </a:r>
          </a:p>
          <a:p>
            <a:r>
              <a:rPr lang="en-US" dirty="0" smtClean="0"/>
              <a:t>How can we use this information?</a:t>
            </a:r>
          </a:p>
          <a:p>
            <a:r>
              <a:rPr lang="en-US" dirty="0" smtClean="0"/>
              <a:t>Who would find the temperature information valuable?</a:t>
            </a:r>
          </a:p>
          <a:p>
            <a:r>
              <a:rPr lang="en-US" dirty="0" smtClean="0"/>
              <a:t>Why is this relevant to my business?</a:t>
            </a:r>
          </a:p>
          <a:p>
            <a:endParaRPr lang="en-US" dirty="0"/>
          </a:p>
          <a:p>
            <a:endParaRPr lang="en-US" dirty="0" smtClean="0"/>
          </a:p>
          <a:p>
            <a:endParaRPr lang="en-US" dirty="0"/>
          </a:p>
          <a:p>
            <a:r>
              <a:rPr lang="en-US" dirty="0" smtClean="0"/>
              <a:t>I will answer the first three questions and leave the fourth as an interactive engagement for YOU to answer!</a:t>
            </a:r>
          </a:p>
        </p:txBody>
      </p:sp>
    </p:spTree>
    <p:extLst>
      <p:ext uri="{BB962C8B-B14F-4D97-AF65-F5344CB8AC3E}">
        <p14:creationId xmlns:p14="http://schemas.microsoft.com/office/powerpoint/2010/main" val="294896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 asked questions? I have answers!</a:t>
            </a:r>
            <a:endParaRPr lang="en-US" dirty="0"/>
          </a:p>
        </p:txBody>
      </p:sp>
      <p:sp>
        <p:nvSpPr>
          <p:cNvPr id="6" name="Text Placeholder 5"/>
          <p:cNvSpPr>
            <a:spLocks noGrp="1"/>
          </p:cNvSpPr>
          <p:nvPr>
            <p:ph type="body" idx="1"/>
          </p:nvPr>
        </p:nvSpPr>
        <p:spPr/>
        <p:txBody>
          <a:bodyPr/>
          <a:lstStyle/>
          <a:p>
            <a:r>
              <a:rPr lang="en-US" dirty="0" smtClean="0"/>
              <a:t>Questions</a:t>
            </a:r>
            <a:endParaRPr lang="en-US" dirty="0"/>
          </a:p>
        </p:txBody>
      </p:sp>
      <p:sp>
        <p:nvSpPr>
          <p:cNvPr id="7" name="Content Placeholder 6"/>
          <p:cNvSpPr>
            <a:spLocks noGrp="1"/>
          </p:cNvSpPr>
          <p:nvPr>
            <p:ph sz="half" idx="2"/>
          </p:nvPr>
        </p:nvSpPr>
        <p:spPr/>
        <p:txBody>
          <a:bodyPr/>
          <a:lstStyle/>
          <a:p>
            <a:r>
              <a:rPr lang="en-US" dirty="0" smtClean="0"/>
              <a:t>What can this tell us?</a:t>
            </a:r>
          </a:p>
          <a:p>
            <a:r>
              <a:rPr lang="en-US" dirty="0" smtClean="0"/>
              <a:t>How can we use this information?</a:t>
            </a:r>
          </a:p>
          <a:p>
            <a:r>
              <a:rPr lang="en-US" dirty="0" smtClean="0"/>
              <a:t>Who would find the temperature information valuable?</a:t>
            </a:r>
          </a:p>
          <a:p>
            <a:endParaRPr lang="en-US" dirty="0"/>
          </a:p>
        </p:txBody>
      </p:sp>
      <p:sp>
        <p:nvSpPr>
          <p:cNvPr id="8" name="Text Placeholder 7"/>
          <p:cNvSpPr>
            <a:spLocks noGrp="1"/>
          </p:cNvSpPr>
          <p:nvPr>
            <p:ph type="body" sz="quarter" idx="3"/>
          </p:nvPr>
        </p:nvSpPr>
        <p:spPr/>
        <p:txBody>
          <a:bodyPr/>
          <a:lstStyle/>
          <a:p>
            <a:r>
              <a:rPr lang="en-US" dirty="0" smtClean="0"/>
              <a:t>Answers</a:t>
            </a:r>
            <a:endParaRPr lang="en-US" dirty="0"/>
          </a:p>
        </p:txBody>
      </p:sp>
      <p:sp>
        <p:nvSpPr>
          <p:cNvPr id="9" name="Content Placeholder 8"/>
          <p:cNvSpPr>
            <a:spLocks noGrp="1"/>
          </p:cNvSpPr>
          <p:nvPr>
            <p:ph sz="quarter" idx="4"/>
          </p:nvPr>
        </p:nvSpPr>
        <p:spPr/>
        <p:txBody>
          <a:bodyPr>
            <a:normAutofit fontScale="92500" lnSpcReduction="10000"/>
          </a:bodyPr>
          <a:lstStyle/>
          <a:p>
            <a:r>
              <a:rPr lang="en-US" dirty="0" smtClean="0"/>
              <a:t>The dataset I analyzed can tell us the warmest/ coldest temperatures of 2018 as well as the average temperatures.</a:t>
            </a:r>
          </a:p>
          <a:p>
            <a:r>
              <a:rPr lang="en-US" dirty="0" smtClean="0"/>
              <a:t>This information can be used to schedule events in safe temperature ranges based on predictions as well as comparison across time periods for the region just to name a few.</a:t>
            </a:r>
          </a:p>
          <a:p>
            <a:r>
              <a:rPr lang="en-US" dirty="0" smtClean="0"/>
              <a:t>This information is valuable to any organization that relies upon outdoor or unconditioned environmental factors for scheduling or profit purposes.   </a:t>
            </a:r>
            <a:endParaRPr lang="en-US" dirty="0"/>
          </a:p>
        </p:txBody>
      </p:sp>
    </p:spTree>
    <p:extLst>
      <p:ext uri="{BB962C8B-B14F-4D97-AF65-F5344CB8AC3E}">
        <p14:creationId xmlns:p14="http://schemas.microsoft.com/office/powerpoint/2010/main" val="78194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 of Temperature Readings per Month</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381531"/>
            <a:ext cx="8947150" cy="3537976"/>
          </a:xfrm>
        </p:spPr>
      </p:pic>
    </p:spTree>
    <p:extLst>
      <p:ext uri="{BB962C8B-B14F-4D97-AF65-F5344CB8AC3E}">
        <p14:creationId xmlns:p14="http://schemas.microsoft.com/office/powerpoint/2010/main" val="191880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Looking Forward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6380" y="1167053"/>
            <a:ext cx="6280879" cy="3952088"/>
          </a:xfrm>
        </p:spPr>
      </p:pic>
      <p:sp>
        <p:nvSpPr>
          <p:cNvPr id="6" name="Text Placeholder 5"/>
          <p:cNvSpPr>
            <a:spLocks noGrp="1"/>
          </p:cNvSpPr>
          <p:nvPr>
            <p:ph type="body" sz="half" idx="2"/>
          </p:nvPr>
        </p:nvSpPr>
        <p:spPr/>
        <p:txBody>
          <a:bodyPr>
            <a:normAutofit fontScale="77500" lnSpcReduction="20000"/>
          </a:bodyPr>
          <a:lstStyle/>
          <a:p>
            <a:r>
              <a:rPr lang="en-US" dirty="0" smtClean="0"/>
              <a:t>This graph is plotted points for all the readings across 2018 by Month.</a:t>
            </a:r>
          </a:p>
          <a:p>
            <a:r>
              <a:rPr lang="en-US" dirty="0" smtClean="0"/>
              <a:t>The Temperature is in Celsius and tells us a few things immediately.</a:t>
            </a:r>
          </a:p>
          <a:p>
            <a:r>
              <a:rPr lang="en-US" dirty="0" smtClean="0"/>
              <a:t>The hottest reading was in the month of September.</a:t>
            </a:r>
          </a:p>
          <a:p>
            <a:r>
              <a:rPr lang="en-US" dirty="0" smtClean="0"/>
              <a:t>The coldest reading was in the month of March.</a:t>
            </a:r>
          </a:p>
          <a:p>
            <a:r>
              <a:rPr lang="en-US" dirty="0" smtClean="0"/>
              <a:t>The bulk of the temperature in this region is between 25 degrees and 45 degrees at just a quick glance.</a:t>
            </a:r>
          </a:p>
          <a:p>
            <a:r>
              <a:rPr lang="en-US" dirty="0" smtClean="0"/>
              <a:t>The biggest swing is in the month of February.</a:t>
            </a:r>
          </a:p>
          <a:p>
            <a:r>
              <a:rPr lang="en-US" dirty="0" smtClean="0"/>
              <a:t>The temperature varies quite often in each month with June-August being more stable.</a:t>
            </a:r>
          </a:p>
          <a:p>
            <a:endParaRPr lang="en-US" dirty="0"/>
          </a:p>
        </p:txBody>
      </p:sp>
    </p:spTree>
    <p:extLst>
      <p:ext uri="{BB962C8B-B14F-4D97-AF65-F5344CB8AC3E}">
        <p14:creationId xmlns:p14="http://schemas.microsoft.com/office/powerpoint/2010/main" val="296884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In Conclusion</a:t>
            </a:r>
            <a:endParaRPr lang="en-US" dirty="0"/>
          </a:p>
        </p:txBody>
      </p:sp>
      <p:sp>
        <p:nvSpPr>
          <p:cNvPr id="4" name="Content Placeholder 3"/>
          <p:cNvSpPr>
            <a:spLocks noGrp="1"/>
          </p:cNvSpPr>
          <p:nvPr>
            <p:ph idx="1"/>
          </p:nvPr>
        </p:nvSpPr>
        <p:spPr/>
        <p:txBody>
          <a:bodyPr/>
          <a:lstStyle/>
          <a:p>
            <a:r>
              <a:rPr lang="en-US" dirty="0" smtClean="0"/>
              <a:t>This small presentation gave us a solid amount of information about temperatures over the course of 2018 in your region.</a:t>
            </a:r>
          </a:p>
          <a:p>
            <a:r>
              <a:rPr lang="en-US" dirty="0" smtClean="0"/>
              <a:t>The high of 51 in September and low of 21 in March are two times of the year for instability in unconditioned spaces that can be accounted for in planning and scheduling.</a:t>
            </a:r>
          </a:p>
          <a:p>
            <a:r>
              <a:rPr lang="en-US" dirty="0" smtClean="0"/>
              <a:t>The middle of the year June-August are possibly great scheduling months for outdoor events with the stability of temperatures.</a:t>
            </a:r>
          </a:p>
          <a:p>
            <a:r>
              <a:rPr lang="en-US" dirty="0" smtClean="0"/>
              <a:t>The next step is to compare these findings with alternate years for the region.</a:t>
            </a:r>
          </a:p>
          <a:p>
            <a:r>
              <a:rPr lang="en-US" dirty="0" smtClean="0"/>
              <a:t>Remember to ask yourself, “Why is this relevant to my business?”</a:t>
            </a:r>
          </a:p>
          <a:p>
            <a:r>
              <a:rPr lang="en-US" dirty="0" smtClean="0"/>
              <a:t>Have </a:t>
            </a:r>
            <a:r>
              <a:rPr lang="en-US" smtClean="0"/>
              <a:t>a Great Day!</a:t>
            </a:r>
            <a:endParaRPr lang="en-US" dirty="0" smtClean="0"/>
          </a:p>
          <a:p>
            <a:endParaRPr lang="en-US" dirty="0" smtClean="0"/>
          </a:p>
        </p:txBody>
      </p:sp>
    </p:spTree>
    <p:extLst>
      <p:ext uri="{BB962C8B-B14F-4D97-AF65-F5344CB8AC3E}">
        <p14:creationId xmlns:p14="http://schemas.microsoft.com/office/powerpoint/2010/main" val="1856298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428</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IOT Temperature Presentation</vt:lpstr>
      <vt:lpstr>Temperature Reading Data</vt:lpstr>
      <vt:lpstr>Area Temperature Ask yourself:</vt:lpstr>
      <vt:lpstr>You asked questions? I have answers!</vt:lpstr>
      <vt:lpstr>Graph of Temperature Readings per Month</vt:lpstr>
      <vt:lpstr>Looking Forward</vt:lpstr>
      <vt:lpstr>Temperature 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Temperature Presentation</dc:title>
  <dc:creator>Dell</dc:creator>
  <cp:lastModifiedBy>Dell</cp:lastModifiedBy>
  <cp:revision>8</cp:revision>
  <dcterms:created xsi:type="dcterms:W3CDTF">2025-02-16T21:34:18Z</dcterms:created>
  <dcterms:modified xsi:type="dcterms:W3CDTF">2025-02-16T22:47:27Z</dcterms:modified>
</cp:coreProperties>
</file>