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comments+xml" PartName="/ppt/comments/comment4.xml"/>
  <Override ContentType="application/vnd.openxmlformats-officedocument.presentationml.comments+xml" PartName="/ppt/comments/comment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Raleway"/>
      <p:regular r:id="rId21"/>
      <p:bold r:id="rId22"/>
      <p:italic r:id="rId23"/>
      <p:boldItalic r:id="rId24"/>
    </p:embeddedFont>
    <p:embeddedFont>
      <p:font typeface="Nunito"/>
      <p:regular r:id="rId25"/>
      <p:bold r:id="rId26"/>
      <p:italic r:id="rId27"/>
      <p:boldItalic r:id="rId28"/>
    </p:embeddedFont>
    <p:embeddedFont>
      <p:font typeface="Bebas Neue"/>
      <p:regular r:id="rId29"/>
    </p:embeddedFont>
    <p:embeddedFont>
      <p:font typeface="Raleway Medium"/>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4" name="Widi Afandi"/>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aleway-bold.fntdata"/><Relationship Id="rId21" Type="http://schemas.openxmlformats.org/officeDocument/2006/relationships/font" Target="fonts/Raleway-regular.fntdata"/><Relationship Id="rId24" Type="http://schemas.openxmlformats.org/officeDocument/2006/relationships/font" Target="fonts/Raleway-boldItalic.fntdata"/><Relationship Id="rId23" Type="http://schemas.openxmlformats.org/officeDocument/2006/relationships/font" Target="fonts/Raleway-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Nunito-bold.fntdata"/><Relationship Id="rId25" Type="http://schemas.openxmlformats.org/officeDocument/2006/relationships/font" Target="fonts/Nunito-regular.fntdata"/><Relationship Id="rId28" Type="http://schemas.openxmlformats.org/officeDocument/2006/relationships/font" Target="fonts/Nunito-boldItalic.fntdata"/><Relationship Id="rId27" Type="http://schemas.openxmlformats.org/officeDocument/2006/relationships/font" Target="fonts/Nunito-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BebasNeue-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alewayMedium-bold.fntdata"/><Relationship Id="rId30" Type="http://schemas.openxmlformats.org/officeDocument/2006/relationships/font" Target="fonts/RalewayMedium-regular.fntdata"/><Relationship Id="rId11" Type="http://schemas.openxmlformats.org/officeDocument/2006/relationships/slide" Target="slides/slide6.xml"/><Relationship Id="rId33" Type="http://schemas.openxmlformats.org/officeDocument/2006/relationships/font" Target="fonts/RalewayMedium-boldItalic.fntdata"/><Relationship Id="rId10" Type="http://schemas.openxmlformats.org/officeDocument/2006/relationships/slide" Target="slides/slide5.xml"/><Relationship Id="rId32" Type="http://schemas.openxmlformats.org/officeDocument/2006/relationships/font" Target="fonts/RalewayMedium-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2-06-13T08:04:48.620">
    <p:pos x="6000" y="0"/>
    <p:text>Satria Nur Saputro</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2" dt="2022-06-13T08:10:34.061">
    <p:pos x="6000" y="0"/>
    <p:text>Anggeralmasih Wiradika Rusmana</p:text>
  </p:cm>
</p:cmLst>
</file>

<file path=ppt/comments/comment3.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3" dt="2022-06-13T08:05:09.156">
    <p:pos x="6000" y="0"/>
    <p:text>Hijri Adwaulhilal</p:text>
  </p:cm>
</p:cmLst>
</file>

<file path=ppt/comments/comment4.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4" dt="2022-06-13T08:08:41.604">
    <p:pos x="6000" y="0"/>
    <p:text>Finder Normandia Yehezkiel</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1" name="Shape 591"/>
        <p:cNvGrpSpPr/>
        <p:nvPr/>
      </p:nvGrpSpPr>
      <p:grpSpPr>
        <a:xfrm>
          <a:off x="0" y="0"/>
          <a:ext cx="0" cy="0"/>
          <a:chOff x="0" y="0"/>
          <a:chExt cx="0" cy="0"/>
        </a:xfrm>
      </p:grpSpPr>
      <p:sp>
        <p:nvSpPr>
          <p:cNvPr id="592" name="Google Shape;592;g1344b0f8c6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3" name="Google Shape;593;g1344b0f8c6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0" name="Shape 600"/>
        <p:cNvGrpSpPr/>
        <p:nvPr/>
      </p:nvGrpSpPr>
      <p:grpSpPr>
        <a:xfrm>
          <a:off x="0" y="0"/>
          <a:ext cx="0" cy="0"/>
          <a:chOff x="0" y="0"/>
          <a:chExt cx="0" cy="0"/>
        </a:xfrm>
      </p:grpSpPr>
      <p:sp>
        <p:nvSpPr>
          <p:cNvPr id="601" name="Google Shape;601;g1339eb8022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2" name="Google Shape;602;g1339eb8022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8" name="Shape 608"/>
        <p:cNvGrpSpPr/>
        <p:nvPr/>
      </p:nvGrpSpPr>
      <p:grpSpPr>
        <a:xfrm>
          <a:off x="0" y="0"/>
          <a:ext cx="0" cy="0"/>
          <a:chOff x="0" y="0"/>
          <a:chExt cx="0" cy="0"/>
        </a:xfrm>
      </p:grpSpPr>
      <p:sp>
        <p:nvSpPr>
          <p:cNvPr id="609" name="Google Shape;609;g10b68f5f6c9_0_9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0" name="Google Shape;610;g10b68f5f6c9_0_9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3" name="Shape 633"/>
        <p:cNvGrpSpPr/>
        <p:nvPr/>
      </p:nvGrpSpPr>
      <p:grpSpPr>
        <a:xfrm>
          <a:off x="0" y="0"/>
          <a:ext cx="0" cy="0"/>
          <a:chOff x="0" y="0"/>
          <a:chExt cx="0" cy="0"/>
        </a:xfrm>
      </p:grpSpPr>
      <p:sp>
        <p:nvSpPr>
          <p:cNvPr id="634" name="Google Shape;634;g10b68f5f6c9_0_7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5" name="Google Shape;635;g10b68f5f6c9_0_7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9" name="Shape 769"/>
        <p:cNvGrpSpPr/>
        <p:nvPr/>
      </p:nvGrpSpPr>
      <p:grpSpPr>
        <a:xfrm>
          <a:off x="0" y="0"/>
          <a:ext cx="0" cy="0"/>
          <a:chOff x="0" y="0"/>
          <a:chExt cx="0" cy="0"/>
        </a:xfrm>
      </p:grpSpPr>
      <p:sp>
        <p:nvSpPr>
          <p:cNvPr id="770" name="Google Shape;770;g133fe4b347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1" name="Google Shape;771;g133fe4b347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5" name="Shape 775"/>
        <p:cNvGrpSpPr/>
        <p:nvPr/>
      </p:nvGrpSpPr>
      <p:grpSpPr>
        <a:xfrm>
          <a:off x="0" y="0"/>
          <a:ext cx="0" cy="0"/>
          <a:chOff x="0" y="0"/>
          <a:chExt cx="0" cy="0"/>
        </a:xfrm>
      </p:grpSpPr>
      <p:sp>
        <p:nvSpPr>
          <p:cNvPr id="776" name="Google Shape;776;g10a18aa2564_0_235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7" name="Google Shape;777;g10a18aa2564_0_235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10a2de12baf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10a2de12baf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10a2de12baf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0" name="Google Shape;420;g10a2de12baf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g10a18aa2564_0_234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5" name="Google Shape;445;g10a18aa2564_0_234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g10a73ee2252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4" name="Google Shape;464;g10a73ee2252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g10a2de12baf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9" name="Google Shape;479;g10a2de12baf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Isu yang kami angkat pada projek ini adalah kelelahan mental karyawan, semenjak pandemi berlangsung kondisi pada lingkungan pekerjaan membuat beberapa mental karyawan stress. Selain itu kami mendapati bahwa metode analisis yang digunakan kebbanyakan masih secara manual yang mana akan menyita banyak waktu dalam mengidentifikasi umpan balik dari karyawan</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g10b68f5f6c9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9" name="Google Shape;499;g10b68f5f6c9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3" name="Shape 523"/>
        <p:cNvGrpSpPr/>
        <p:nvPr/>
      </p:nvGrpSpPr>
      <p:grpSpPr>
        <a:xfrm>
          <a:off x="0" y="0"/>
          <a:ext cx="0" cy="0"/>
          <a:chOff x="0" y="0"/>
          <a:chExt cx="0" cy="0"/>
        </a:xfrm>
      </p:grpSpPr>
      <p:sp>
        <p:nvSpPr>
          <p:cNvPr id="524" name="Google Shape;524;g10a18aa2564_0_233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5" name="Google Shape;525;g10a18aa2564_0_233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Pengguna hanya perlu mengupload video feedback mereka terhadap perusahaan pada menu upload</a:t>
            </a:r>
            <a:endParaRPr/>
          </a:p>
          <a:p>
            <a:pPr indent="0" lvl="0" marL="0" rtl="0" algn="l">
              <a:spcBef>
                <a:spcPts val="0"/>
              </a:spcBef>
              <a:spcAft>
                <a:spcPts val="0"/>
              </a:spcAft>
              <a:buNone/>
            </a:pPr>
            <a:r>
              <a:rPr lang="en"/>
              <a:t>Library face recognition akan mengidentifikasi wajah siapa pada video yang di upload</a:t>
            </a:r>
            <a:endParaRPr/>
          </a:p>
          <a:p>
            <a:pPr indent="0" lvl="0" marL="0" rtl="0" algn="l">
              <a:spcBef>
                <a:spcPts val="0"/>
              </a:spcBef>
              <a:spcAft>
                <a:spcPts val="0"/>
              </a:spcAft>
              <a:buNone/>
            </a:pPr>
            <a:r>
              <a:rPr lang="en"/>
              <a:t>Setelah identifikasi wajah, akan dilanjutkan ekstraksi suara ke teks menggunakan library speech recognition</a:t>
            </a:r>
            <a:endParaRPr/>
          </a:p>
          <a:p>
            <a:pPr indent="0" lvl="0" marL="0" rtl="0" algn="l">
              <a:spcBef>
                <a:spcPts val="0"/>
              </a:spcBef>
              <a:spcAft>
                <a:spcPts val="0"/>
              </a:spcAft>
              <a:buNone/>
            </a:pPr>
            <a:r>
              <a:rPr lang="en"/>
              <a:t>Dari teks yang telah diekstraksi, dilanjutkan analisis emosi menggunakan model BERT</a:t>
            </a:r>
            <a:endParaRPr/>
          </a:p>
          <a:p>
            <a:pPr indent="0" lvl="0" marL="0" rtl="0" algn="l">
              <a:spcBef>
                <a:spcPts val="0"/>
              </a:spcBef>
              <a:spcAft>
                <a:spcPts val="0"/>
              </a:spcAft>
              <a:buNone/>
            </a:pPr>
            <a:r>
              <a:rPr lang="en"/>
              <a:t>Hasil analisis emosi dapat berupa happy, sadness, angry, love dan fear.</a:t>
            </a:r>
            <a:endParaRPr/>
          </a:p>
          <a:p>
            <a:pPr indent="0" lvl="0" marL="0" rtl="0" algn="l">
              <a:spcBef>
                <a:spcPts val="0"/>
              </a:spcBef>
              <a:spcAft>
                <a:spcPts val="0"/>
              </a:spcAft>
              <a:buNone/>
            </a:pPr>
            <a:r>
              <a:rPr lang="en"/>
              <a:t>Setelah berhasil dianalisis, hasilnya akan ditampilkan di web.</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6" name="Shape 566"/>
        <p:cNvGrpSpPr/>
        <p:nvPr/>
      </p:nvGrpSpPr>
      <p:grpSpPr>
        <a:xfrm>
          <a:off x="0" y="0"/>
          <a:ext cx="0" cy="0"/>
          <a:chOff x="0" y="0"/>
          <a:chExt cx="0" cy="0"/>
        </a:xfrm>
      </p:grpSpPr>
      <p:sp>
        <p:nvSpPr>
          <p:cNvPr id="567" name="Google Shape;567;g10b68f5f6c9_0_5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8" name="Google Shape;568;g10b68f5f6c9_0_5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8" name="Shape 8"/>
        <p:cNvGrpSpPr/>
        <p:nvPr/>
      </p:nvGrpSpPr>
      <p:grpSpPr>
        <a:xfrm>
          <a:off x="0" y="0"/>
          <a:ext cx="0" cy="0"/>
          <a:chOff x="0" y="0"/>
          <a:chExt cx="0" cy="0"/>
        </a:xfrm>
      </p:grpSpPr>
      <p:sp>
        <p:nvSpPr>
          <p:cNvPr id="9" name="Google Shape;9;p2"/>
          <p:cNvSpPr txBox="1"/>
          <p:nvPr/>
        </p:nvSpPr>
        <p:spPr>
          <a:xfrm>
            <a:off x="11400" y="0"/>
            <a:ext cx="9121200" cy="11343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10" name="Google Shape;10;p2"/>
          <p:cNvSpPr txBox="1"/>
          <p:nvPr/>
        </p:nvSpPr>
        <p:spPr>
          <a:xfrm>
            <a:off x="11400" y="2656728"/>
            <a:ext cx="9121200" cy="11343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11" name="Google Shape;11;p2"/>
          <p:cNvSpPr txBox="1"/>
          <p:nvPr/>
        </p:nvSpPr>
        <p:spPr>
          <a:xfrm>
            <a:off x="22675" y="3985092"/>
            <a:ext cx="9121200" cy="11343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12" name="Google Shape;12;p2"/>
          <p:cNvSpPr txBox="1"/>
          <p:nvPr/>
        </p:nvSpPr>
        <p:spPr>
          <a:xfrm>
            <a:off x="11400" y="1328364"/>
            <a:ext cx="9121200" cy="11343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13" name="Google Shape;13;p2"/>
          <p:cNvSpPr/>
          <p:nvPr/>
        </p:nvSpPr>
        <p:spPr>
          <a:xfrm>
            <a:off x="708150" y="535050"/>
            <a:ext cx="7720800" cy="4073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txBox="1"/>
          <p:nvPr>
            <p:ph type="ctrTitle"/>
          </p:nvPr>
        </p:nvSpPr>
        <p:spPr>
          <a:xfrm>
            <a:off x="3356550" y="1165860"/>
            <a:ext cx="4412100" cy="1875900"/>
          </a:xfrm>
          <a:prstGeom prst="rect">
            <a:avLst/>
          </a:prstGeom>
        </p:spPr>
        <p:txBody>
          <a:bodyPr anchorCtr="0" anchor="ctr" bIns="91425" lIns="91425" spcFirstLastPara="1" rIns="91425" wrap="square" tIns="91425">
            <a:noAutofit/>
          </a:bodyPr>
          <a:lstStyle>
            <a:lvl1pPr lvl="0">
              <a:spcBef>
                <a:spcPts val="0"/>
              </a:spcBef>
              <a:spcAft>
                <a:spcPts val="0"/>
              </a:spcAft>
              <a:buClr>
                <a:srgbClr val="191919"/>
              </a:buClr>
              <a:buSzPts val="5200"/>
              <a:buNone/>
              <a:defRPr sz="6000">
                <a:solidFill>
                  <a:schemeClr val="accent1"/>
                </a:solidFill>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15" name="Google Shape;15;p2"/>
          <p:cNvSpPr txBox="1"/>
          <p:nvPr>
            <p:ph idx="1" type="subTitle"/>
          </p:nvPr>
        </p:nvSpPr>
        <p:spPr>
          <a:xfrm>
            <a:off x="3356550" y="3041885"/>
            <a:ext cx="4412100" cy="4095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SzPts val="1400"/>
              <a:buNone/>
              <a:defRPr b="1" sz="3100">
                <a:solidFill>
                  <a:schemeClr val="accent2"/>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6" name="Google Shape;16;p2"/>
          <p:cNvSpPr txBox="1"/>
          <p:nvPr>
            <p:ph idx="2" type="subTitle"/>
          </p:nvPr>
        </p:nvSpPr>
        <p:spPr>
          <a:xfrm>
            <a:off x="3356550" y="3840335"/>
            <a:ext cx="4412100" cy="409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600">
                <a:solidFill>
                  <a:schemeClr val="accent2"/>
                </a:solidFill>
                <a:latin typeface="Raleway Medium"/>
                <a:ea typeface="Raleway Medium"/>
                <a:cs typeface="Raleway Medium"/>
                <a:sym typeface="Raleway Medium"/>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nvSpPr>
        <p:spPr>
          <a:xfrm>
            <a:off x="11400" y="2656728"/>
            <a:ext cx="9121200" cy="11343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56" name="Google Shape;56;p11"/>
          <p:cNvSpPr txBox="1"/>
          <p:nvPr/>
        </p:nvSpPr>
        <p:spPr>
          <a:xfrm>
            <a:off x="11400" y="1328364"/>
            <a:ext cx="9121200" cy="11343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57" name="Google Shape;57;p11"/>
          <p:cNvSpPr/>
          <p:nvPr/>
        </p:nvSpPr>
        <p:spPr>
          <a:xfrm>
            <a:off x="1531800" y="951900"/>
            <a:ext cx="6080400" cy="32397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1"/>
          <p:cNvSpPr txBox="1"/>
          <p:nvPr>
            <p:ph hasCustomPrompt="1" type="title"/>
          </p:nvPr>
        </p:nvSpPr>
        <p:spPr>
          <a:xfrm>
            <a:off x="2015650" y="1470933"/>
            <a:ext cx="5115000" cy="15111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1"/>
              </a:buClr>
              <a:buSzPts val="9600"/>
              <a:buNone/>
              <a:defRPr sz="10600">
                <a:solidFill>
                  <a:schemeClr val="accent1"/>
                </a:solidFill>
              </a:defRPr>
            </a:lvl1pPr>
            <a:lvl2pPr lvl="1" algn="ctr">
              <a:spcBef>
                <a:spcPts val="0"/>
              </a:spcBef>
              <a:spcAft>
                <a:spcPts val="0"/>
              </a:spcAft>
              <a:buClr>
                <a:schemeClr val="accent1"/>
              </a:buClr>
              <a:buSzPts val="9600"/>
              <a:buNone/>
              <a:defRPr sz="9600">
                <a:solidFill>
                  <a:schemeClr val="accent1"/>
                </a:solidFill>
              </a:defRPr>
            </a:lvl2pPr>
            <a:lvl3pPr lvl="2" algn="ctr">
              <a:spcBef>
                <a:spcPts val="0"/>
              </a:spcBef>
              <a:spcAft>
                <a:spcPts val="0"/>
              </a:spcAft>
              <a:buClr>
                <a:schemeClr val="accent1"/>
              </a:buClr>
              <a:buSzPts val="9600"/>
              <a:buNone/>
              <a:defRPr sz="9600">
                <a:solidFill>
                  <a:schemeClr val="accent1"/>
                </a:solidFill>
              </a:defRPr>
            </a:lvl3pPr>
            <a:lvl4pPr lvl="3" algn="ctr">
              <a:spcBef>
                <a:spcPts val="0"/>
              </a:spcBef>
              <a:spcAft>
                <a:spcPts val="0"/>
              </a:spcAft>
              <a:buClr>
                <a:schemeClr val="accent1"/>
              </a:buClr>
              <a:buSzPts val="9600"/>
              <a:buNone/>
              <a:defRPr sz="9600">
                <a:solidFill>
                  <a:schemeClr val="accent1"/>
                </a:solidFill>
              </a:defRPr>
            </a:lvl4pPr>
            <a:lvl5pPr lvl="4" algn="ctr">
              <a:spcBef>
                <a:spcPts val="0"/>
              </a:spcBef>
              <a:spcAft>
                <a:spcPts val="0"/>
              </a:spcAft>
              <a:buClr>
                <a:schemeClr val="accent1"/>
              </a:buClr>
              <a:buSzPts val="9600"/>
              <a:buNone/>
              <a:defRPr sz="9600">
                <a:solidFill>
                  <a:schemeClr val="accent1"/>
                </a:solidFill>
              </a:defRPr>
            </a:lvl5pPr>
            <a:lvl6pPr lvl="5" algn="ctr">
              <a:spcBef>
                <a:spcPts val="0"/>
              </a:spcBef>
              <a:spcAft>
                <a:spcPts val="0"/>
              </a:spcAft>
              <a:buClr>
                <a:schemeClr val="accent1"/>
              </a:buClr>
              <a:buSzPts val="9600"/>
              <a:buNone/>
              <a:defRPr sz="9600">
                <a:solidFill>
                  <a:schemeClr val="accent1"/>
                </a:solidFill>
              </a:defRPr>
            </a:lvl6pPr>
            <a:lvl7pPr lvl="6" algn="ctr">
              <a:spcBef>
                <a:spcPts val="0"/>
              </a:spcBef>
              <a:spcAft>
                <a:spcPts val="0"/>
              </a:spcAft>
              <a:buClr>
                <a:schemeClr val="accent1"/>
              </a:buClr>
              <a:buSzPts val="9600"/>
              <a:buNone/>
              <a:defRPr sz="9600">
                <a:solidFill>
                  <a:schemeClr val="accent1"/>
                </a:solidFill>
              </a:defRPr>
            </a:lvl7pPr>
            <a:lvl8pPr lvl="7" algn="ctr">
              <a:spcBef>
                <a:spcPts val="0"/>
              </a:spcBef>
              <a:spcAft>
                <a:spcPts val="0"/>
              </a:spcAft>
              <a:buClr>
                <a:schemeClr val="accent1"/>
              </a:buClr>
              <a:buSzPts val="9600"/>
              <a:buNone/>
              <a:defRPr sz="9600">
                <a:solidFill>
                  <a:schemeClr val="accent1"/>
                </a:solidFill>
              </a:defRPr>
            </a:lvl8pPr>
            <a:lvl9pPr lvl="8" algn="ctr">
              <a:spcBef>
                <a:spcPts val="0"/>
              </a:spcBef>
              <a:spcAft>
                <a:spcPts val="0"/>
              </a:spcAft>
              <a:buClr>
                <a:schemeClr val="accent1"/>
              </a:buClr>
              <a:buSzPts val="9600"/>
              <a:buNone/>
              <a:defRPr sz="9600">
                <a:solidFill>
                  <a:schemeClr val="accent1"/>
                </a:solidFill>
              </a:defRPr>
            </a:lvl9pPr>
          </a:lstStyle>
          <a:p>
            <a:r>
              <a:t>xx%</a:t>
            </a:r>
          </a:p>
        </p:txBody>
      </p:sp>
      <p:sp>
        <p:nvSpPr>
          <p:cNvPr id="59" name="Google Shape;59;p11"/>
          <p:cNvSpPr txBox="1"/>
          <p:nvPr>
            <p:ph idx="1" type="subTitle"/>
          </p:nvPr>
        </p:nvSpPr>
        <p:spPr>
          <a:xfrm>
            <a:off x="2015642" y="2982083"/>
            <a:ext cx="5115000" cy="457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accent2"/>
              </a:buClr>
              <a:buSzPts val="1600"/>
              <a:buNone/>
              <a:defRPr sz="1600">
                <a:solidFill>
                  <a:schemeClr val="accent2"/>
                </a:solidFill>
              </a:defRPr>
            </a:lvl1pPr>
            <a:lvl2pPr lvl="1" rtl="0" algn="ctr">
              <a:lnSpc>
                <a:spcPct val="100000"/>
              </a:lnSpc>
              <a:spcBef>
                <a:spcPts val="0"/>
              </a:spcBef>
              <a:spcAft>
                <a:spcPts val="0"/>
              </a:spcAft>
              <a:buClr>
                <a:schemeClr val="accent2"/>
              </a:buClr>
              <a:buSzPts val="1600"/>
              <a:buNone/>
              <a:defRPr sz="1600">
                <a:solidFill>
                  <a:schemeClr val="accent2"/>
                </a:solidFill>
              </a:defRPr>
            </a:lvl2pPr>
            <a:lvl3pPr lvl="2" rtl="0" algn="ctr">
              <a:lnSpc>
                <a:spcPct val="100000"/>
              </a:lnSpc>
              <a:spcBef>
                <a:spcPts val="0"/>
              </a:spcBef>
              <a:spcAft>
                <a:spcPts val="0"/>
              </a:spcAft>
              <a:buClr>
                <a:schemeClr val="accent2"/>
              </a:buClr>
              <a:buSzPts val="1600"/>
              <a:buNone/>
              <a:defRPr sz="1600">
                <a:solidFill>
                  <a:schemeClr val="accent2"/>
                </a:solidFill>
              </a:defRPr>
            </a:lvl3pPr>
            <a:lvl4pPr lvl="3" rtl="0" algn="ctr">
              <a:lnSpc>
                <a:spcPct val="100000"/>
              </a:lnSpc>
              <a:spcBef>
                <a:spcPts val="0"/>
              </a:spcBef>
              <a:spcAft>
                <a:spcPts val="0"/>
              </a:spcAft>
              <a:buClr>
                <a:schemeClr val="accent2"/>
              </a:buClr>
              <a:buSzPts val="1600"/>
              <a:buNone/>
              <a:defRPr sz="1600">
                <a:solidFill>
                  <a:schemeClr val="accent2"/>
                </a:solidFill>
              </a:defRPr>
            </a:lvl4pPr>
            <a:lvl5pPr lvl="4" rtl="0" algn="ctr">
              <a:lnSpc>
                <a:spcPct val="100000"/>
              </a:lnSpc>
              <a:spcBef>
                <a:spcPts val="0"/>
              </a:spcBef>
              <a:spcAft>
                <a:spcPts val="0"/>
              </a:spcAft>
              <a:buClr>
                <a:schemeClr val="accent2"/>
              </a:buClr>
              <a:buSzPts val="1600"/>
              <a:buNone/>
              <a:defRPr sz="1600">
                <a:solidFill>
                  <a:schemeClr val="accent2"/>
                </a:solidFill>
              </a:defRPr>
            </a:lvl5pPr>
            <a:lvl6pPr lvl="5" rtl="0" algn="ctr">
              <a:lnSpc>
                <a:spcPct val="100000"/>
              </a:lnSpc>
              <a:spcBef>
                <a:spcPts val="0"/>
              </a:spcBef>
              <a:spcAft>
                <a:spcPts val="0"/>
              </a:spcAft>
              <a:buClr>
                <a:schemeClr val="accent2"/>
              </a:buClr>
              <a:buSzPts val="1600"/>
              <a:buNone/>
              <a:defRPr sz="1600">
                <a:solidFill>
                  <a:schemeClr val="accent2"/>
                </a:solidFill>
              </a:defRPr>
            </a:lvl6pPr>
            <a:lvl7pPr lvl="6" rtl="0" algn="ctr">
              <a:lnSpc>
                <a:spcPct val="100000"/>
              </a:lnSpc>
              <a:spcBef>
                <a:spcPts val="0"/>
              </a:spcBef>
              <a:spcAft>
                <a:spcPts val="0"/>
              </a:spcAft>
              <a:buClr>
                <a:schemeClr val="accent2"/>
              </a:buClr>
              <a:buSzPts val="1600"/>
              <a:buNone/>
              <a:defRPr sz="1600">
                <a:solidFill>
                  <a:schemeClr val="accent2"/>
                </a:solidFill>
              </a:defRPr>
            </a:lvl7pPr>
            <a:lvl8pPr lvl="7" rtl="0" algn="ctr">
              <a:lnSpc>
                <a:spcPct val="100000"/>
              </a:lnSpc>
              <a:spcBef>
                <a:spcPts val="0"/>
              </a:spcBef>
              <a:spcAft>
                <a:spcPts val="0"/>
              </a:spcAft>
              <a:buClr>
                <a:schemeClr val="accent2"/>
              </a:buClr>
              <a:buSzPts val="1600"/>
              <a:buNone/>
              <a:defRPr sz="1600">
                <a:solidFill>
                  <a:schemeClr val="accent2"/>
                </a:solidFill>
              </a:defRPr>
            </a:lvl8pPr>
            <a:lvl9pPr lvl="8" rtl="0" algn="ctr">
              <a:lnSpc>
                <a:spcPct val="100000"/>
              </a:lnSpc>
              <a:spcBef>
                <a:spcPts val="0"/>
              </a:spcBef>
              <a:spcAft>
                <a:spcPts val="0"/>
              </a:spcAft>
              <a:buClr>
                <a:schemeClr val="accent2"/>
              </a:buClr>
              <a:buSzPts val="1600"/>
              <a:buNone/>
              <a:defRPr sz="1600">
                <a:solidFill>
                  <a:schemeClr val="accent2"/>
                </a:solidFill>
              </a:defRPr>
            </a:lvl9pPr>
          </a:lstStyle>
          <a:p/>
        </p:txBody>
      </p:sp>
      <p:grpSp>
        <p:nvGrpSpPr>
          <p:cNvPr id="60" name="Google Shape;60;p11"/>
          <p:cNvGrpSpPr/>
          <p:nvPr/>
        </p:nvGrpSpPr>
        <p:grpSpPr>
          <a:xfrm>
            <a:off x="2878783" y="409142"/>
            <a:ext cx="3397850" cy="187275"/>
            <a:chOff x="-3237675" y="-1132050"/>
            <a:chExt cx="3397850" cy="187275"/>
          </a:xfrm>
        </p:grpSpPr>
        <p:sp>
          <p:nvSpPr>
            <p:cNvPr id="61" name="Google Shape;61;p11"/>
            <p:cNvSpPr/>
            <p:nvPr/>
          </p:nvSpPr>
          <p:spPr>
            <a:xfrm>
              <a:off x="-378750" y="-1132050"/>
              <a:ext cx="130425" cy="187275"/>
            </a:xfrm>
            <a:custGeom>
              <a:rect b="b" l="l" r="r" t="t"/>
              <a:pathLst>
                <a:path extrusionOk="0" h="7491" w="5217">
                  <a:moveTo>
                    <a:pt x="4040" y="0"/>
                  </a:moveTo>
                  <a:lnTo>
                    <a:pt x="0" y="6800"/>
                  </a:lnTo>
                  <a:lnTo>
                    <a:pt x="1157" y="7490"/>
                  </a:lnTo>
                  <a:lnTo>
                    <a:pt x="5217" y="690"/>
                  </a:lnTo>
                  <a:lnTo>
                    <a:pt x="404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1"/>
            <p:cNvSpPr/>
            <p:nvPr/>
          </p:nvSpPr>
          <p:spPr>
            <a:xfrm>
              <a:off x="29725" y="-1132050"/>
              <a:ext cx="130450" cy="187275"/>
            </a:xfrm>
            <a:custGeom>
              <a:rect b="b" l="l" r="r" t="t"/>
              <a:pathLst>
                <a:path extrusionOk="0" h="7491" w="5218">
                  <a:moveTo>
                    <a:pt x="4040" y="0"/>
                  </a:moveTo>
                  <a:lnTo>
                    <a:pt x="1" y="6800"/>
                  </a:lnTo>
                  <a:lnTo>
                    <a:pt x="1158" y="7490"/>
                  </a:lnTo>
                  <a:lnTo>
                    <a:pt x="5217" y="690"/>
                  </a:lnTo>
                  <a:lnTo>
                    <a:pt x="404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1"/>
            <p:cNvSpPr/>
            <p:nvPr/>
          </p:nvSpPr>
          <p:spPr>
            <a:xfrm>
              <a:off x="-787250" y="-1132050"/>
              <a:ext cx="130450" cy="187275"/>
            </a:xfrm>
            <a:custGeom>
              <a:rect b="b" l="l" r="r" t="t"/>
              <a:pathLst>
                <a:path extrusionOk="0" h="7491" w="5218">
                  <a:moveTo>
                    <a:pt x="4040" y="0"/>
                  </a:moveTo>
                  <a:lnTo>
                    <a:pt x="1" y="6800"/>
                  </a:lnTo>
                  <a:lnTo>
                    <a:pt x="1158" y="7490"/>
                  </a:lnTo>
                  <a:lnTo>
                    <a:pt x="5217" y="690"/>
                  </a:lnTo>
                  <a:lnTo>
                    <a:pt x="404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1"/>
            <p:cNvSpPr/>
            <p:nvPr/>
          </p:nvSpPr>
          <p:spPr>
            <a:xfrm>
              <a:off x="-1195725" y="-1132050"/>
              <a:ext cx="130425" cy="187275"/>
            </a:xfrm>
            <a:custGeom>
              <a:rect b="b" l="l" r="r" t="t"/>
              <a:pathLst>
                <a:path extrusionOk="0" h="7491" w="5217">
                  <a:moveTo>
                    <a:pt x="4060" y="0"/>
                  </a:moveTo>
                  <a:lnTo>
                    <a:pt x="0" y="6800"/>
                  </a:lnTo>
                  <a:lnTo>
                    <a:pt x="1157" y="7490"/>
                  </a:lnTo>
                  <a:lnTo>
                    <a:pt x="5217" y="690"/>
                  </a:lnTo>
                  <a:lnTo>
                    <a:pt x="406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1"/>
            <p:cNvSpPr/>
            <p:nvPr/>
          </p:nvSpPr>
          <p:spPr>
            <a:xfrm>
              <a:off x="-1604225" y="-1132050"/>
              <a:ext cx="130450" cy="187275"/>
            </a:xfrm>
            <a:custGeom>
              <a:rect b="b" l="l" r="r" t="t"/>
              <a:pathLst>
                <a:path extrusionOk="0" h="7491" w="5218">
                  <a:moveTo>
                    <a:pt x="4060" y="0"/>
                  </a:moveTo>
                  <a:lnTo>
                    <a:pt x="1" y="6800"/>
                  </a:lnTo>
                  <a:lnTo>
                    <a:pt x="1158" y="7490"/>
                  </a:lnTo>
                  <a:lnTo>
                    <a:pt x="5217" y="690"/>
                  </a:lnTo>
                  <a:lnTo>
                    <a:pt x="406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1"/>
            <p:cNvSpPr/>
            <p:nvPr/>
          </p:nvSpPr>
          <p:spPr>
            <a:xfrm>
              <a:off x="-2012725" y="-1132050"/>
              <a:ext cx="130450" cy="187275"/>
            </a:xfrm>
            <a:custGeom>
              <a:rect b="b" l="l" r="r" t="t"/>
              <a:pathLst>
                <a:path extrusionOk="0" h="7491" w="5218">
                  <a:moveTo>
                    <a:pt x="4060" y="0"/>
                  </a:moveTo>
                  <a:lnTo>
                    <a:pt x="1" y="6800"/>
                  </a:lnTo>
                  <a:lnTo>
                    <a:pt x="1178" y="7490"/>
                  </a:lnTo>
                  <a:lnTo>
                    <a:pt x="5217" y="690"/>
                  </a:lnTo>
                  <a:lnTo>
                    <a:pt x="406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1"/>
            <p:cNvSpPr/>
            <p:nvPr/>
          </p:nvSpPr>
          <p:spPr>
            <a:xfrm>
              <a:off x="-2421200" y="-1132050"/>
              <a:ext cx="130425" cy="187275"/>
            </a:xfrm>
            <a:custGeom>
              <a:rect b="b" l="l" r="r" t="t"/>
              <a:pathLst>
                <a:path extrusionOk="0" h="7491" w="5217">
                  <a:moveTo>
                    <a:pt x="4060" y="0"/>
                  </a:moveTo>
                  <a:lnTo>
                    <a:pt x="0" y="6800"/>
                  </a:lnTo>
                  <a:lnTo>
                    <a:pt x="1178" y="7490"/>
                  </a:lnTo>
                  <a:lnTo>
                    <a:pt x="5217" y="690"/>
                  </a:lnTo>
                  <a:lnTo>
                    <a:pt x="406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1"/>
            <p:cNvSpPr/>
            <p:nvPr/>
          </p:nvSpPr>
          <p:spPr>
            <a:xfrm>
              <a:off x="-2829175" y="-1132050"/>
              <a:ext cx="129925" cy="187275"/>
            </a:xfrm>
            <a:custGeom>
              <a:rect b="b" l="l" r="r" t="t"/>
              <a:pathLst>
                <a:path extrusionOk="0" h="7491" w="5197">
                  <a:moveTo>
                    <a:pt x="4039" y="0"/>
                  </a:moveTo>
                  <a:lnTo>
                    <a:pt x="0" y="6800"/>
                  </a:lnTo>
                  <a:lnTo>
                    <a:pt x="1157" y="7490"/>
                  </a:lnTo>
                  <a:lnTo>
                    <a:pt x="5196" y="690"/>
                  </a:lnTo>
                  <a:lnTo>
                    <a:pt x="403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1"/>
            <p:cNvSpPr/>
            <p:nvPr/>
          </p:nvSpPr>
          <p:spPr>
            <a:xfrm>
              <a:off x="-3237675" y="-1132050"/>
              <a:ext cx="129925" cy="187275"/>
            </a:xfrm>
            <a:custGeom>
              <a:rect b="b" l="l" r="r" t="t"/>
              <a:pathLst>
                <a:path extrusionOk="0" h="7491" w="5197">
                  <a:moveTo>
                    <a:pt x="4040" y="0"/>
                  </a:moveTo>
                  <a:lnTo>
                    <a:pt x="0" y="6800"/>
                  </a:lnTo>
                  <a:lnTo>
                    <a:pt x="1157" y="7490"/>
                  </a:lnTo>
                  <a:lnTo>
                    <a:pt x="5197" y="690"/>
                  </a:lnTo>
                  <a:lnTo>
                    <a:pt x="404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6"/>
        </a:solidFill>
      </p:bgPr>
    </p:bg>
    <p:spTree>
      <p:nvGrpSpPr>
        <p:cNvPr id="70" name="Shape 70"/>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bg>
      <p:bgPr>
        <a:solidFill>
          <a:schemeClr val="dk1"/>
        </a:solidFill>
      </p:bgPr>
    </p:bg>
    <p:spTree>
      <p:nvGrpSpPr>
        <p:cNvPr id="71" name="Shape 71"/>
        <p:cNvGrpSpPr/>
        <p:nvPr/>
      </p:nvGrpSpPr>
      <p:grpSpPr>
        <a:xfrm>
          <a:off x="0" y="0"/>
          <a:ext cx="0" cy="0"/>
          <a:chOff x="0" y="0"/>
          <a:chExt cx="0" cy="0"/>
        </a:xfrm>
      </p:grpSpPr>
      <p:sp>
        <p:nvSpPr>
          <p:cNvPr id="72" name="Google Shape;72;p13"/>
          <p:cNvSpPr txBox="1"/>
          <p:nvPr/>
        </p:nvSpPr>
        <p:spPr>
          <a:xfrm>
            <a:off x="11400" y="4030092"/>
            <a:ext cx="9121200" cy="11343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73" name="Google Shape;73;p13"/>
          <p:cNvSpPr txBox="1"/>
          <p:nvPr>
            <p:ph type="title"/>
          </p:nvPr>
        </p:nvSpPr>
        <p:spPr>
          <a:xfrm>
            <a:off x="720000" y="1621208"/>
            <a:ext cx="2336400" cy="7224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500">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4" name="Google Shape;74;p13"/>
          <p:cNvSpPr txBox="1"/>
          <p:nvPr>
            <p:ph hasCustomPrompt="1" idx="2" type="title"/>
          </p:nvPr>
        </p:nvSpPr>
        <p:spPr>
          <a:xfrm>
            <a:off x="720000" y="1158483"/>
            <a:ext cx="924600" cy="4122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34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5" name="Google Shape;75;p13"/>
          <p:cNvSpPr txBox="1"/>
          <p:nvPr>
            <p:ph idx="1" type="subTitle"/>
          </p:nvPr>
        </p:nvSpPr>
        <p:spPr>
          <a:xfrm>
            <a:off x="720000" y="2261249"/>
            <a:ext cx="2336400" cy="484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None/>
              <a:defRPr sz="1400">
                <a:solidFill>
                  <a:schemeClr val="accent2"/>
                </a:solidFill>
              </a:defRPr>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p:txBody>
      </p:sp>
      <p:sp>
        <p:nvSpPr>
          <p:cNvPr id="76" name="Google Shape;76;p13"/>
          <p:cNvSpPr txBox="1"/>
          <p:nvPr>
            <p:ph idx="3" type="title"/>
          </p:nvPr>
        </p:nvSpPr>
        <p:spPr>
          <a:xfrm>
            <a:off x="3403800" y="1621216"/>
            <a:ext cx="2336400" cy="7248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500">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7" name="Google Shape;77;p13"/>
          <p:cNvSpPr txBox="1"/>
          <p:nvPr>
            <p:ph hasCustomPrompt="1" idx="4" type="title"/>
          </p:nvPr>
        </p:nvSpPr>
        <p:spPr>
          <a:xfrm>
            <a:off x="3403800" y="1158483"/>
            <a:ext cx="923400" cy="4122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34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8" name="Google Shape;78;p13"/>
          <p:cNvSpPr txBox="1"/>
          <p:nvPr>
            <p:ph idx="5" type="subTitle"/>
          </p:nvPr>
        </p:nvSpPr>
        <p:spPr>
          <a:xfrm>
            <a:off x="3403800" y="2261249"/>
            <a:ext cx="2336400" cy="484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None/>
              <a:defRPr sz="1400">
                <a:solidFill>
                  <a:schemeClr val="accent2"/>
                </a:solidFill>
              </a:defRPr>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p:txBody>
      </p:sp>
      <p:sp>
        <p:nvSpPr>
          <p:cNvPr id="79" name="Google Shape;79;p13"/>
          <p:cNvSpPr txBox="1"/>
          <p:nvPr>
            <p:ph idx="6" type="title"/>
          </p:nvPr>
        </p:nvSpPr>
        <p:spPr>
          <a:xfrm>
            <a:off x="6087600" y="1621208"/>
            <a:ext cx="2336400" cy="7224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500">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80" name="Google Shape;80;p13"/>
          <p:cNvSpPr txBox="1"/>
          <p:nvPr>
            <p:ph hasCustomPrompt="1" idx="7" type="title"/>
          </p:nvPr>
        </p:nvSpPr>
        <p:spPr>
          <a:xfrm>
            <a:off x="6087600" y="1158483"/>
            <a:ext cx="923400" cy="4122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34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1" name="Google Shape;81;p13"/>
          <p:cNvSpPr txBox="1"/>
          <p:nvPr>
            <p:ph idx="8" type="subTitle"/>
          </p:nvPr>
        </p:nvSpPr>
        <p:spPr>
          <a:xfrm>
            <a:off x="6087600" y="2261249"/>
            <a:ext cx="2336400" cy="484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None/>
              <a:defRPr sz="1400">
                <a:solidFill>
                  <a:schemeClr val="accent2"/>
                </a:solidFill>
              </a:defRPr>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p:txBody>
      </p:sp>
      <p:sp>
        <p:nvSpPr>
          <p:cNvPr id="82" name="Google Shape;82;p13"/>
          <p:cNvSpPr txBox="1"/>
          <p:nvPr>
            <p:ph idx="9" type="title"/>
          </p:nvPr>
        </p:nvSpPr>
        <p:spPr>
          <a:xfrm>
            <a:off x="720000" y="3475466"/>
            <a:ext cx="2336400" cy="7224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5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83" name="Google Shape;83;p13"/>
          <p:cNvSpPr txBox="1"/>
          <p:nvPr>
            <p:ph hasCustomPrompt="1" idx="13" type="title"/>
          </p:nvPr>
        </p:nvSpPr>
        <p:spPr>
          <a:xfrm>
            <a:off x="720000" y="3012741"/>
            <a:ext cx="923400" cy="4116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34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4" name="Google Shape;84;p13"/>
          <p:cNvSpPr txBox="1"/>
          <p:nvPr>
            <p:ph idx="14" type="subTitle"/>
          </p:nvPr>
        </p:nvSpPr>
        <p:spPr>
          <a:xfrm>
            <a:off x="720000" y="4115508"/>
            <a:ext cx="2336400" cy="484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None/>
              <a:defRPr sz="1400">
                <a:solidFill>
                  <a:schemeClr val="accent2"/>
                </a:solidFill>
              </a:defRPr>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p:txBody>
      </p:sp>
      <p:sp>
        <p:nvSpPr>
          <p:cNvPr id="85" name="Google Shape;85;p13"/>
          <p:cNvSpPr txBox="1"/>
          <p:nvPr>
            <p:ph idx="15" type="title"/>
          </p:nvPr>
        </p:nvSpPr>
        <p:spPr>
          <a:xfrm>
            <a:off x="3403800" y="3475466"/>
            <a:ext cx="2336400" cy="7224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5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86" name="Google Shape;86;p13"/>
          <p:cNvSpPr txBox="1"/>
          <p:nvPr>
            <p:ph hasCustomPrompt="1" idx="16" type="title"/>
          </p:nvPr>
        </p:nvSpPr>
        <p:spPr>
          <a:xfrm>
            <a:off x="3403800" y="3012741"/>
            <a:ext cx="923400" cy="4116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34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7" name="Google Shape;87;p13"/>
          <p:cNvSpPr txBox="1"/>
          <p:nvPr>
            <p:ph idx="17" type="subTitle"/>
          </p:nvPr>
        </p:nvSpPr>
        <p:spPr>
          <a:xfrm>
            <a:off x="3403800" y="4115508"/>
            <a:ext cx="2336400" cy="484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None/>
              <a:defRPr sz="1400">
                <a:solidFill>
                  <a:schemeClr val="accent2"/>
                </a:solidFill>
              </a:defRPr>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p:txBody>
      </p:sp>
      <p:sp>
        <p:nvSpPr>
          <p:cNvPr id="88" name="Google Shape;88;p13"/>
          <p:cNvSpPr txBox="1"/>
          <p:nvPr>
            <p:ph idx="18" type="title"/>
          </p:nvPr>
        </p:nvSpPr>
        <p:spPr>
          <a:xfrm>
            <a:off x="6087600" y="3475466"/>
            <a:ext cx="2336400" cy="7224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5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89" name="Google Shape;89;p13"/>
          <p:cNvSpPr txBox="1"/>
          <p:nvPr>
            <p:ph hasCustomPrompt="1" idx="19" type="title"/>
          </p:nvPr>
        </p:nvSpPr>
        <p:spPr>
          <a:xfrm>
            <a:off x="6087600" y="3012741"/>
            <a:ext cx="923400" cy="4116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34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0" name="Google Shape;90;p13"/>
          <p:cNvSpPr txBox="1"/>
          <p:nvPr>
            <p:ph idx="20" type="subTitle"/>
          </p:nvPr>
        </p:nvSpPr>
        <p:spPr>
          <a:xfrm>
            <a:off x="6087600" y="4115508"/>
            <a:ext cx="2336400" cy="484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None/>
              <a:defRPr sz="1400">
                <a:solidFill>
                  <a:schemeClr val="accent2"/>
                </a:solidFill>
              </a:defRPr>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p:txBody>
      </p:sp>
      <p:sp>
        <p:nvSpPr>
          <p:cNvPr id="91" name="Google Shape;91;p13"/>
          <p:cNvSpPr txBox="1"/>
          <p:nvPr>
            <p:ph idx="21"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sz="3900">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bg>
      <p:bgPr>
        <a:solidFill>
          <a:schemeClr val="dk1"/>
        </a:solidFill>
      </p:bgPr>
    </p:bg>
    <p:spTree>
      <p:nvGrpSpPr>
        <p:cNvPr id="92" name="Shape 92"/>
        <p:cNvGrpSpPr/>
        <p:nvPr/>
      </p:nvGrpSpPr>
      <p:grpSpPr>
        <a:xfrm>
          <a:off x="0" y="0"/>
          <a:ext cx="0" cy="0"/>
          <a:chOff x="0" y="0"/>
          <a:chExt cx="0" cy="0"/>
        </a:xfrm>
      </p:grpSpPr>
      <p:sp>
        <p:nvSpPr>
          <p:cNvPr id="93" name="Google Shape;93;p14"/>
          <p:cNvSpPr txBox="1"/>
          <p:nvPr/>
        </p:nvSpPr>
        <p:spPr>
          <a:xfrm>
            <a:off x="0" y="1635000"/>
            <a:ext cx="4709100" cy="35085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94" name="Google Shape;94;p14"/>
          <p:cNvSpPr/>
          <p:nvPr/>
        </p:nvSpPr>
        <p:spPr>
          <a:xfrm>
            <a:off x="715100" y="698850"/>
            <a:ext cx="7713900" cy="3745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4"/>
          <p:cNvSpPr txBox="1"/>
          <p:nvPr>
            <p:ph type="title"/>
          </p:nvPr>
        </p:nvSpPr>
        <p:spPr>
          <a:xfrm>
            <a:off x="2290025" y="3240300"/>
            <a:ext cx="4563900" cy="531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96" name="Google Shape;96;p14"/>
          <p:cNvSpPr txBox="1"/>
          <p:nvPr>
            <p:ph idx="1" type="subTitle"/>
          </p:nvPr>
        </p:nvSpPr>
        <p:spPr>
          <a:xfrm>
            <a:off x="1458125" y="1416700"/>
            <a:ext cx="6227700" cy="1740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500"/>
              <a:buNone/>
              <a:defRPr sz="2500">
                <a:solidFill>
                  <a:schemeClr val="accent2"/>
                </a:solidFill>
              </a:defRPr>
            </a:lvl1pPr>
            <a:lvl2pPr lvl="1" rtl="0" algn="ctr">
              <a:lnSpc>
                <a:spcPct val="100000"/>
              </a:lnSpc>
              <a:spcBef>
                <a:spcPts val="0"/>
              </a:spcBef>
              <a:spcAft>
                <a:spcPts val="0"/>
              </a:spcAft>
              <a:buSzPts val="2500"/>
              <a:buNone/>
              <a:defRPr sz="2500"/>
            </a:lvl2pPr>
            <a:lvl3pPr lvl="2" rtl="0" algn="ctr">
              <a:lnSpc>
                <a:spcPct val="100000"/>
              </a:lnSpc>
              <a:spcBef>
                <a:spcPts val="0"/>
              </a:spcBef>
              <a:spcAft>
                <a:spcPts val="0"/>
              </a:spcAft>
              <a:buSzPts val="2500"/>
              <a:buNone/>
              <a:defRPr sz="2500"/>
            </a:lvl3pPr>
            <a:lvl4pPr lvl="3" rtl="0" algn="ctr">
              <a:lnSpc>
                <a:spcPct val="100000"/>
              </a:lnSpc>
              <a:spcBef>
                <a:spcPts val="0"/>
              </a:spcBef>
              <a:spcAft>
                <a:spcPts val="0"/>
              </a:spcAft>
              <a:buSzPts val="2500"/>
              <a:buNone/>
              <a:defRPr sz="2500"/>
            </a:lvl4pPr>
            <a:lvl5pPr lvl="4" rtl="0" algn="ctr">
              <a:lnSpc>
                <a:spcPct val="100000"/>
              </a:lnSpc>
              <a:spcBef>
                <a:spcPts val="0"/>
              </a:spcBef>
              <a:spcAft>
                <a:spcPts val="0"/>
              </a:spcAft>
              <a:buSzPts val="2500"/>
              <a:buNone/>
              <a:defRPr sz="2500"/>
            </a:lvl5pPr>
            <a:lvl6pPr lvl="5" rtl="0" algn="ctr">
              <a:lnSpc>
                <a:spcPct val="100000"/>
              </a:lnSpc>
              <a:spcBef>
                <a:spcPts val="0"/>
              </a:spcBef>
              <a:spcAft>
                <a:spcPts val="0"/>
              </a:spcAft>
              <a:buSzPts val="2500"/>
              <a:buNone/>
              <a:defRPr sz="2500"/>
            </a:lvl6pPr>
            <a:lvl7pPr lvl="6" rtl="0" algn="ctr">
              <a:lnSpc>
                <a:spcPct val="100000"/>
              </a:lnSpc>
              <a:spcBef>
                <a:spcPts val="0"/>
              </a:spcBef>
              <a:spcAft>
                <a:spcPts val="0"/>
              </a:spcAft>
              <a:buSzPts val="2500"/>
              <a:buNone/>
              <a:defRPr sz="2500"/>
            </a:lvl7pPr>
            <a:lvl8pPr lvl="7" rtl="0" algn="ctr">
              <a:lnSpc>
                <a:spcPct val="100000"/>
              </a:lnSpc>
              <a:spcBef>
                <a:spcPts val="0"/>
              </a:spcBef>
              <a:spcAft>
                <a:spcPts val="0"/>
              </a:spcAft>
              <a:buSzPts val="2500"/>
              <a:buNone/>
              <a:defRPr sz="2500"/>
            </a:lvl8pPr>
            <a:lvl9pPr lvl="8" rtl="0" algn="ctr">
              <a:lnSpc>
                <a:spcPct val="100000"/>
              </a:lnSpc>
              <a:spcBef>
                <a:spcPts val="0"/>
              </a:spcBef>
              <a:spcAft>
                <a:spcPts val="0"/>
              </a:spcAft>
              <a:buSzPts val="2500"/>
              <a:buNone/>
              <a:defRPr sz="25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3">
    <p:bg>
      <p:bgPr>
        <a:solidFill>
          <a:schemeClr val="accent1"/>
        </a:solidFill>
      </p:bgPr>
    </p:bg>
    <p:spTree>
      <p:nvGrpSpPr>
        <p:cNvPr id="97" name="Shape 97"/>
        <p:cNvGrpSpPr/>
        <p:nvPr/>
      </p:nvGrpSpPr>
      <p:grpSpPr>
        <a:xfrm>
          <a:off x="0" y="0"/>
          <a:ext cx="0" cy="0"/>
          <a:chOff x="0" y="0"/>
          <a:chExt cx="0" cy="0"/>
        </a:xfrm>
      </p:grpSpPr>
      <p:sp>
        <p:nvSpPr>
          <p:cNvPr id="98" name="Google Shape;98;p15"/>
          <p:cNvSpPr txBox="1"/>
          <p:nvPr>
            <p:ph type="title"/>
          </p:nvPr>
        </p:nvSpPr>
        <p:spPr>
          <a:xfrm>
            <a:off x="1039150" y="2190975"/>
            <a:ext cx="5106000" cy="14658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sz="5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99" name="Google Shape;99;p15"/>
          <p:cNvSpPr txBox="1"/>
          <p:nvPr>
            <p:ph hasCustomPrompt="1" idx="2" type="title"/>
          </p:nvPr>
        </p:nvSpPr>
        <p:spPr>
          <a:xfrm>
            <a:off x="1039142" y="1349167"/>
            <a:ext cx="1882800" cy="841800"/>
          </a:xfrm>
          <a:prstGeom prst="rect">
            <a:avLst/>
          </a:prstGeom>
        </p:spPr>
        <p:txBody>
          <a:bodyPr anchorCtr="0" anchor="ctr" bIns="91425" lIns="91425" spcFirstLastPara="1" rIns="91425" wrap="square" tIns="91425">
            <a:noAutofit/>
          </a:bodyPr>
          <a:lstStyle>
            <a:lvl1pPr lvl="0" rtl="0">
              <a:spcBef>
                <a:spcPts val="0"/>
              </a:spcBef>
              <a:spcAft>
                <a:spcPts val="0"/>
              </a:spcAft>
              <a:buSzPts val="6000"/>
              <a:buNone/>
              <a:defRPr sz="6000">
                <a:solidFill>
                  <a:schemeClr val="dk1"/>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00" name="Google Shape;100;p15"/>
          <p:cNvSpPr txBox="1"/>
          <p:nvPr>
            <p:ph idx="1" type="subTitle"/>
          </p:nvPr>
        </p:nvSpPr>
        <p:spPr>
          <a:xfrm>
            <a:off x="1039150" y="3685050"/>
            <a:ext cx="5106000" cy="713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900">
                <a:solidFill>
                  <a:schemeClr val="accent2"/>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1" name="Google Shape;101;p15"/>
          <p:cNvSpPr txBox="1"/>
          <p:nvPr/>
        </p:nvSpPr>
        <p:spPr>
          <a:xfrm rot="5400000">
            <a:off x="7451475" y="309900"/>
            <a:ext cx="1763400" cy="11436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sz="7900">
                <a:solidFill>
                  <a:schemeClr val="lt1"/>
                </a:solidFill>
                <a:latin typeface="Bebas Neue"/>
                <a:ea typeface="Bebas Neue"/>
                <a:cs typeface="Bebas Neue"/>
                <a:sym typeface="Bebas Neue"/>
              </a:rPr>
              <a:t>/(AI)</a:t>
            </a:r>
            <a:endParaRPr>
              <a:solidFill>
                <a:schemeClr val="lt1"/>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CUSTOM_3_1">
    <p:bg>
      <p:bgPr>
        <a:solidFill>
          <a:schemeClr val="accent1"/>
        </a:solidFill>
      </p:bgPr>
    </p:bg>
    <p:spTree>
      <p:nvGrpSpPr>
        <p:cNvPr id="102" name="Shape 102"/>
        <p:cNvGrpSpPr/>
        <p:nvPr/>
      </p:nvGrpSpPr>
      <p:grpSpPr>
        <a:xfrm>
          <a:off x="0" y="0"/>
          <a:ext cx="0" cy="0"/>
          <a:chOff x="0" y="0"/>
          <a:chExt cx="0" cy="0"/>
        </a:xfrm>
      </p:grpSpPr>
      <p:sp>
        <p:nvSpPr>
          <p:cNvPr id="103" name="Google Shape;103;p16"/>
          <p:cNvSpPr txBox="1"/>
          <p:nvPr>
            <p:ph type="title"/>
          </p:nvPr>
        </p:nvSpPr>
        <p:spPr>
          <a:xfrm>
            <a:off x="2739225" y="2190975"/>
            <a:ext cx="4944900" cy="14658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sz="5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04" name="Google Shape;104;p16"/>
          <p:cNvSpPr txBox="1"/>
          <p:nvPr>
            <p:ph hasCustomPrompt="1" idx="2" type="title"/>
          </p:nvPr>
        </p:nvSpPr>
        <p:spPr>
          <a:xfrm>
            <a:off x="2736775" y="1349167"/>
            <a:ext cx="1882800" cy="841800"/>
          </a:xfrm>
          <a:prstGeom prst="rect">
            <a:avLst/>
          </a:prstGeom>
        </p:spPr>
        <p:txBody>
          <a:bodyPr anchorCtr="0" anchor="ctr" bIns="91425" lIns="91425" spcFirstLastPara="1" rIns="91425" wrap="square" tIns="91425">
            <a:noAutofit/>
          </a:bodyPr>
          <a:lstStyle>
            <a:lvl1pPr lvl="0" rtl="0">
              <a:spcBef>
                <a:spcPts val="0"/>
              </a:spcBef>
              <a:spcAft>
                <a:spcPts val="0"/>
              </a:spcAft>
              <a:buSzPts val="6000"/>
              <a:buNone/>
              <a:defRPr sz="6000">
                <a:solidFill>
                  <a:schemeClr val="dk1"/>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05" name="Google Shape;105;p16"/>
          <p:cNvSpPr txBox="1"/>
          <p:nvPr>
            <p:ph idx="1" type="subTitle"/>
          </p:nvPr>
        </p:nvSpPr>
        <p:spPr>
          <a:xfrm>
            <a:off x="2531017" y="3685058"/>
            <a:ext cx="5350800" cy="713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900">
                <a:solidFill>
                  <a:schemeClr val="accent2"/>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6" name="Google Shape;106;p16"/>
          <p:cNvSpPr txBox="1"/>
          <p:nvPr/>
        </p:nvSpPr>
        <p:spPr>
          <a:xfrm>
            <a:off x="3601658" y="-576585"/>
            <a:ext cx="1763400" cy="11436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sz="7900">
                <a:solidFill>
                  <a:schemeClr val="lt1"/>
                </a:solidFill>
                <a:latin typeface="Bebas Neue"/>
                <a:ea typeface="Bebas Neue"/>
                <a:cs typeface="Bebas Neue"/>
                <a:sym typeface="Bebas Neue"/>
              </a:rPr>
              <a:t>/(AI)</a:t>
            </a:r>
            <a:endParaRPr>
              <a:solidFill>
                <a:schemeClr val="lt1"/>
              </a:solidFill>
            </a:endParaRPr>
          </a:p>
        </p:txBody>
      </p:sp>
      <p:cxnSp>
        <p:nvCxnSpPr>
          <p:cNvPr id="107" name="Google Shape;107;p16"/>
          <p:cNvCxnSpPr/>
          <p:nvPr/>
        </p:nvCxnSpPr>
        <p:spPr>
          <a:xfrm rot="10800000">
            <a:off x="524900" y="-25"/>
            <a:ext cx="0" cy="3633600"/>
          </a:xfrm>
          <a:prstGeom prst="straightConnector1">
            <a:avLst/>
          </a:prstGeom>
          <a:noFill/>
          <a:ln cap="flat" cmpd="sng" w="19050">
            <a:solidFill>
              <a:schemeClr val="lt1"/>
            </a:solidFill>
            <a:prstDash val="solid"/>
            <a:round/>
            <a:headEnd len="med" w="med" type="none"/>
            <a:tailEnd len="med" w="med" type="none"/>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3">
  <p:cSld name="CUSTOM_5">
    <p:bg>
      <p:bgPr>
        <a:solidFill>
          <a:schemeClr val="accent1"/>
        </a:solidFill>
      </p:bgPr>
    </p:bg>
    <p:spTree>
      <p:nvGrpSpPr>
        <p:cNvPr id="108" name="Shape 108"/>
        <p:cNvGrpSpPr/>
        <p:nvPr/>
      </p:nvGrpSpPr>
      <p:grpSpPr>
        <a:xfrm>
          <a:off x="0" y="0"/>
          <a:ext cx="0" cy="0"/>
          <a:chOff x="0" y="0"/>
          <a:chExt cx="0" cy="0"/>
        </a:xfrm>
      </p:grpSpPr>
      <p:sp>
        <p:nvSpPr>
          <p:cNvPr id="109" name="Google Shape;109;p17"/>
          <p:cNvSpPr txBox="1"/>
          <p:nvPr>
            <p:ph type="title"/>
          </p:nvPr>
        </p:nvSpPr>
        <p:spPr>
          <a:xfrm>
            <a:off x="2303742" y="2190967"/>
            <a:ext cx="4944900" cy="8418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600"/>
              <a:buNone/>
              <a:defRPr sz="5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10" name="Google Shape;110;p17"/>
          <p:cNvSpPr txBox="1"/>
          <p:nvPr>
            <p:ph hasCustomPrompt="1" idx="2" type="title"/>
          </p:nvPr>
        </p:nvSpPr>
        <p:spPr>
          <a:xfrm>
            <a:off x="5365842" y="1349167"/>
            <a:ext cx="1882800" cy="8418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6000"/>
              <a:buNone/>
              <a:defRPr sz="6000">
                <a:solidFill>
                  <a:schemeClr val="dk1"/>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11" name="Google Shape;111;p17"/>
          <p:cNvSpPr txBox="1"/>
          <p:nvPr>
            <p:ph idx="1" type="subTitle"/>
          </p:nvPr>
        </p:nvSpPr>
        <p:spPr>
          <a:xfrm>
            <a:off x="1897842" y="3055967"/>
            <a:ext cx="5350800" cy="713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900">
                <a:solidFill>
                  <a:schemeClr val="accent2"/>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2" name="Google Shape;112;p17"/>
          <p:cNvSpPr txBox="1"/>
          <p:nvPr/>
        </p:nvSpPr>
        <p:spPr>
          <a:xfrm rot="5400000">
            <a:off x="-433600" y="233700"/>
            <a:ext cx="1763400" cy="11436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sz="7900">
                <a:solidFill>
                  <a:schemeClr val="lt1"/>
                </a:solidFill>
                <a:latin typeface="Bebas Neue"/>
                <a:ea typeface="Bebas Neue"/>
                <a:cs typeface="Bebas Neue"/>
                <a:sym typeface="Bebas Neue"/>
              </a:rPr>
              <a:t>/(AI)</a:t>
            </a:r>
            <a:endParaRPr>
              <a:solidFill>
                <a:schemeClr val="lt1"/>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4">
  <p:cSld name="CUSTOM_6">
    <p:bg>
      <p:bgPr>
        <a:solidFill>
          <a:schemeClr val="accent1"/>
        </a:solidFill>
      </p:bgPr>
    </p:bg>
    <p:spTree>
      <p:nvGrpSpPr>
        <p:cNvPr id="113" name="Shape 113"/>
        <p:cNvGrpSpPr/>
        <p:nvPr/>
      </p:nvGrpSpPr>
      <p:grpSpPr>
        <a:xfrm>
          <a:off x="0" y="0"/>
          <a:ext cx="0" cy="0"/>
          <a:chOff x="0" y="0"/>
          <a:chExt cx="0" cy="0"/>
        </a:xfrm>
      </p:grpSpPr>
      <p:sp>
        <p:nvSpPr>
          <p:cNvPr id="114" name="Google Shape;114;p18"/>
          <p:cNvSpPr txBox="1"/>
          <p:nvPr>
            <p:ph type="title"/>
          </p:nvPr>
        </p:nvSpPr>
        <p:spPr>
          <a:xfrm>
            <a:off x="3172850" y="2190967"/>
            <a:ext cx="49449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5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15" name="Google Shape;115;p18"/>
          <p:cNvSpPr txBox="1"/>
          <p:nvPr>
            <p:ph hasCustomPrompt="1" idx="2" type="title"/>
          </p:nvPr>
        </p:nvSpPr>
        <p:spPr>
          <a:xfrm>
            <a:off x="4705742" y="1349167"/>
            <a:ext cx="18828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6000">
                <a:solidFill>
                  <a:schemeClr val="dk1"/>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16" name="Google Shape;116;p18"/>
          <p:cNvSpPr txBox="1"/>
          <p:nvPr>
            <p:ph idx="1" type="subTitle"/>
          </p:nvPr>
        </p:nvSpPr>
        <p:spPr>
          <a:xfrm>
            <a:off x="2964642" y="3055967"/>
            <a:ext cx="5350800" cy="713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900">
                <a:solidFill>
                  <a:schemeClr val="accent2"/>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7" name="Google Shape;117;p18"/>
          <p:cNvSpPr txBox="1"/>
          <p:nvPr/>
        </p:nvSpPr>
        <p:spPr>
          <a:xfrm>
            <a:off x="150900" y="4344717"/>
            <a:ext cx="1763400" cy="11436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sz="7900">
                <a:solidFill>
                  <a:schemeClr val="lt1"/>
                </a:solidFill>
                <a:latin typeface="Bebas Neue"/>
                <a:ea typeface="Bebas Neue"/>
                <a:cs typeface="Bebas Neue"/>
                <a:sym typeface="Bebas Neue"/>
              </a:rPr>
              <a:t>/(AI)</a:t>
            </a:r>
            <a:endParaRPr>
              <a:solidFill>
                <a:schemeClr val="lt1"/>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5">
  <p:cSld name="CUSTOM_7">
    <p:bg>
      <p:bgPr>
        <a:solidFill>
          <a:schemeClr val="accent1"/>
        </a:solidFill>
      </p:bgPr>
    </p:bg>
    <p:spTree>
      <p:nvGrpSpPr>
        <p:cNvPr id="118" name="Shape 118"/>
        <p:cNvGrpSpPr/>
        <p:nvPr/>
      </p:nvGrpSpPr>
      <p:grpSpPr>
        <a:xfrm>
          <a:off x="0" y="0"/>
          <a:ext cx="0" cy="0"/>
          <a:chOff x="0" y="0"/>
          <a:chExt cx="0" cy="0"/>
        </a:xfrm>
      </p:grpSpPr>
      <p:sp>
        <p:nvSpPr>
          <p:cNvPr id="119" name="Google Shape;119;p19"/>
          <p:cNvSpPr txBox="1"/>
          <p:nvPr>
            <p:ph type="title"/>
          </p:nvPr>
        </p:nvSpPr>
        <p:spPr>
          <a:xfrm>
            <a:off x="2106050" y="2190967"/>
            <a:ext cx="49449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5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20" name="Google Shape;120;p19"/>
          <p:cNvSpPr txBox="1"/>
          <p:nvPr>
            <p:ph hasCustomPrompt="1" idx="2" type="title"/>
          </p:nvPr>
        </p:nvSpPr>
        <p:spPr>
          <a:xfrm>
            <a:off x="3638942" y="1349167"/>
            <a:ext cx="18828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6000">
                <a:solidFill>
                  <a:schemeClr val="dk1"/>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21" name="Google Shape;121;p19"/>
          <p:cNvSpPr txBox="1"/>
          <p:nvPr>
            <p:ph idx="1" type="subTitle"/>
          </p:nvPr>
        </p:nvSpPr>
        <p:spPr>
          <a:xfrm>
            <a:off x="1897842" y="3055967"/>
            <a:ext cx="5350800" cy="713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900">
                <a:solidFill>
                  <a:schemeClr val="accent2"/>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2" name="Google Shape;122;p19"/>
          <p:cNvSpPr txBox="1"/>
          <p:nvPr/>
        </p:nvSpPr>
        <p:spPr>
          <a:xfrm rot="5400000">
            <a:off x="-433600" y="233700"/>
            <a:ext cx="1763400" cy="11436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sz="7900">
                <a:solidFill>
                  <a:schemeClr val="lt1"/>
                </a:solidFill>
                <a:latin typeface="Bebas Neue"/>
                <a:ea typeface="Bebas Neue"/>
                <a:cs typeface="Bebas Neue"/>
                <a:sym typeface="Bebas Neue"/>
              </a:rPr>
              <a:t>/(AI)</a:t>
            </a:r>
            <a:endParaRPr>
              <a:solidFill>
                <a:schemeClr val="lt1"/>
              </a:solidFill>
            </a:endParaRPr>
          </a:p>
        </p:txBody>
      </p:sp>
      <p:grpSp>
        <p:nvGrpSpPr>
          <p:cNvPr id="123" name="Google Shape;123;p19"/>
          <p:cNvGrpSpPr/>
          <p:nvPr/>
        </p:nvGrpSpPr>
        <p:grpSpPr>
          <a:xfrm>
            <a:off x="4194039" y="4514332"/>
            <a:ext cx="772605" cy="196301"/>
            <a:chOff x="2641350" y="846250"/>
            <a:chExt cx="413600" cy="105075"/>
          </a:xfrm>
        </p:grpSpPr>
        <p:sp>
          <p:nvSpPr>
            <p:cNvPr id="124" name="Google Shape;124;p19"/>
            <p:cNvSpPr/>
            <p:nvPr/>
          </p:nvSpPr>
          <p:spPr>
            <a:xfrm>
              <a:off x="2991475" y="846250"/>
              <a:ext cx="63475" cy="105075"/>
            </a:xfrm>
            <a:custGeom>
              <a:rect b="b" l="l" r="r" t="t"/>
              <a:pathLst>
                <a:path extrusionOk="0" h="4203" w="2539">
                  <a:moveTo>
                    <a:pt x="2092" y="1"/>
                  </a:moveTo>
                  <a:lnTo>
                    <a:pt x="1" y="2111"/>
                  </a:lnTo>
                  <a:lnTo>
                    <a:pt x="2092" y="4202"/>
                  </a:lnTo>
                  <a:lnTo>
                    <a:pt x="2538" y="3756"/>
                  </a:lnTo>
                  <a:lnTo>
                    <a:pt x="874" y="2111"/>
                  </a:lnTo>
                  <a:lnTo>
                    <a:pt x="2538" y="447"/>
                  </a:lnTo>
                  <a:lnTo>
                    <a:pt x="209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9"/>
            <p:cNvSpPr/>
            <p:nvPr/>
          </p:nvSpPr>
          <p:spPr>
            <a:xfrm>
              <a:off x="2874775" y="846250"/>
              <a:ext cx="63450" cy="105075"/>
            </a:xfrm>
            <a:custGeom>
              <a:rect b="b" l="l" r="r" t="t"/>
              <a:pathLst>
                <a:path extrusionOk="0" h="4203" w="2538">
                  <a:moveTo>
                    <a:pt x="2091" y="1"/>
                  </a:moveTo>
                  <a:lnTo>
                    <a:pt x="0" y="2111"/>
                  </a:lnTo>
                  <a:lnTo>
                    <a:pt x="2091" y="4202"/>
                  </a:lnTo>
                  <a:lnTo>
                    <a:pt x="2538" y="3756"/>
                  </a:lnTo>
                  <a:lnTo>
                    <a:pt x="894" y="2111"/>
                  </a:lnTo>
                  <a:lnTo>
                    <a:pt x="2538" y="447"/>
                  </a:lnTo>
                  <a:lnTo>
                    <a:pt x="209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9"/>
            <p:cNvSpPr/>
            <p:nvPr/>
          </p:nvSpPr>
          <p:spPr>
            <a:xfrm>
              <a:off x="2758075" y="846250"/>
              <a:ext cx="63450" cy="105075"/>
            </a:xfrm>
            <a:custGeom>
              <a:rect b="b" l="l" r="r" t="t"/>
              <a:pathLst>
                <a:path extrusionOk="0" h="4203" w="2538">
                  <a:moveTo>
                    <a:pt x="2111" y="1"/>
                  </a:moveTo>
                  <a:lnTo>
                    <a:pt x="0" y="2111"/>
                  </a:lnTo>
                  <a:lnTo>
                    <a:pt x="2111" y="4202"/>
                  </a:lnTo>
                  <a:lnTo>
                    <a:pt x="2537" y="3756"/>
                  </a:lnTo>
                  <a:lnTo>
                    <a:pt x="893" y="2111"/>
                  </a:lnTo>
                  <a:lnTo>
                    <a:pt x="2537" y="447"/>
                  </a:lnTo>
                  <a:lnTo>
                    <a:pt x="211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9"/>
            <p:cNvSpPr/>
            <p:nvPr/>
          </p:nvSpPr>
          <p:spPr>
            <a:xfrm>
              <a:off x="2641350" y="846250"/>
              <a:ext cx="63975" cy="105075"/>
            </a:xfrm>
            <a:custGeom>
              <a:rect b="b" l="l" r="r" t="t"/>
              <a:pathLst>
                <a:path extrusionOk="0" h="4203" w="2559">
                  <a:moveTo>
                    <a:pt x="2112" y="1"/>
                  </a:moveTo>
                  <a:lnTo>
                    <a:pt x="1" y="2111"/>
                  </a:lnTo>
                  <a:lnTo>
                    <a:pt x="2112" y="4202"/>
                  </a:lnTo>
                  <a:lnTo>
                    <a:pt x="2558" y="3756"/>
                  </a:lnTo>
                  <a:lnTo>
                    <a:pt x="894" y="2111"/>
                  </a:lnTo>
                  <a:lnTo>
                    <a:pt x="2558" y="447"/>
                  </a:lnTo>
                  <a:lnTo>
                    <a:pt x="211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ly title">
  <p:cSld name="CUSTOM_2">
    <p:bg>
      <p:bgPr>
        <a:solidFill>
          <a:schemeClr val="dk1"/>
        </a:solidFill>
      </p:bgPr>
    </p:bg>
    <p:spTree>
      <p:nvGrpSpPr>
        <p:cNvPr id="128" name="Shape 128"/>
        <p:cNvGrpSpPr/>
        <p:nvPr/>
      </p:nvGrpSpPr>
      <p:grpSpPr>
        <a:xfrm>
          <a:off x="0" y="0"/>
          <a:ext cx="0" cy="0"/>
          <a:chOff x="0" y="0"/>
          <a:chExt cx="0" cy="0"/>
        </a:xfrm>
      </p:grpSpPr>
      <p:sp>
        <p:nvSpPr>
          <p:cNvPr id="129" name="Google Shape;129;p20"/>
          <p:cNvSpPr txBox="1"/>
          <p:nvPr/>
        </p:nvSpPr>
        <p:spPr>
          <a:xfrm>
            <a:off x="11400" y="2656728"/>
            <a:ext cx="9121200" cy="11343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130" name="Google Shape;130;p20"/>
          <p:cNvSpPr txBox="1"/>
          <p:nvPr/>
        </p:nvSpPr>
        <p:spPr>
          <a:xfrm>
            <a:off x="22675" y="3985092"/>
            <a:ext cx="9121200" cy="11343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131" name="Google Shape;131;p20"/>
          <p:cNvSpPr txBox="1"/>
          <p:nvPr/>
        </p:nvSpPr>
        <p:spPr>
          <a:xfrm>
            <a:off x="11400" y="1328364"/>
            <a:ext cx="9121200" cy="11343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132" name="Google Shape;132;p20"/>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sz="3900">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33" name="Google Shape;133;p20"/>
          <p:cNvSpPr/>
          <p:nvPr/>
        </p:nvSpPr>
        <p:spPr>
          <a:xfrm>
            <a:off x="873363" y="1168200"/>
            <a:ext cx="4661700" cy="3440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20"/>
          <p:cNvSpPr/>
          <p:nvPr/>
        </p:nvSpPr>
        <p:spPr>
          <a:xfrm>
            <a:off x="5781538" y="1168200"/>
            <a:ext cx="2489100" cy="3440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1"/>
        </a:solidFill>
      </p:bgPr>
    </p:bg>
    <p:spTree>
      <p:nvGrpSpPr>
        <p:cNvPr id="17" name="Shape 17"/>
        <p:cNvGrpSpPr/>
        <p:nvPr/>
      </p:nvGrpSpPr>
      <p:grpSpPr>
        <a:xfrm>
          <a:off x="0" y="0"/>
          <a:ext cx="0" cy="0"/>
          <a:chOff x="0" y="0"/>
          <a:chExt cx="0" cy="0"/>
        </a:xfrm>
      </p:grpSpPr>
      <p:sp>
        <p:nvSpPr>
          <p:cNvPr id="18" name="Google Shape;18;p3"/>
          <p:cNvSpPr txBox="1"/>
          <p:nvPr>
            <p:ph type="title"/>
          </p:nvPr>
        </p:nvSpPr>
        <p:spPr>
          <a:xfrm>
            <a:off x="2106050" y="2190967"/>
            <a:ext cx="49449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hasCustomPrompt="1" idx="2" type="title"/>
          </p:nvPr>
        </p:nvSpPr>
        <p:spPr>
          <a:xfrm>
            <a:off x="3638942" y="1349167"/>
            <a:ext cx="18828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6000">
                <a:solidFill>
                  <a:schemeClr val="dk1"/>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20" name="Google Shape;20;p3"/>
          <p:cNvSpPr txBox="1"/>
          <p:nvPr>
            <p:ph idx="1" type="subTitle"/>
          </p:nvPr>
        </p:nvSpPr>
        <p:spPr>
          <a:xfrm>
            <a:off x="1897842" y="3055967"/>
            <a:ext cx="5350800" cy="713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900">
                <a:solidFill>
                  <a:schemeClr val="accent2"/>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 name="Google Shape;21;p3"/>
          <p:cNvSpPr txBox="1"/>
          <p:nvPr/>
        </p:nvSpPr>
        <p:spPr>
          <a:xfrm rot="5400000">
            <a:off x="-577075" y="3689750"/>
            <a:ext cx="1763400" cy="11436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sz="7900">
                <a:solidFill>
                  <a:schemeClr val="lt1"/>
                </a:solidFill>
                <a:latin typeface="Bebas Neue"/>
                <a:ea typeface="Bebas Neue"/>
                <a:cs typeface="Bebas Neue"/>
                <a:sym typeface="Bebas Neue"/>
              </a:rPr>
              <a:t>/(AI)</a:t>
            </a:r>
            <a:endParaRPr>
              <a:solidFill>
                <a:schemeClr val="lt1"/>
              </a:solidFil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ly title 2">
  <p:cSld name="CUSTOM_2_1">
    <p:bg>
      <p:bgPr>
        <a:solidFill>
          <a:schemeClr val="dk1"/>
        </a:solidFill>
      </p:bgPr>
    </p:bg>
    <p:spTree>
      <p:nvGrpSpPr>
        <p:cNvPr id="135" name="Shape 135"/>
        <p:cNvGrpSpPr/>
        <p:nvPr/>
      </p:nvGrpSpPr>
      <p:grpSpPr>
        <a:xfrm>
          <a:off x="0" y="0"/>
          <a:ext cx="0" cy="0"/>
          <a:chOff x="0" y="0"/>
          <a:chExt cx="0" cy="0"/>
        </a:xfrm>
      </p:grpSpPr>
      <p:sp>
        <p:nvSpPr>
          <p:cNvPr id="136" name="Google Shape;136;p21"/>
          <p:cNvSpPr txBox="1"/>
          <p:nvPr/>
        </p:nvSpPr>
        <p:spPr>
          <a:xfrm>
            <a:off x="11400" y="2656728"/>
            <a:ext cx="9121200" cy="11343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137" name="Google Shape;137;p21"/>
          <p:cNvSpPr txBox="1"/>
          <p:nvPr/>
        </p:nvSpPr>
        <p:spPr>
          <a:xfrm>
            <a:off x="22675" y="3985092"/>
            <a:ext cx="9121200" cy="11343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138" name="Google Shape;138;p21"/>
          <p:cNvSpPr txBox="1"/>
          <p:nvPr/>
        </p:nvSpPr>
        <p:spPr>
          <a:xfrm>
            <a:off x="11400" y="1328364"/>
            <a:ext cx="9121200" cy="11343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139" name="Google Shape;139;p21"/>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sz="3900">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40" name="Google Shape;140;p21"/>
          <p:cNvSpPr/>
          <p:nvPr/>
        </p:nvSpPr>
        <p:spPr>
          <a:xfrm>
            <a:off x="712400" y="1168200"/>
            <a:ext cx="7716600" cy="3440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1" name="Google Shape;141;p21"/>
          <p:cNvGrpSpPr/>
          <p:nvPr/>
        </p:nvGrpSpPr>
        <p:grpSpPr>
          <a:xfrm rot="10800000">
            <a:off x="-466752" y="434375"/>
            <a:ext cx="2159530" cy="548628"/>
            <a:chOff x="2641350" y="846250"/>
            <a:chExt cx="413600" cy="105075"/>
          </a:xfrm>
        </p:grpSpPr>
        <p:sp>
          <p:nvSpPr>
            <p:cNvPr id="142" name="Google Shape;142;p21"/>
            <p:cNvSpPr/>
            <p:nvPr/>
          </p:nvSpPr>
          <p:spPr>
            <a:xfrm>
              <a:off x="2991475" y="846250"/>
              <a:ext cx="63475" cy="105075"/>
            </a:xfrm>
            <a:custGeom>
              <a:rect b="b" l="l" r="r" t="t"/>
              <a:pathLst>
                <a:path extrusionOk="0" h="4203" w="2539">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1"/>
            <p:cNvSpPr/>
            <p:nvPr/>
          </p:nvSpPr>
          <p:spPr>
            <a:xfrm>
              <a:off x="2874775" y="846250"/>
              <a:ext cx="63450" cy="105075"/>
            </a:xfrm>
            <a:custGeom>
              <a:rect b="b" l="l" r="r" t="t"/>
              <a:pathLst>
                <a:path extrusionOk="0" h="4203" w="2538">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1"/>
            <p:cNvSpPr/>
            <p:nvPr/>
          </p:nvSpPr>
          <p:spPr>
            <a:xfrm>
              <a:off x="2758075" y="846250"/>
              <a:ext cx="63450" cy="105075"/>
            </a:xfrm>
            <a:custGeom>
              <a:rect b="b" l="l" r="r" t="t"/>
              <a:pathLst>
                <a:path extrusionOk="0" h="4203" w="2538">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1"/>
            <p:cNvSpPr/>
            <p:nvPr/>
          </p:nvSpPr>
          <p:spPr>
            <a:xfrm>
              <a:off x="2641350" y="846250"/>
              <a:ext cx="63975" cy="105075"/>
            </a:xfrm>
            <a:custGeom>
              <a:rect b="b" l="l" r="r" t="t"/>
              <a:pathLst>
                <a:path extrusionOk="0" h="4203" w="2559">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ly title 3">
  <p:cSld name="CUSTOM_2_1_1">
    <p:bg>
      <p:bgPr>
        <a:solidFill>
          <a:schemeClr val="dk1"/>
        </a:solidFill>
      </p:bgPr>
    </p:bg>
    <p:spTree>
      <p:nvGrpSpPr>
        <p:cNvPr id="146" name="Shape 146"/>
        <p:cNvGrpSpPr/>
        <p:nvPr/>
      </p:nvGrpSpPr>
      <p:grpSpPr>
        <a:xfrm>
          <a:off x="0" y="0"/>
          <a:ext cx="0" cy="0"/>
          <a:chOff x="0" y="0"/>
          <a:chExt cx="0" cy="0"/>
        </a:xfrm>
      </p:grpSpPr>
      <p:sp>
        <p:nvSpPr>
          <p:cNvPr id="147" name="Google Shape;147;p22"/>
          <p:cNvSpPr txBox="1"/>
          <p:nvPr/>
        </p:nvSpPr>
        <p:spPr>
          <a:xfrm rot="5400000">
            <a:off x="-1536625" y="2730450"/>
            <a:ext cx="3682500" cy="11436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sz="7900">
                <a:solidFill>
                  <a:schemeClr val="accent3"/>
                </a:solidFill>
                <a:latin typeface="Bebas Neue"/>
                <a:ea typeface="Bebas Neue"/>
                <a:cs typeface="Bebas Neue"/>
                <a:sym typeface="Bebas Neue"/>
              </a:rPr>
              <a:t>/(AI)/(AI)/</a:t>
            </a:r>
            <a:endParaRPr/>
          </a:p>
        </p:txBody>
      </p:sp>
      <p:sp>
        <p:nvSpPr>
          <p:cNvPr id="148" name="Google Shape;148;p22"/>
          <p:cNvSpPr txBox="1"/>
          <p:nvPr/>
        </p:nvSpPr>
        <p:spPr>
          <a:xfrm>
            <a:off x="7751741" y="0"/>
            <a:ext cx="2370600" cy="51435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149" name="Google Shape;149;p22"/>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sz="3900">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50" name="Google Shape;150;p22"/>
          <p:cNvSpPr/>
          <p:nvPr/>
        </p:nvSpPr>
        <p:spPr>
          <a:xfrm>
            <a:off x="4759000" y="1644550"/>
            <a:ext cx="3669900" cy="2964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2"/>
          <p:cNvSpPr/>
          <p:nvPr/>
        </p:nvSpPr>
        <p:spPr>
          <a:xfrm>
            <a:off x="719492" y="1644550"/>
            <a:ext cx="3669900" cy="2964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1_1">
    <p:bg>
      <p:bgPr>
        <a:solidFill>
          <a:schemeClr val="dk1"/>
        </a:solidFill>
      </p:bgPr>
    </p:bg>
    <p:spTree>
      <p:nvGrpSpPr>
        <p:cNvPr id="152" name="Shape 152"/>
        <p:cNvGrpSpPr/>
        <p:nvPr/>
      </p:nvGrpSpPr>
      <p:grpSpPr>
        <a:xfrm>
          <a:off x="0" y="0"/>
          <a:ext cx="0" cy="0"/>
          <a:chOff x="0" y="0"/>
          <a:chExt cx="0" cy="0"/>
        </a:xfrm>
      </p:grpSpPr>
      <p:sp>
        <p:nvSpPr>
          <p:cNvPr id="153" name="Google Shape;153;p23"/>
          <p:cNvSpPr txBox="1"/>
          <p:nvPr/>
        </p:nvSpPr>
        <p:spPr>
          <a:xfrm>
            <a:off x="11400" y="4030092"/>
            <a:ext cx="9121200" cy="11343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154" name="Google Shape;154;p23"/>
          <p:cNvSpPr/>
          <p:nvPr/>
        </p:nvSpPr>
        <p:spPr>
          <a:xfrm>
            <a:off x="601125" y="1017725"/>
            <a:ext cx="7962000" cy="3745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3"/>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900"/>
              <a:buNone/>
              <a:defRPr sz="3900">
                <a:solidFill>
                  <a:schemeClr val="accent1"/>
                </a:solidFill>
              </a:defRPr>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p:txBody>
      </p:sp>
      <p:sp>
        <p:nvSpPr>
          <p:cNvPr id="156" name="Google Shape;156;p23"/>
          <p:cNvSpPr txBox="1"/>
          <p:nvPr>
            <p:ph idx="1" type="body"/>
          </p:nvPr>
        </p:nvSpPr>
        <p:spPr>
          <a:xfrm>
            <a:off x="720000" y="1152475"/>
            <a:ext cx="7704000" cy="34164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chemeClr val="accent2"/>
              </a:buClr>
              <a:buSzPts val="1400"/>
              <a:buChar char="●"/>
              <a:defRPr sz="1400">
                <a:solidFill>
                  <a:schemeClr val="accent2"/>
                </a:solidFill>
              </a:defRPr>
            </a:lvl1pPr>
            <a:lvl2pPr indent="-317500" lvl="1" marL="914400" rtl="0">
              <a:lnSpc>
                <a:spcPct val="100000"/>
              </a:lnSpc>
              <a:spcBef>
                <a:spcPts val="0"/>
              </a:spcBef>
              <a:spcAft>
                <a:spcPts val="0"/>
              </a:spcAft>
              <a:buClr>
                <a:schemeClr val="accent2"/>
              </a:buClr>
              <a:buSzPts val="1400"/>
              <a:buChar char="○"/>
              <a:defRPr>
                <a:solidFill>
                  <a:schemeClr val="accent2"/>
                </a:solidFill>
              </a:defRPr>
            </a:lvl2pPr>
            <a:lvl3pPr indent="-317500" lvl="2" marL="1371600" rtl="0">
              <a:lnSpc>
                <a:spcPct val="100000"/>
              </a:lnSpc>
              <a:spcBef>
                <a:spcPts val="0"/>
              </a:spcBef>
              <a:spcAft>
                <a:spcPts val="0"/>
              </a:spcAft>
              <a:buClr>
                <a:schemeClr val="accent2"/>
              </a:buClr>
              <a:buSzPts val="1400"/>
              <a:buChar char="■"/>
              <a:defRPr>
                <a:solidFill>
                  <a:schemeClr val="accent2"/>
                </a:solidFill>
              </a:defRPr>
            </a:lvl3pPr>
            <a:lvl4pPr indent="-317500" lvl="3" marL="1828800" rtl="0">
              <a:lnSpc>
                <a:spcPct val="100000"/>
              </a:lnSpc>
              <a:spcBef>
                <a:spcPts val="0"/>
              </a:spcBef>
              <a:spcAft>
                <a:spcPts val="0"/>
              </a:spcAft>
              <a:buClr>
                <a:schemeClr val="accent2"/>
              </a:buClr>
              <a:buSzPts val="1400"/>
              <a:buChar char="●"/>
              <a:defRPr>
                <a:solidFill>
                  <a:schemeClr val="accent2"/>
                </a:solidFill>
              </a:defRPr>
            </a:lvl4pPr>
            <a:lvl5pPr indent="-317500" lvl="4" marL="2286000" rtl="0">
              <a:lnSpc>
                <a:spcPct val="100000"/>
              </a:lnSpc>
              <a:spcBef>
                <a:spcPts val="0"/>
              </a:spcBef>
              <a:spcAft>
                <a:spcPts val="0"/>
              </a:spcAft>
              <a:buClr>
                <a:schemeClr val="accent2"/>
              </a:buClr>
              <a:buSzPts val="1400"/>
              <a:buChar char="○"/>
              <a:defRPr>
                <a:solidFill>
                  <a:schemeClr val="accent2"/>
                </a:solidFill>
              </a:defRPr>
            </a:lvl5pPr>
            <a:lvl6pPr indent="-317500" lvl="5" marL="2743200" rtl="0">
              <a:lnSpc>
                <a:spcPct val="100000"/>
              </a:lnSpc>
              <a:spcBef>
                <a:spcPts val="0"/>
              </a:spcBef>
              <a:spcAft>
                <a:spcPts val="0"/>
              </a:spcAft>
              <a:buClr>
                <a:schemeClr val="accent2"/>
              </a:buClr>
              <a:buSzPts val="1400"/>
              <a:buChar char="■"/>
              <a:defRPr>
                <a:solidFill>
                  <a:schemeClr val="accent2"/>
                </a:solidFill>
              </a:defRPr>
            </a:lvl6pPr>
            <a:lvl7pPr indent="-317500" lvl="6" marL="3200400" rtl="0">
              <a:lnSpc>
                <a:spcPct val="100000"/>
              </a:lnSpc>
              <a:spcBef>
                <a:spcPts val="0"/>
              </a:spcBef>
              <a:spcAft>
                <a:spcPts val="0"/>
              </a:spcAft>
              <a:buClr>
                <a:schemeClr val="accent2"/>
              </a:buClr>
              <a:buSzPts val="1400"/>
              <a:buChar char="●"/>
              <a:defRPr>
                <a:solidFill>
                  <a:schemeClr val="accent2"/>
                </a:solidFill>
              </a:defRPr>
            </a:lvl7pPr>
            <a:lvl8pPr indent="-317500" lvl="7" marL="3657600" rtl="0">
              <a:lnSpc>
                <a:spcPct val="100000"/>
              </a:lnSpc>
              <a:spcBef>
                <a:spcPts val="0"/>
              </a:spcBef>
              <a:spcAft>
                <a:spcPts val="0"/>
              </a:spcAft>
              <a:buClr>
                <a:schemeClr val="accent2"/>
              </a:buClr>
              <a:buSzPts val="1400"/>
              <a:buChar char="○"/>
              <a:defRPr>
                <a:solidFill>
                  <a:schemeClr val="accent2"/>
                </a:solidFill>
              </a:defRPr>
            </a:lvl8pPr>
            <a:lvl9pPr indent="-317500" lvl="8" marL="4114800" rtl="0">
              <a:lnSpc>
                <a:spcPct val="100000"/>
              </a:lnSpc>
              <a:spcBef>
                <a:spcPts val="0"/>
              </a:spcBef>
              <a:spcAft>
                <a:spcPts val="0"/>
              </a:spcAft>
              <a:buClr>
                <a:schemeClr val="accent2"/>
              </a:buClr>
              <a:buSzPts val="1400"/>
              <a:buChar char="■"/>
              <a:defRPr>
                <a:solidFill>
                  <a:schemeClr val="accent2"/>
                </a:solidFill>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bg>
      <p:bgPr>
        <a:solidFill>
          <a:schemeClr val="dk1"/>
        </a:solidFill>
      </p:bgPr>
    </p:bg>
    <p:spTree>
      <p:nvGrpSpPr>
        <p:cNvPr id="157" name="Shape 157"/>
        <p:cNvGrpSpPr/>
        <p:nvPr/>
      </p:nvGrpSpPr>
      <p:grpSpPr>
        <a:xfrm>
          <a:off x="0" y="0"/>
          <a:ext cx="0" cy="0"/>
          <a:chOff x="0" y="0"/>
          <a:chExt cx="0" cy="0"/>
        </a:xfrm>
      </p:grpSpPr>
      <p:sp>
        <p:nvSpPr>
          <p:cNvPr id="158" name="Google Shape;158;p24"/>
          <p:cNvSpPr txBox="1"/>
          <p:nvPr/>
        </p:nvSpPr>
        <p:spPr>
          <a:xfrm rot="5400000">
            <a:off x="-1536625" y="2730450"/>
            <a:ext cx="3682500" cy="11436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sz="7900">
                <a:solidFill>
                  <a:schemeClr val="accent3"/>
                </a:solidFill>
                <a:latin typeface="Bebas Neue"/>
                <a:ea typeface="Bebas Neue"/>
                <a:cs typeface="Bebas Neue"/>
                <a:sym typeface="Bebas Neue"/>
              </a:rPr>
              <a:t>/(AI)/(AI)/</a:t>
            </a:r>
            <a:endParaRPr/>
          </a:p>
        </p:txBody>
      </p:sp>
      <p:sp>
        <p:nvSpPr>
          <p:cNvPr id="159" name="Google Shape;159;p24"/>
          <p:cNvSpPr txBox="1"/>
          <p:nvPr/>
        </p:nvSpPr>
        <p:spPr>
          <a:xfrm>
            <a:off x="7751741" y="0"/>
            <a:ext cx="2370600" cy="51435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160" name="Google Shape;160;p24"/>
          <p:cNvSpPr txBox="1"/>
          <p:nvPr>
            <p:ph idx="1" type="subTitle"/>
          </p:nvPr>
        </p:nvSpPr>
        <p:spPr>
          <a:xfrm>
            <a:off x="1181425" y="2857791"/>
            <a:ext cx="2752200" cy="539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500"/>
              <a:buFont typeface="Bebas Neue"/>
              <a:buNone/>
              <a:defRPr sz="2500">
                <a:solidFill>
                  <a:schemeClr val="accent2"/>
                </a:solidFill>
                <a:latin typeface="Bebas Neue"/>
                <a:ea typeface="Bebas Neue"/>
                <a:cs typeface="Bebas Neue"/>
                <a:sym typeface="Bebas Neue"/>
              </a:defRPr>
            </a:lvl1pPr>
            <a:lvl2pPr lvl="1" rtl="0"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rtl="0"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rtl="0"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rtl="0"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rtl="0"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rtl="0"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rtl="0"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rtl="0"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161" name="Google Shape;161;p24"/>
          <p:cNvSpPr txBox="1"/>
          <p:nvPr>
            <p:ph idx="2" type="subTitle"/>
          </p:nvPr>
        </p:nvSpPr>
        <p:spPr>
          <a:xfrm>
            <a:off x="5220425" y="2857791"/>
            <a:ext cx="2752200" cy="539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500"/>
              <a:buFont typeface="Bebas Neue"/>
              <a:buNone/>
              <a:defRPr sz="2500">
                <a:solidFill>
                  <a:schemeClr val="accent2"/>
                </a:solidFill>
                <a:latin typeface="Bebas Neue"/>
                <a:ea typeface="Bebas Neue"/>
                <a:cs typeface="Bebas Neue"/>
                <a:sym typeface="Bebas Neue"/>
              </a:defRPr>
            </a:lvl1pPr>
            <a:lvl2pPr lvl="1" rtl="0"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rtl="0"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rtl="0"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rtl="0"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rtl="0"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rtl="0"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rtl="0"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rtl="0"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162" name="Google Shape;162;p24"/>
          <p:cNvSpPr txBox="1"/>
          <p:nvPr>
            <p:ph idx="3" type="subTitle"/>
          </p:nvPr>
        </p:nvSpPr>
        <p:spPr>
          <a:xfrm>
            <a:off x="1181425" y="3397034"/>
            <a:ext cx="2752200" cy="995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solidFill>
                  <a:schemeClr val="accent2"/>
                </a:solidFill>
                <a:latin typeface="Raleway Medium"/>
                <a:ea typeface="Raleway Medium"/>
                <a:cs typeface="Raleway Medium"/>
                <a:sym typeface="Raleway Medium"/>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63" name="Google Shape;163;p24"/>
          <p:cNvSpPr txBox="1"/>
          <p:nvPr>
            <p:ph idx="4" type="subTitle"/>
          </p:nvPr>
        </p:nvSpPr>
        <p:spPr>
          <a:xfrm>
            <a:off x="5220425" y="3397034"/>
            <a:ext cx="2752200" cy="995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solidFill>
                  <a:schemeClr val="accent2"/>
                </a:solidFill>
                <a:latin typeface="Raleway Medium"/>
                <a:ea typeface="Raleway Medium"/>
                <a:cs typeface="Raleway Medium"/>
                <a:sym typeface="Raleway Medium"/>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_2">
    <p:bg>
      <p:bgPr>
        <a:solidFill>
          <a:schemeClr val="dk1"/>
        </a:solidFill>
      </p:bgPr>
    </p:bg>
    <p:spTree>
      <p:nvGrpSpPr>
        <p:cNvPr id="164" name="Shape 164"/>
        <p:cNvGrpSpPr/>
        <p:nvPr/>
      </p:nvGrpSpPr>
      <p:grpSpPr>
        <a:xfrm>
          <a:off x="0" y="0"/>
          <a:ext cx="0" cy="0"/>
          <a:chOff x="0" y="0"/>
          <a:chExt cx="0" cy="0"/>
        </a:xfrm>
      </p:grpSpPr>
      <p:sp>
        <p:nvSpPr>
          <p:cNvPr id="165" name="Google Shape;165;p25"/>
          <p:cNvSpPr txBox="1"/>
          <p:nvPr/>
        </p:nvSpPr>
        <p:spPr>
          <a:xfrm rot="5400000">
            <a:off x="-571525" y="3695550"/>
            <a:ext cx="1752300" cy="11436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sz="7900">
                <a:solidFill>
                  <a:schemeClr val="accent3"/>
                </a:solidFill>
                <a:latin typeface="Bebas Neue"/>
                <a:ea typeface="Bebas Neue"/>
                <a:cs typeface="Bebas Neue"/>
                <a:sym typeface="Bebas Neue"/>
              </a:rPr>
              <a:t>/(AI</a:t>
            </a:r>
            <a:r>
              <a:rPr lang="en" sz="7900">
                <a:solidFill>
                  <a:schemeClr val="accent3"/>
                </a:solidFill>
                <a:latin typeface="Bebas Neue"/>
                <a:ea typeface="Bebas Neue"/>
                <a:cs typeface="Bebas Neue"/>
                <a:sym typeface="Bebas Neue"/>
              </a:rPr>
              <a:t>)</a:t>
            </a:r>
            <a:endParaRPr/>
          </a:p>
        </p:txBody>
      </p:sp>
      <p:sp>
        <p:nvSpPr>
          <p:cNvPr id="166" name="Google Shape;166;p25"/>
          <p:cNvSpPr txBox="1"/>
          <p:nvPr/>
        </p:nvSpPr>
        <p:spPr>
          <a:xfrm>
            <a:off x="7751741" y="0"/>
            <a:ext cx="2370600" cy="51435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167" name="Google Shape;167;p25"/>
          <p:cNvSpPr/>
          <p:nvPr/>
        </p:nvSpPr>
        <p:spPr>
          <a:xfrm>
            <a:off x="719509" y="1393266"/>
            <a:ext cx="7704000" cy="2964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5"/>
          <p:cNvSpPr txBox="1"/>
          <p:nvPr>
            <p:ph type="title"/>
          </p:nvPr>
        </p:nvSpPr>
        <p:spPr>
          <a:xfrm>
            <a:off x="872400" y="2645013"/>
            <a:ext cx="2336400" cy="401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solidFill>
                  <a:schemeClr val="accent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69" name="Google Shape;169;p25"/>
          <p:cNvSpPr txBox="1"/>
          <p:nvPr>
            <p:ph idx="1" type="subTitle"/>
          </p:nvPr>
        </p:nvSpPr>
        <p:spPr>
          <a:xfrm>
            <a:off x="872400" y="3094224"/>
            <a:ext cx="2336400" cy="903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sz="1400">
                <a:solidFill>
                  <a:schemeClr val="accent2"/>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sp>
        <p:nvSpPr>
          <p:cNvPr id="170" name="Google Shape;170;p25"/>
          <p:cNvSpPr txBox="1"/>
          <p:nvPr>
            <p:ph idx="2" type="title"/>
          </p:nvPr>
        </p:nvSpPr>
        <p:spPr>
          <a:xfrm>
            <a:off x="3403800" y="2645013"/>
            <a:ext cx="2336400" cy="401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solidFill>
                  <a:schemeClr val="accent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71" name="Google Shape;171;p25"/>
          <p:cNvSpPr txBox="1"/>
          <p:nvPr>
            <p:ph idx="3" type="subTitle"/>
          </p:nvPr>
        </p:nvSpPr>
        <p:spPr>
          <a:xfrm>
            <a:off x="3403800" y="3094224"/>
            <a:ext cx="2336400" cy="903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sz="1400">
                <a:solidFill>
                  <a:schemeClr val="accent2"/>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sp>
        <p:nvSpPr>
          <p:cNvPr id="172" name="Google Shape;172;p25"/>
          <p:cNvSpPr txBox="1"/>
          <p:nvPr>
            <p:ph idx="4" type="title"/>
          </p:nvPr>
        </p:nvSpPr>
        <p:spPr>
          <a:xfrm>
            <a:off x="5935200" y="2645013"/>
            <a:ext cx="2336400" cy="401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solidFill>
                  <a:schemeClr val="accent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73" name="Google Shape;173;p25"/>
          <p:cNvSpPr txBox="1"/>
          <p:nvPr>
            <p:ph idx="5" type="subTitle"/>
          </p:nvPr>
        </p:nvSpPr>
        <p:spPr>
          <a:xfrm>
            <a:off x="5935200" y="3094224"/>
            <a:ext cx="2336400" cy="903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sz="1400">
                <a:solidFill>
                  <a:schemeClr val="accent2"/>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sp>
        <p:nvSpPr>
          <p:cNvPr id="174" name="Google Shape;174;p25"/>
          <p:cNvSpPr txBox="1"/>
          <p:nvPr>
            <p:ph idx="6"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1"/>
              </a:buClr>
              <a:buSzPts val="3500"/>
              <a:buNone/>
              <a:defRPr>
                <a:solidFill>
                  <a:schemeClr val="accent1"/>
                </a:solidFill>
              </a:defRPr>
            </a:lvl1pPr>
            <a:lvl2pPr lvl="1" rtl="0">
              <a:spcBef>
                <a:spcPts val="0"/>
              </a:spcBef>
              <a:spcAft>
                <a:spcPts val="0"/>
              </a:spcAft>
              <a:buClr>
                <a:schemeClr val="accent1"/>
              </a:buClr>
              <a:buSzPts val="3500"/>
              <a:buNone/>
              <a:defRPr>
                <a:solidFill>
                  <a:schemeClr val="accent1"/>
                </a:solidFill>
              </a:defRPr>
            </a:lvl2pPr>
            <a:lvl3pPr lvl="2" rtl="0">
              <a:spcBef>
                <a:spcPts val="0"/>
              </a:spcBef>
              <a:spcAft>
                <a:spcPts val="0"/>
              </a:spcAft>
              <a:buClr>
                <a:schemeClr val="accent1"/>
              </a:buClr>
              <a:buSzPts val="3500"/>
              <a:buNone/>
              <a:defRPr>
                <a:solidFill>
                  <a:schemeClr val="accent1"/>
                </a:solidFill>
              </a:defRPr>
            </a:lvl3pPr>
            <a:lvl4pPr lvl="3" rtl="0">
              <a:spcBef>
                <a:spcPts val="0"/>
              </a:spcBef>
              <a:spcAft>
                <a:spcPts val="0"/>
              </a:spcAft>
              <a:buClr>
                <a:schemeClr val="accent1"/>
              </a:buClr>
              <a:buSzPts val="3500"/>
              <a:buNone/>
              <a:defRPr>
                <a:solidFill>
                  <a:schemeClr val="accent1"/>
                </a:solidFill>
              </a:defRPr>
            </a:lvl4pPr>
            <a:lvl5pPr lvl="4" rtl="0">
              <a:spcBef>
                <a:spcPts val="0"/>
              </a:spcBef>
              <a:spcAft>
                <a:spcPts val="0"/>
              </a:spcAft>
              <a:buClr>
                <a:schemeClr val="accent1"/>
              </a:buClr>
              <a:buSzPts val="3500"/>
              <a:buNone/>
              <a:defRPr>
                <a:solidFill>
                  <a:schemeClr val="accent1"/>
                </a:solidFill>
              </a:defRPr>
            </a:lvl5pPr>
            <a:lvl6pPr lvl="5" rtl="0">
              <a:spcBef>
                <a:spcPts val="0"/>
              </a:spcBef>
              <a:spcAft>
                <a:spcPts val="0"/>
              </a:spcAft>
              <a:buClr>
                <a:schemeClr val="accent1"/>
              </a:buClr>
              <a:buSzPts val="3500"/>
              <a:buNone/>
              <a:defRPr>
                <a:solidFill>
                  <a:schemeClr val="accent1"/>
                </a:solidFill>
              </a:defRPr>
            </a:lvl6pPr>
            <a:lvl7pPr lvl="6" rtl="0">
              <a:spcBef>
                <a:spcPts val="0"/>
              </a:spcBef>
              <a:spcAft>
                <a:spcPts val="0"/>
              </a:spcAft>
              <a:buClr>
                <a:schemeClr val="accent1"/>
              </a:buClr>
              <a:buSzPts val="3500"/>
              <a:buNone/>
              <a:defRPr>
                <a:solidFill>
                  <a:schemeClr val="accent1"/>
                </a:solidFill>
              </a:defRPr>
            </a:lvl7pPr>
            <a:lvl8pPr lvl="7" rtl="0">
              <a:spcBef>
                <a:spcPts val="0"/>
              </a:spcBef>
              <a:spcAft>
                <a:spcPts val="0"/>
              </a:spcAft>
              <a:buClr>
                <a:schemeClr val="accent1"/>
              </a:buClr>
              <a:buSzPts val="3500"/>
              <a:buNone/>
              <a:defRPr>
                <a:solidFill>
                  <a:schemeClr val="accent1"/>
                </a:solidFill>
              </a:defRPr>
            </a:lvl8pPr>
            <a:lvl9pPr lvl="8" rtl="0">
              <a:spcBef>
                <a:spcPts val="0"/>
              </a:spcBef>
              <a:spcAft>
                <a:spcPts val="0"/>
              </a:spcAft>
              <a:buClr>
                <a:schemeClr val="accent1"/>
              </a:buClr>
              <a:buSzPts val="3500"/>
              <a:buNone/>
              <a:defRPr>
                <a:solidFill>
                  <a:schemeClr val="accent1"/>
                </a:solidFill>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BLANK_1_1_1_2_1">
    <p:bg>
      <p:bgPr>
        <a:solidFill>
          <a:schemeClr val="dk1"/>
        </a:solidFill>
      </p:bgPr>
    </p:bg>
    <p:spTree>
      <p:nvGrpSpPr>
        <p:cNvPr id="175" name="Shape 175"/>
        <p:cNvGrpSpPr/>
        <p:nvPr/>
      </p:nvGrpSpPr>
      <p:grpSpPr>
        <a:xfrm>
          <a:off x="0" y="0"/>
          <a:ext cx="0" cy="0"/>
          <a:chOff x="0" y="0"/>
          <a:chExt cx="0" cy="0"/>
        </a:xfrm>
      </p:grpSpPr>
      <p:sp>
        <p:nvSpPr>
          <p:cNvPr id="176" name="Google Shape;176;p26"/>
          <p:cNvSpPr txBox="1"/>
          <p:nvPr/>
        </p:nvSpPr>
        <p:spPr>
          <a:xfrm>
            <a:off x="11400" y="4104528"/>
            <a:ext cx="9121200" cy="11343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177" name="Google Shape;177;p26"/>
          <p:cNvSpPr txBox="1"/>
          <p:nvPr/>
        </p:nvSpPr>
        <p:spPr>
          <a:xfrm>
            <a:off x="11400" y="2776164"/>
            <a:ext cx="9121200" cy="11343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178" name="Google Shape;178;p26"/>
          <p:cNvSpPr txBox="1"/>
          <p:nvPr>
            <p:ph type="title"/>
          </p:nvPr>
        </p:nvSpPr>
        <p:spPr>
          <a:xfrm>
            <a:off x="722675" y="2160687"/>
            <a:ext cx="2336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2"/>
              </a:buClr>
              <a:buSzPts val="2500"/>
              <a:buNone/>
              <a:defRPr sz="2500">
                <a:solidFill>
                  <a:schemeClr val="accent2"/>
                </a:solidFill>
              </a:defRPr>
            </a:lvl1pPr>
            <a:lvl2pPr lvl="1" rtl="0" algn="ctr">
              <a:spcBef>
                <a:spcPts val="0"/>
              </a:spcBef>
              <a:spcAft>
                <a:spcPts val="0"/>
              </a:spcAft>
              <a:buClr>
                <a:schemeClr val="accent2"/>
              </a:buClr>
              <a:buSzPts val="2500"/>
              <a:buNone/>
              <a:defRPr sz="2500">
                <a:solidFill>
                  <a:schemeClr val="accent2"/>
                </a:solidFill>
              </a:defRPr>
            </a:lvl2pPr>
            <a:lvl3pPr lvl="2" rtl="0" algn="ctr">
              <a:spcBef>
                <a:spcPts val="0"/>
              </a:spcBef>
              <a:spcAft>
                <a:spcPts val="0"/>
              </a:spcAft>
              <a:buClr>
                <a:schemeClr val="accent2"/>
              </a:buClr>
              <a:buSzPts val="2500"/>
              <a:buNone/>
              <a:defRPr sz="2500">
                <a:solidFill>
                  <a:schemeClr val="accent2"/>
                </a:solidFill>
              </a:defRPr>
            </a:lvl3pPr>
            <a:lvl4pPr lvl="3" rtl="0" algn="ctr">
              <a:spcBef>
                <a:spcPts val="0"/>
              </a:spcBef>
              <a:spcAft>
                <a:spcPts val="0"/>
              </a:spcAft>
              <a:buClr>
                <a:schemeClr val="accent2"/>
              </a:buClr>
              <a:buSzPts val="2500"/>
              <a:buNone/>
              <a:defRPr sz="2500">
                <a:solidFill>
                  <a:schemeClr val="accent2"/>
                </a:solidFill>
              </a:defRPr>
            </a:lvl4pPr>
            <a:lvl5pPr lvl="4" rtl="0" algn="ctr">
              <a:spcBef>
                <a:spcPts val="0"/>
              </a:spcBef>
              <a:spcAft>
                <a:spcPts val="0"/>
              </a:spcAft>
              <a:buClr>
                <a:schemeClr val="accent2"/>
              </a:buClr>
              <a:buSzPts val="2500"/>
              <a:buNone/>
              <a:defRPr sz="2500">
                <a:solidFill>
                  <a:schemeClr val="accent2"/>
                </a:solidFill>
              </a:defRPr>
            </a:lvl5pPr>
            <a:lvl6pPr lvl="5" rtl="0" algn="ctr">
              <a:spcBef>
                <a:spcPts val="0"/>
              </a:spcBef>
              <a:spcAft>
                <a:spcPts val="0"/>
              </a:spcAft>
              <a:buClr>
                <a:schemeClr val="accent2"/>
              </a:buClr>
              <a:buSzPts val="2500"/>
              <a:buNone/>
              <a:defRPr sz="2500">
                <a:solidFill>
                  <a:schemeClr val="accent2"/>
                </a:solidFill>
              </a:defRPr>
            </a:lvl6pPr>
            <a:lvl7pPr lvl="6" rtl="0" algn="ctr">
              <a:spcBef>
                <a:spcPts val="0"/>
              </a:spcBef>
              <a:spcAft>
                <a:spcPts val="0"/>
              </a:spcAft>
              <a:buClr>
                <a:schemeClr val="accent2"/>
              </a:buClr>
              <a:buSzPts val="2500"/>
              <a:buNone/>
              <a:defRPr sz="2500">
                <a:solidFill>
                  <a:schemeClr val="accent2"/>
                </a:solidFill>
              </a:defRPr>
            </a:lvl7pPr>
            <a:lvl8pPr lvl="7" rtl="0" algn="ctr">
              <a:spcBef>
                <a:spcPts val="0"/>
              </a:spcBef>
              <a:spcAft>
                <a:spcPts val="0"/>
              </a:spcAft>
              <a:buClr>
                <a:schemeClr val="accent2"/>
              </a:buClr>
              <a:buSzPts val="2500"/>
              <a:buNone/>
              <a:defRPr sz="2500">
                <a:solidFill>
                  <a:schemeClr val="accent2"/>
                </a:solidFill>
              </a:defRPr>
            </a:lvl8pPr>
            <a:lvl9pPr lvl="8" rtl="0" algn="ctr">
              <a:spcBef>
                <a:spcPts val="0"/>
              </a:spcBef>
              <a:spcAft>
                <a:spcPts val="0"/>
              </a:spcAft>
              <a:buClr>
                <a:schemeClr val="accent2"/>
              </a:buClr>
              <a:buSzPts val="2500"/>
              <a:buNone/>
              <a:defRPr sz="2500">
                <a:solidFill>
                  <a:schemeClr val="accent2"/>
                </a:solidFill>
              </a:defRPr>
            </a:lvl9pPr>
          </a:lstStyle>
          <a:p/>
        </p:txBody>
      </p:sp>
      <p:sp>
        <p:nvSpPr>
          <p:cNvPr id="179" name="Google Shape;179;p26"/>
          <p:cNvSpPr txBox="1"/>
          <p:nvPr>
            <p:ph idx="1" type="subTitle"/>
          </p:nvPr>
        </p:nvSpPr>
        <p:spPr>
          <a:xfrm>
            <a:off x="722675" y="2781254"/>
            <a:ext cx="2336400" cy="630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accent2"/>
              </a:buClr>
              <a:buSzPts val="1400"/>
              <a:buNone/>
              <a:defRPr sz="1400">
                <a:solidFill>
                  <a:schemeClr val="accent2"/>
                </a:solidFill>
              </a:defRPr>
            </a:lvl1pPr>
            <a:lvl2pPr lvl="1" rtl="0" algn="ctr">
              <a:lnSpc>
                <a:spcPct val="100000"/>
              </a:lnSpc>
              <a:spcBef>
                <a:spcPts val="0"/>
              </a:spcBef>
              <a:spcAft>
                <a:spcPts val="0"/>
              </a:spcAft>
              <a:buClr>
                <a:schemeClr val="accent2"/>
              </a:buClr>
              <a:buSzPts val="1400"/>
              <a:buNone/>
              <a:defRPr>
                <a:solidFill>
                  <a:schemeClr val="accent2"/>
                </a:solidFill>
              </a:defRPr>
            </a:lvl2pPr>
            <a:lvl3pPr lvl="2" rtl="0" algn="ctr">
              <a:lnSpc>
                <a:spcPct val="100000"/>
              </a:lnSpc>
              <a:spcBef>
                <a:spcPts val="0"/>
              </a:spcBef>
              <a:spcAft>
                <a:spcPts val="0"/>
              </a:spcAft>
              <a:buClr>
                <a:schemeClr val="accent2"/>
              </a:buClr>
              <a:buSzPts val="1400"/>
              <a:buNone/>
              <a:defRPr>
                <a:solidFill>
                  <a:schemeClr val="accent2"/>
                </a:solidFill>
              </a:defRPr>
            </a:lvl3pPr>
            <a:lvl4pPr lvl="3" rtl="0" algn="ctr">
              <a:lnSpc>
                <a:spcPct val="100000"/>
              </a:lnSpc>
              <a:spcBef>
                <a:spcPts val="0"/>
              </a:spcBef>
              <a:spcAft>
                <a:spcPts val="0"/>
              </a:spcAft>
              <a:buClr>
                <a:schemeClr val="accent2"/>
              </a:buClr>
              <a:buSzPts val="1400"/>
              <a:buNone/>
              <a:defRPr>
                <a:solidFill>
                  <a:schemeClr val="accent2"/>
                </a:solidFill>
              </a:defRPr>
            </a:lvl4pPr>
            <a:lvl5pPr lvl="4" rtl="0" algn="ctr">
              <a:lnSpc>
                <a:spcPct val="100000"/>
              </a:lnSpc>
              <a:spcBef>
                <a:spcPts val="0"/>
              </a:spcBef>
              <a:spcAft>
                <a:spcPts val="0"/>
              </a:spcAft>
              <a:buClr>
                <a:schemeClr val="accent2"/>
              </a:buClr>
              <a:buSzPts val="1400"/>
              <a:buNone/>
              <a:defRPr>
                <a:solidFill>
                  <a:schemeClr val="accent2"/>
                </a:solidFill>
              </a:defRPr>
            </a:lvl5pPr>
            <a:lvl6pPr lvl="5" rtl="0" algn="ctr">
              <a:lnSpc>
                <a:spcPct val="100000"/>
              </a:lnSpc>
              <a:spcBef>
                <a:spcPts val="0"/>
              </a:spcBef>
              <a:spcAft>
                <a:spcPts val="0"/>
              </a:spcAft>
              <a:buClr>
                <a:schemeClr val="accent2"/>
              </a:buClr>
              <a:buSzPts val="1400"/>
              <a:buNone/>
              <a:defRPr>
                <a:solidFill>
                  <a:schemeClr val="accent2"/>
                </a:solidFill>
              </a:defRPr>
            </a:lvl6pPr>
            <a:lvl7pPr lvl="6" rtl="0" algn="ctr">
              <a:lnSpc>
                <a:spcPct val="100000"/>
              </a:lnSpc>
              <a:spcBef>
                <a:spcPts val="0"/>
              </a:spcBef>
              <a:spcAft>
                <a:spcPts val="0"/>
              </a:spcAft>
              <a:buClr>
                <a:schemeClr val="accent2"/>
              </a:buClr>
              <a:buSzPts val="1400"/>
              <a:buNone/>
              <a:defRPr>
                <a:solidFill>
                  <a:schemeClr val="accent2"/>
                </a:solidFill>
              </a:defRPr>
            </a:lvl7pPr>
            <a:lvl8pPr lvl="7" rtl="0" algn="ctr">
              <a:lnSpc>
                <a:spcPct val="100000"/>
              </a:lnSpc>
              <a:spcBef>
                <a:spcPts val="0"/>
              </a:spcBef>
              <a:spcAft>
                <a:spcPts val="0"/>
              </a:spcAft>
              <a:buClr>
                <a:schemeClr val="accent2"/>
              </a:buClr>
              <a:buSzPts val="1400"/>
              <a:buNone/>
              <a:defRPr>
                <a:solidFill>
                  <a:schemeClr val="accent2"/>
                </a:solidFill>
              </a:defRPr>
            </a:lvl8pPr>
            <a:lvl9pPr lvl="8" rtl="0" algn="ctr">
              <a:lnSpc>
                <a:spcPct val="100000"/>
              </a:lnSpc>
              <a:spcBef>
                <a:spcPts val="0"/>
              </a:spcBef>
              <a:spcAft>
                <a:spcPts val="0"/>
              </a:spcAft>
              <a:buClr>
                <a:schemeClr val="accent2"/>
              </a:buClr>
              <a:buSzPts val="1400"/>
              <a:buNone/>
              <a:defRPr>
                <a:solidFill>
                  <a:schemeClr val="accent2"/>
                </a:solidFill>
              </a:defRPr>
            </a:lvl9pPr>
          </a:lstStyle>
          <a:p/>
        </p:txBody>
      </p:sp>
      <p:sp>
        <p:nvSpPr>
          <p:cNvPr id="180" name="Google Shape;180;p26"/>
          <p:cNvSpPr txBox="1"/>
          <p:nvPr>
            <p:ph idx="2" type="title"/>
          </p:nvPr>
        </p:nvSpPr>
        <p:spPr>
          <a:xfrm>
            <a:off x="3406475" y="2160687"/>
            <a:ext cx="2336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2"/>
              </a:buClr>
              <a:buSzPts val="2500"/>
              <a:buNone/>
              <a:defRPr sz="2500">
                <a:solidFill>
                  <a:schemeClr val="accent2"/>
                </a:solidFill>
              </a:defRPr>
            </a:lvl1pPr>
            <a:lvl2pPr lvl="1" rtl="0" algn="ctr">
              <a:spcBef>
                <a:spcPts val="0"/>
              </a:spcBef>
              <a:spcAft>
                <a:spcPts val="0"/>
              </a:spcAft>
              <a:buClr>
                <a:schemeClr val="accent2"/>
              </a:buClr>
              <a:buSzPts val="2500"/>
              <a:buNone/>
              <a:defRPr sz="2500">
                <a:solidFill>
                  <a:schemeClr val="accent2"/>
                </a:solidFill>
              </a:defRPr>
            </a:lvl2pPr>
            <a:lvl3pPr lvl="2" rtl="0" algn="ctr">
              <a:spcBef>
                <a:spcPts val="0"/>
              </a:spcBef>
              <a:spcAft>
                <a:spcPts val="0"/>
              </a:spcAft>
              <a:buClr>
                <a:schemeClr val="accent2"/>
              </a:buClr>
              <a:buSzPts val="2500"/>
              <a:buNone/>
              <a:defRPr sz="2500">
                <a:solidFill>
                  <a:schemeClr val="accent2"/>
                </a:solidFill>
              </a:defRPr>
            </a:lvl3pPr>
            <a:lvl4pPr lvl="3" rtl="0" algn="ctr">
              <a:spcBef>
                <a:spcPts val="0"/>
              </a:spcBef>
              <a:spcAft>
                <a:spcPts val="0"/>
              </a:spcAft>
              <a:buClr>
                <a:schemeClr val="accent2"/>
              </a:buClr>
              <a:buSzPts val="2500"/>
              <a:buNone/>
              <a:defRPr sz="2500">
                <a:solidFill>
                  <a:schemeClr val="accent2"/>
                </a:solidFill>
              </a:defRPr>
            </a:lvl4pPr>
            <a:lvl5pPr lvl="4" rtl="0" algn="ctr">
              <a:spcBef>
                <a:spcPts val="0"/>
              </a:spcBef>
              <a:spcAft>
                <a:spcPts val="0"/>
              </a:spcAft>
              <a:buClr>
                <a:schemeClr val="accent2"/>
              </a:buClr>
              <a:buSzPts val="2500"/>
              <a:buNone/>
              <a:defRPr sz="2500">
                <a:solidFill>
                  <a:schemeClr val="accent2"/>
                </a:solidFill>
              </a:defRPr>
            </a:lvl5pPr>
            <a:lvl6pPr lvl="5" rtl="0" algn="ctr">
              <a:spcBef>
                <a:spcPts val="0"/>
              </a:spcBef>
              <a:spcAft>
                <a:spcPts val="0"/>
              </a:spcAft>
              <a:buClr>
                <a:schemeClr val="accent2"/>
              </a:buClr>
              <a:buSzPts val="2500"/>
              <a:buNone/>
              <a:defRPr sz="2500">
                <a:solidFill>
                  <a:schemeClr val="accent2"/>
                </a:solidFill>
              </a:defRPr>
            </a:lvl6pPr>
            <a:lvl7pPr lvl="6" rtl="0" algn="ctr">
              <a:spcBef>
                <a:spcPts val="0"/>
              </a:spcBef>
              <a:spcAft>
                <a:spcPts val="0"/>
              </a:spcAft>
              <a:buClr>
                <a:schemeClr val="accent2"/>
              </a:buClr>
              <a:buSzPts val="2500"/>
              <a:buNone/>
              <a:defRPr sz="2500">
                <a:solidFill>
                  <a:schemeClr val="accent2"/>
                </a:solidFill>
              </a:defRPr>
            </a:lvl7pPr>
            <a:lvl8pPr lvl="7" rtl="0" algn="ctr">
              <a:spcBef>
                <a:spcPts val="0"/>
              </a:spcBef>
              <a:spcAft>
                <a:spcPts val="0"/>
              </a:spcAft>
              <a:buClr>
                <a:schemeClr val="accent2"/>
              </a:buClr>
              <a:buSzPts val="2500"/>
              <a:buNone/>
              <a:defRPr sz="2500">
                <a:solidFill>
                  <a:schemeClr val="accent2"/>
                </a:solidFill>
              </a:defRPr>
            </a:lvl8pPr>
            <a:lvl9pPr lvl="8" rtl="0" algn="ctr">
              <a:spcBef>
                <a:spcPts val="0"/>
              </a:spcBef>
              <a:spcAft>
                <a:spcPts val="0"/>
              </a:spcAft>
              <a:buClr>
                <a:schemeClr val="accent2"/>
              </a:buClr>
              <a:buSzPts val="2500"/>
              <a:buNone/>
              <a:defRPr sz="2500">
                <a:solidFill>
                  <a:schemeClr val="accent2"/>
                </a:solidFill>
              </a:defRPr>
            </a:lvl9pPr>
          </a:lstStyle>
          <a:p/>
        </p:txBody>
      </p:sp>
      <p:sp>
        <p:nvSpPr>
          <p:cNvPr id="181" name="Google Shape;181;p26"/>
          <p:cNvSpPr txBox="1"/>
          <p:nvPr>
            <p:ph idx="3" type="subTitle"/>
          </p:nvPr>
        </p:nvSpPr>
        <p:spPr>
          <a:xfrm>
            <a:off x="3406475" y="2781254"/>
            <a:ext cx="2336400" cy="630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accent2"/>
              </a:buClr>
              <a:buSzPts val="1400"/>
              <a:buNone/>
              <a:defRPr sz="1400">
                <a:solidFill>
                  <a:schemeClr val="accent2"/>
                </a:solidFill>
              </a:defRPr>
            </a:lvl1pPr>
            <a:lvl2pPr lvl="1" rtl="0" algn="ctr">
              <a:lnSpc>
                <a:spcPct val="100000"/>
              </a:lnSpc>
              <a:spcBef>
                <a:spcPts val="0"/>
              </a:spcBef>
              <a:spcAft>
                <a:spcPts val="0"/>
              </a:spcAft>
              <a:buClr>
                <a:schemeClr val="accent2"/>
              </a:buClr>
              <a:buSzPts val="1400"/>
              <a:buNone/>
              <a:defRPr>
                <a:solidFill>
                  <a:schemeClr val="accent2"/>
                </a:solidFill>
              </a:defRPr>
            </a:lvl2pPr>
            <a:lvl3pPr lvl="2" rtl="0" algn="ctr">
              <a:lnSpc>
                <a:spcPct val="100000"/>
              </a:lnSpc>
              <a:spcBef>
                <a:spcPts val="0"/>
              </a:spcBef>
              <a:spcAft>
                <a:spcPts val="0"/>
              </a:spcAft>
              <a:buClr>
                <a:schemeClr val="accent2"/>
              </a:buClr>
              <a:buSzPts val="1400"/>
              <a:buNone/>
              <a:defRPr>
                <a:solidFill>
                  <a:schemeClr val="accent2"/>
                </a:solidFill>
              </a:defRPr>
            </a:lvl3pPr>
            <a:lvl4pPr lvl="3" rtl="0" algn="ctr">
              <a:lnSpc>
                <a:spcPct val="100000"/>
              </a:lnSpc>
              <a:spcBef>
                <a:spcPts val="0"/>
              </a:spcBef>
              <a:spcAft>
                <a:spcPts val="0"/>
              </a:spcAft>
              <a:buClr>
                <a:schemeClr val="accent2"/>
              </a:buClr>
              <a:buSzPts val="1400"/>
              <a:buNone/>
              <a:defRPr>
                <a:solidFill>
                  <a:schemeClr val="accent2"/>
                </a:solidFill>
              </a:defRPr>
            </a:lvl4pPr>
            <a:lvl5pPr lvl="4" rtl="0" algn="ctr">
              <a:lnSpc>
                <a:spcPct val="100000"/>
              </a:lnSpc>
              <a:spcBef>
                <a:spcPts val="0"/>
              </a:spcBef>
              <a:spcAft>
                <a:spcPts val="0"/>
              </a:spcAft>
              <a:buClr>
                <a:schemeClr val="accent2"/>
              </a:buClr>
              <a:buSzPts val="1400"/>
              <a:buNone/>
              <a:defRPr>
                <a:solidFill>
                  <a:schemeClr val="accent2"/>
                </a:solidFill>
              </a:defRPr>
            </a:lvl5pPr>
            <a:lvl6pPr lvl="5" rtl="0" algn="ctr">
              <a:lnSpc>
                <a:spcPct val="100000"/>
              </a:lnSpc>
              <a:spcBef>
                <a:spcPts val="0"/>
              </a:spcBef>
              <a:spcAft>
                <a:spcPts val="0"/>
              </a:spcAft>
              <a:buClr>
                <a:schemeClr val="accent2"/>
              </a:buClr>
              <a:buSzPts val="1400"/>
              <a:buNone/>
              <a:defRPr>
                <a:solidFill>
                  <a:schemeClr val="accent2"/>
                </a:solidFill>
              </a:defRPr>
            </a:lvl6pPr>
            <a:lvl7pPr lvl="6" rtl="0" algn="ctr">
              <a:lnSpc>
                <a:spcPct val="100000"/>
              </a:lnSpc>
              <a:spcBef>
                <a:spcPts val="0"/>
              </a:spcBef>
              <a:spcAft>
                <a:spcPts val="0"/>
              </a:spcAft>
              <a:buClr>
                <a:schemeClr val="accent2"/>
              </a:buClr>
              <a:buSzPts val="1400"/>
              <a:buNone/>
              <a:defRPr>
                <a:solidFill>
                  <a:schemeClr val="accent2"/>
                </a:solidFill>
              </a:defRPr>
            </a:lvl7pPr>
            <a:lvl8pPr lvl="7" rtl="0" algn="ctr">
              <a:lnSpc>
                <a:spcPct val="100000"/>
              </a:lnSpc>
              <a:spcBef>
                <a:spcPts val="0"/>
              </a:spcBef>
              <a:spcAft>
                <a:spcPts val="0"/>
              </a:spcAft>
              <a:buClr>
                <a:schemeClr val="accent2"/>
              </a:buClr>
              <a:buSzPts val="1400"/>
              <a:buNone/>
              <a:defRPr>
                <a:solidFill>
                  <a:schemeClr val="accent2"/>
                </a:solidFill>
              </a:defRPr>
            </a:lvl8pPr>
            <a:lvl9pPr lvl="8" rtl="0" algn="ctr">
              <a:lnSpc>
                <a:spcPct val="100000"/>
              </a:lnSpc>
              <a:spcBef>
                <a:spcPts val="0"/>
              </a:spcBef>
              <a:spcAft>
                <a:spcPts val="0"/>
              </a:spcAft>
              <a:buClr>
                <a:schemeClr val="accent2"/>
              </a:buClr>
              <a:buSzPts val="1400"/>
              <a:buNone/>
              <a:defRPr>
                <a:solidFill>
                  <a:schemeClr val="accent2"/>
                </a:solidFill>
              </a:defRPr>
            </a:lvl9pPr>
          </a:lstStyle>
          <a:p/>
        </p:txBody>
      </p:sp>
      <p:sp>
        <p:nvSpPr>
          <p:cNvPr id="182" name="Google Shape;182;p26"/>
          <p:cNvSpPr txBox="1"/>
          <p:nvPr>
            <p:ph idx="4" type="title"/>
          </p:nvPr>
        </p:nvSpPr>
        <p:spPr>
          <a:xfrm>
            <a:off x="6090275" y="2160687"/>
            <a:ext cx="2336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2"/>
              </a:buClr>
              <a:buSzPts val="2500"/>
              <a:buNone/>
              <a:defRPr sz="2500">
                <a:solidFill>
                  <a:schemeClr val="accent2"/>
                </a:solidFill>
              </a:defRPr>
            </a:lvl1pPr>
            <a:lvl2pPr lvl="1" rtl="0" algn="ctr">
              <a:spcBef>
                <a:spcPts val="0"/>
              </a:spcBef>
              <a:spcAft>
                <a:spcPts val="0"/>
              </a:spcAft>
              <a:buClr>
                <a:schemeClr val="accent2"/>
              </a:buClr>
              <a:buSzPts val="2500"/>
              <a:buNone/>
              <a:defRPr sz="2500">
                <a:solidFill>
                  <a:schemeClr val="accent2"/>
                </a:solidFill>
              </a:defRPr>
            </a:lvl2pPr>
            <a:lvl3pPr lvl="2" rtl="0" algn="ctr">
              <a:spcBef>
                <a:spcPts val="0"/>
              </a:spcBef>
              <a:spcAft>
                <a:spcPts val="0"/>
              </a:spcAft>
              <a:buClr>
                <a:schemeClr val="accent2"/>
              </a:buClr>
              <a:buSzPts val="2500"/>
              <a:buNone/>
              <a:defRPr sz="2500">
                <a:solidFill>
                  <a:schemeClr val="accent2"/>
                </a:solidFill>
              </a:defRPr>
            </a:lvl3pPr>
            <a:lvl4pPr lvl="3" rtl="0" algn="ctr">
              <a:spcBef>
                <a:spcPts val="0"/>
              </a:spcBef>
              <a:spcAft>
                <a:spcPts val="0"/>
              </a:spcAft>
              <a:buClr>
                <a:schemeClr val="accent2"/>
              </a:buClr>
              <a:buSzPts val="2500"/>
              <a:buNone/>
              <a:defRPr sz="2500">
                <a:solidFill>
                  <a:schemeClr val="accent2"/>
                </a:solidFill>
              </a:defRPr>
            </a:lvl4pPr>
            <a:lvl5pPr lvl="4" rtl="0" algn="ctr">
              <a:spcBef>
                <a:spcPts val="0"/>
              </a:spcBef>
              <a:spcAft>
                <a:spcPts val="0"/>
              </a:spcAft>
              <a:buClr>
                <a:schemeClr val="accent2"/>
              </a:buClr>
              <a:buSzPts val="2500"/>
              <a:buNone/>
              <a:defRPr sz="2500">
                <a:solidFill>
                  <a:schemeClr val="accent2"/>
                </a:solidFill>
              </a:defRPr>
            </a:lvl5pPr>
            <a:lvl6pPr lvl="5" rtl="0" algn="ctr">
              <a:spcBef>
                <a:spcPts val="0"/>
              </a:spcBef>
              <a:spcAft>
                <a:spcPts val="0"/>
              </a:spcAft>
              <a:buClr>
                <a:schemeClr val="accent2"/>
              </a:buClr>
              <a:buSzPts val="2500"/>
              <a:buNone/>
              <a:defRPr sz="2500">
                <a:solidFill>
                  <a:schemeClr val="accent2"/>
                </a:solidFill>
              </a:defRPr>
            </a:lvl6pPr>
            <a:lvl7pPr lvl="6" rtl="0" algn="ctr">
              <a:spcBef>
                <a:spcPts val="0"/>
              </a:spcBef>
              <a:spcAft>
                <a:spcPts val="0"/>
              </a:spcAft>
              <a:buClr>
                <a:schemeClr val="accent2"/>
              </a:buClr>
              <a:buSzPts val="2500"/>
              <a:buNone/>
              <a:defRPr sz="2500">
                <a:solidFill>
                  <a:schemeClr val="accent2"/>
                </a:solidFill>
              </a:defRPr>
            </a:lvl7pPr>
            <a:lvl8pPr lvl="7" rtl="0" algn="ctr">
              <a:spcBef>
                <a:spcPts val="0"/>
              </a:spcBef>
              <a:spcAft>
                <a:spcPts val="0"/>
              </a:spcAft>
              <a:buClr>
                <a:schemeClr val="accent2"/>
              </a:buClr>
              <a:buSzPts val="2500"/>
              <a:buNone/>
              <a:defRPr sz="2500">
                <a:solidFill>
                  <a:schemeClr val="accent2"/>
                </a:solidFill>
              </a:defRPr>
            </a:lvl8pPr>
            <a:lvl9pPr lvl="8" rtl="0" algn="ctr">
              <a:spcBef>
                <a:spcPts val="0"/>
              </a:spcBef>
              <a:spcAft>
                <a:spcPts val="0"/>
              </a:spcAft>
              <a:buClr>
                <a:schemeClr val="accent2"/>
              </a:buClr>
              <a:buSzPts val="2500"/>
              <a:buNone/>
              <a:defRPr sz="2500">
                <a:solidFill>
                  <a:schemeClr val="accent2"/>
                </a:solidFill>
              </a:defRPr>
            </a:lvl9pPr>
          </a:lstStyle>
          <a:p/>
        </p:txBody>
      </p:sp>
      <p:sp>
        <p:nvSpPr>
          <p:cNvPr id="183" name="Google Shape;183;p26"/>
          <p:cNvSpPr txBox="1"/>
          <p:nvPr>
            <p:ph idx="5" type="subTitle"/>
          </p:nvPr>
        </p:nvSpPr>
        <p:spPr>
          <a:xfrm>
            <a:off x="6090275" y="2781254"/>
            <a:ext cx="2336400" cy="630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accent2"/>
              </a:buClr>
              <a:buSzPts val="1400"/>
              <a:buNone/>
              <a:defRPr sz="1400">
                <a:solidFill>
                  <a:schemeClr val="accent2"/>
                </a:solidFill>
              </a:defRPr>
            </a:lvl1pPr>
            <a:lvl2pPr lvl="1" rtl="0" algn="ctr">
              <a:lnSpc>
                <a:spcPct val="100000"/>
              </a:lnSpc>
              <a:spcBef>
                <a:spcPts val="0"/>
              </a:spcBef>
              <a:spcAft>
                <a:spcPts val="0"/>
              </a:spcAft>
              <a:buClr>
                <a:schemeClr val="accent2"/>
              </a:buClr>
              <a:buSzPts val="1400"/>
              <a:buNone/>
              <a:defRPr>
                <a:solidFill>
                  <a:schemeClr val="accent2"/>
                </a:solidFill>
              </a:defRPr>
            </a:lvl2pPr>
            <a:lvl3pPr lvl="2" rtl="0" algn="ctr">
              <a:lnSpc>
                <a:spcPct val="100000"/>
              </a:lnSpc>
              <a:spcBef>
                <a:spcPts val="0"/>
              </a:spcBef>
              <a:spcAft>
                <a:spcPts val="0"/>
              </a:spcAft>
              <a:buClr>
                <a:schemeClr val="accent2"/>
              </a:buClr>
              <a:buSzPts val="1400"/>
              <a:buNone/>
              <a:defRPr>
                <a:solidFill>
                  <a:schemeClr val="accent2"/>
                </a:solidFill>
              </a:defRPr>
            </a:lvl3pPr>
            <a:lvl4pPr lvl="3" rtl="0" algn="ctr">
              <a:lnSpc>
                <a:spcPct val="100000"/>
              </a:lnSpc>
              <a:spcBef>
                <a:spcPts val="0"/>
              </a:spcBef>
              <a:spcAft>
                <a:spcPts val="0"/>
              </a:spcAft>
              <a:buClr>
                <a:schemeClr val="accent2"/>
              </a:buClr>
              <a:buSzPts val="1400"/>
              <a:buNone/>
              <a:defRPr>
                <a:solidFill>
                  <a:schemeClr val="accent2"/>
                </a:solidFill>
              </a:defRPr>
            </a:lvl4pPr>
            <a:lvl5pPr lvl="4" rtl="0" algn="ctr">
              <a:lnSpc>
                <a:spcPct val="100000"/>
              </a:lnSpc>
              <a:spcBef>
                <a:spcPts val="0"/>
              </a:spcBef>
              <a:spcAft>
                <a:spcPts val="0"/>
              </a:spcAft>
              <a:buClr>
                <a:schemeClr val="accent2"/>
              </a:buClr>
              <a:buSzPts val="1400"/>
              <a:buNone/>
              <a:defRPr>
                <a:solidFill>
                  <a:schemeClr val="accent2"/>
                </a:solidFill>
              </a:defRPr>
            </a:lvl5pPr>
            <a:lvl6pPr lvl="5" rtl="0" algn="ctr">
              <a:lnSpc>
                <a:spcPct val="100000"/>
              </a:lnSpc>
              <a:spcBef>
                <a:spcPts val="0"/>
              </a:spcBef>
              <a:spcAft>
                <a:spcPts val="0"/>
              </a:spcAft>
              <a:buClr>
                <a:schemeClr val="accent2"/>
              </a:buClr>
              <a:buSzPts val="1400"/>
              <a:buNone/>
              <a:defRPr>
                <a:solidFill>
                  <a:schemeClr val="accent2"/>
                </a:solidFill>
              </a:defRPr>
            </a:lvl6pPr>
            <a:lvl7pPr lvl="6" rtl="0" algn="ctr">
              <a:lnSpc>
                <a:spcPct val="100000"/>
              </a:lnSpc>
              <a:spcBef>
                <a:spcPts val="0"/>
              </a:spcBef>
              <a:spcAft>
                <a:spcPts val="0"/>
              </a:spcAft>
              <a:buClr>
                <a:schemeClr val="accent2"/>
              </a:buClr>
              <a:buSzPts val="1400"/>
              <a:buNone/>
              <a:defRPr>
                <a:solidFill>
                  <a:schemeClr val="accent2"/>
                </a:solidFill>
              </a:defRPr>
            </a:lvl7pPr>
            <a:lvl8pPr lvl="7" rtl="0" algn="ctr">
              <a:lnSpc>
                <a:spcPct val="100000"/>
              </a:lnSpc>
              <a:spcBef>
                <a:spcPts val="0"/>
              </a:spcBef>
              <a:spcAft>
                <a:spcPts val="0"/>
              </a:spcAft>
              <a:buClr>
                <a:schemeClr val="accent2"/>
              </a:buClr>
              <a:buSzPts val="1400"/>
              <a:buNone/>
              <a:defRPr>
                <a:solidFill>
                  <a:schemeClr val="accent2"/>
                </a:solidFill>
              </a:defRPr>
            </a:lvl8pPr>
            <a:lvl9pPr lvl="8" rtl="0" algn="ctr">
              <a:lnSpc>
                <a:spcPct val="100000"/>
              </a:lnSpc>
              <a:spcBef>
                <a:spcPts val="0"/>
              </a:spcBef>
              <a:spcAft>
                <a:spcPts val="0"/>
              </a:spcAft>
              <a:buClr>
                <a:schemeClr val="accent2"/>
              </a:buClr>
              <a:buSzPts val="1400"/>
              <a:buNone/>
              <a:defRPr>
                <a:solidFill>
                  <a:schemeClr val="accent2"/>
                </a:solidFill>
              </a:defRPr>
            </a:lvl9pPr>
          </a:lstStyle>
          <a:p/>
        </p:txBody>
      </p:sp>
      <p:sp>
        <p:nvSpPr>
          <p:cNvPr id="184" name="Google Shape;184;p26"/>
          <p:cNvSpPr txBox="1"/>
          <p:nvPr>
            <p:ph idx="6"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85" name="Google Shape;185;p26"/>
          <p:cNvSpPr txBox="1"/>
          <p:nvPr>
            <p:ph idx="7" type="title"/>
          </p:nvPr>
        </p:nvSpPr>
        <p:spPr>
          <a:xfrm>
            <a:off x="722675" y="3508938"/>
            <a:ext cx="2336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2500"/>
              <a:buNone/>
              <a:defRPr sz="2500">
                <a:solidFill>
                  <a:schemeClr val="accent1"/>
                </a:solidFill>
              </a:defRPr>
            </a:lvl1pPr>
            <a:lvl2pPr lvl="1" rtl="0" algn="ctr">
              <a:spcBef>
                <a:spcPts val="0"/>
              </a:spcBef>
              <a:spcAft>
                <a:spcPts val="0"/>
              </a:spcAft>
              <a:buClr>
                <a:schemeClr val="accent1"/>
              </a:buClr>
              <a:buSzPts val="2500"/>
              <a:buNone/>
              <a:defRPr sz="2500">
                <a:solidFill>
                  <a:schemeClr val="accent1"/>
                </a:solidFill>
              </a:defRPr>
            </a:lvl2pPr>
            <a:lvl3pPr lvl="2" rtl="0" algn="ctr">
              <a:spcBef>
                <a:spcPts val="0"/>
              </a:spcBef>
              <a:spcAft>
                <a:spcPts val="0"/>
              </a:spcAft>
              <a:buClr>
                <a:schemeClr val="accent1"/>
              </a:buClr>
              <a:buSzPts val="2500"/>
              <a:buNone/>
              <a:defRPr sz="2500">
                <a:solidFill>
                  <a:schemeClr val="accent1"/>
                </a:solidFill>
              </a:defRPr>
            </a:lvl3pPr>
            <a:lvl4pPr lvl="3" rtl="0" algn="ctr">
              <a:spcBef>
                <a:spcPts val="0"/>
              </a:spcBef>
              <a:spcAft>
                <a:spcPts val="0"/>
              </a:spcAft>
              <a:buClr>
                <a:schemeClr val="accent1"/>
              </a:buClr>
              <a:buSzPts val="2500"/>
              <a:buNone/>
              <a:defRPr sz="2500">
                <a:solidFill>
                  <a:schemeClr val="accent1"/>
                </a:solidFill>
              </a:defRPr>
            </a:lvl4pPr>
            <a:lvl5pPr lvl="4" rtl="0" algn="ctr">
              <a:spcBef>
                <a:spcPts val="0"/>
              </a:spcBef>
              <a:spcAft>
                <a:spcPts val="0"/>
              </a:spcAft>
              <a:buClr>
                <a:schemeClr val="accent1"/>
              </a:buClr>
              <a:buSzPts val="2500"/>
              <a:buNone/>
              <a:defRPr sz="2500">
                <a:solidFill>
                  <a:schemeClr val="accent1"/>
                </a:solidFill>
              </a:defRPr>
            </a:lvl5pPr>
            <a:lvl6pPr lvl="5" rtl="0" algn="ctr">
              <a:spcBef>
                <a:spcPts val="0"/>
              </a:spcBef>
              <a:spcAft>
                <a:spcPts val="0"/>
              </a:spcAft>
              <a:buClr>
                <a:schemeClr val="accent1"/>
              </a:buClr>
              <a:buSzPts val="2500"/>
              <a:buNone/>
              <a:defRPr sz="2500">
                <a:solidFill>
                  <a:schemeClr val="accent1"/>
                </a:solidFill>
              </a:defRPr>
            </a:lvl6pPr>
            <a:lvl7pPr lvl="6" rtl="0" algn="ctr">
              <a:spcBef>
                <a:spcPts val="0"/>
              </a:spcBef>
              <a:spcAft>
                <a:spcPts val="0"/>
              </a:spcAft>
              <a:buClr>
                <a:schemeClr val="accent1"/>
              </a:buClr>
              <a:buSzPts val="2500"/>
              <a:buNone/>
              <a:defRPr sz="2500">
                <a:solidFill>
                  <a:schemeClr val="accent1"/>
                </a:solidFill>
              </a:defRPr>
            </a:lvl7pPr>
            <a:lvl8pPr lvl="7" rtl="0" algn="ctr">
              <a:spcBef>
                <a:spcPts val="0"/>
              </a:spcBef>
              <a:spcAft>
                <a:spcPts val="0"/>
              </a:spcAft>
              <a:buClr>
                <a:schemeClr val="accent1"/>
              </a:buClr>
              <a:buSzPts val="2500"/>
              <a:buNone/>
              <a:defRPr sz="2500">
                <a:solidFill>
                  <a:schemeClr val="accent1"/>
                </a:solidFill>
              </a:defRPr>
            </a:lvl8pPr>
            <a:lvl9pPr lvl="8" rtl="0" algn="ctr">
              <a:spcBef>
                <a:spcPts val="0"/>
              </a:spcBef>
              <a:spcAft>
                <a:spcPts val="0"/>
              </a:spcAft>
              <a:buClr>
                <a:schemeClr val="accent1"/>
              </a:buClr>
              <a:buSzPts val="2500"/>
              <a:buNone/>
              <a:defRPr sz="2500">
                <a:solidFill>
                  <a:schemeClr val="accent1"/>
                </a:solidFill>
              </a:defRPr>
            </a:lvl9pPr>
          </a:lstStyle>
          <a:p/>
        </p:txBody>
      </p:sp>
      <p:sp>
        <p:nvSpPr>
          <p:cNvPr id="186" name="Google Shape;186;p26"/>
          <p:cNvSpPr txBox="1"/>
          <p:nvPr>
            <p:ph idx="8" type="title"/>
          </p:nvPr>
        </p:nvSpPr>
        <p:spPr>
          <a:xfrm>
            <a:off x="3406475" y="3508938"/>
            <a:ext cx="2336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2500"/>
              <a:buNone/>
              <a:defRPr sz="2500">
                <a:solidFill>
                  <a:schemeClr val="accent1"/>
                </a:solidFill>
              </a:defRPr>
            </a:lvl1pPr>
            <a:lvl2pPr lvl="1" rtl="0" algn="ctr">
              <a:spcBef>
                <a:spcPts val="0"/>
              </a:spcBef>
              <a:spcAft>
                <a:spcPts val="0"/>
              </a:spcAft>
              <a:buClr>
                <a:schemeClr val="accent1"/>
              </a:buClr>
              <a:buSzPts val="2500"/>
              <a:buNone/>
              <a:defRPr sz="2500">
                <a:solidFill>
                  <a:schemeClr val="accent1"/>
                </a:solidFill>
              </a:defRPr>
            </a:lvl2pPr>
            <a:lvl3pPr lvl="2" rtl="0" algn="ctr">
              <a:spcBef>
                <a:spcPts val="0"/>
              </a:spcBef>
              <a:spcAft>
                <a:spcPts val="0"/>
              </a:spcAft>
              <a:buClr>
                <a:schemeClr val="accent1"/>
              </a:buClr>
              <a:buSzPts val="2500"/>
              <a:buNone/>
              <a:defRPr sz="2500">
                <a:solidFill>
                  <a:schemeClr val="accent1"/>
                </a:solidFill>
              </a:defRPr>
            </a:lvl3pPr>
            <a:lvl4pPr lvl="3" rtl="0" algn="ctr">
              <a:spcBef>
                <a:spcPts val="0"/>
              </a:spcBef>
              <a:spcAft>
                <a:spcPts val="0"/>
              </a:spcAft>
              <a:buClr>
                <a:schemeClr val="accent1"/>
              </a:buClr>
              <a:buSzPts val="2500"/>
              <a:buNone/>
              <a:defRPr sz="2500">
                <a:solidFill>
                  <a:schemeClr val="accent1"/>
                </a:solidFill>
              </a:defRPr>
            </a:lvl4pPr>
            <a:lvl5pPr lvl="4" rtl="0" algn="ctr">
              <a:spcBef>
                <a:spcPts val="0"/>
              </a:spcBef>
              <a:spcAft>
                <a:spcPts val="0"/>
              </a:spcAft>
              <a:buClr>
                <a:schemeClr val="accent1"/>
              </a:buClr>
              <a:buSzPts val="2500"/>
              <a:buNone/>
              <a:defRPr sz="2500">
                <a:solidFill>
                  <a:schemeClr val="accent1"/>
                </a:solidFill>
              </a:defRPr>
            </a:lvl5pPr>
            <a:lvl6pPr lvl="5" rtl="0" algn="ctr">
              <a:spcBef>
                <a:spcPts val="0"/>
              </a:spcBef>
              <a:spcAft>
                <a:spcPts val="0"/>
              </a:spcAft>
              <a:buClr>
                <a:schemeClr val="accent1"/>
              </a:buClr>
              <a:buSzPts val="2500"/>
              <a:buNone/>
              <a:defRPr sz="2500">
                <a:solidFill>
                  <a:schemeClr val="accent1"/>
                </a:solidFill>
              </a:defRPr>
            </a:lvl6pPr>
            <a:lvl7pPr lvl="6" rtl="0" algn="ctr">
              <a:spcBef>
                <a:spcPts val="0"/>
              </a:spcBef>
              <a:spcAft>
                <a:spcPts val="0"/>
              </a:spcAft>
              <a:buClr>
                <a:schemeClr val="accent1"/>
              </a:buClr>
              <a:buSzPts val="2500"/>
              <a:buNone/>
              <a:defRPr sz="2500">
                <a:solidFill>
                  <a:schemeClr val="accent1"/>
                </a:solidFill>
              </a:defRPr>
            </a:lvl7pPr>
            <a:lvl8pPr lvl="7" rtl="0" algn="ctr">
              <a:spcBef>
                <a:spcPts val="0"/>
              </a:spcBef>
              <a:spcAft>
                <a:spcPts val="0"/>
              </a:spcAft>
              <a:buClr>
                <a:schemeClr val="accent1"/>
              </a:buClr>
              <a:buSzPts val="2500"/>
              <a:buNone/>
              <a:defRPr sz="2500">
                <a:solidFill>
                  <a:schemeClr val="accent1"/>
                </a:solidFill>
              </a:defRPr>
            </a:lvl8pPr>
            <a:lvl9pPr lvl="8" rtl="0" algn="ctr">
              <a:spcBef>
                <a:spcPts val="0"/>
              </a:spcBef>
              <a:spcAft>
                <a:spcPts val="0"/>
              </a:spcAft>
              <a:buClr>
                <a:schemeClr val="accent1"/>
              </a:buClr>
              <a:buSzPts val="2500"/>
              <a:buNone/>
              <a:defRPr sz="2500">
                <a:solidFill>
                  <a:schemeClr val="accent1"/>
                </a:solidFill>
              </a:defRPr>
            </a:lvl9pPr>
          </a:lstStyle>
          <a:p/>
        </p:txBody>
      </p:sp>
      <p:sp>
        <p:nvSpPr>
          <p:cNvPr id="187" name="Google Shape;187;p26"/>
          <p:cNvSpPr txBox="1"/>
          <p:nvPr>
            <p:ph idx="9" type="title"/>
          </p:nvPr>
        </p:nvSpPr>
        <p:spPr>
          <a:xfrm>
            <a:off x="6090275" y="3508938"/>
            <a:ext cx="2336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2500"/>
              <a:buNone/>
              <a:defRPr sz="2500">
                <a:solidFill>
                  <a:schemeClr val="accent1"/>
                </a:solidFill>
              </a:defRPr>
            </a:lvl1pPr>
            <a:lvl2pPr lvl="1" rtl="0" algn="ctr">
              <a:spcBef>
                <a:spcPts val="0"/>
              </a:spcBef>
              <a:spcAft>
                <a:spcPts val="0"/>
              </a:spcAft>
              <a:buClr>
                <a:schemeClr val="accent1"/>
              </a:buClr>
              <a:buSzPts val="2500"/>
              <a:buNone/>
              <a:defRPr sz="2500">
                <a:solidFill>
                  <a:schemeClr val="accent1"/>
                </a:solidFill>
              </a:defRPr>
            </a:lvl2pPr>
            <a:lvl3pPr lvl="2" rtl="0" algn="ctr">
              <a:spcBef>
                <a:spcPts val="0"/>
              </a:spcBef>
              <a:spcAft>
                <a:spcPts val="0"/>
              </a:spcAft>
              <a:buClr>
                <a:schemeClr val="accent1"/>
              </a:buClr>
              <a:buSzPts val="2500"/>
              <a:buNone/>
              <a:defRPr sz="2500">
                <a:solidFill>
                  <a:schemeClr val="accent1"/>
                </a:solidFill>
              </a:defRPr>
            </a:lvl3pPr>
            <a:lvl4pPr lvl="3" rtl="0" algn="ctr">
              <a:spcBef>
                <a:spcPts val="0"/>
              </a:spcBef>
              <a:spcAft>
                <a:spcPts val="0"/>
              </a:spcAft>
              <a:buClr>
                <a:schemeClr val="accent1"/>
              </a:buClr>
              <a:buSzPts val="2500"/>
              <a:buNone/>
              <a:defRPr sz="2500">
                <a:solidFill>
                  <a:schemeClr val="accent1"/>
                </a:solidFill>
              </a:defRPr>
            </a:lvl4pPr>
            <a:lvl5pPr lvl="4" rtl="0" algn="ctr">
              <a:spcBef>
                <a:spcPts val="0"/>
              </a:spcBef>
              <a:spcAft>
                <a:spcPts val="0"/>
              </a:spcAft>
              <a:buClr>
                <a:schemeClr val="accent1"/>
              </a:buClr>
              <a:buSzPts val="2500"/>
              <a:buNone/>
              <a:defRPr sz="2500">
                <a:solidFill>
                  <a:schemeClr val="accent1"/>
                </a:solidFill>
              </a:defRPr>
            </a:lvl5pPr>
            <a:lvl6pPr lvl="5" rtl="0" algn="ctr">
              <a:spcBef>
                <a:spcPts val="0"/>
              </a:spcBef>
              <a:spcAft>
                <a:spcPts val="0"/>
              </a:spcAft>
              <a:buClr>
                <a:schemeClr val="accent1"/>
              </a:buClr>
              <a:buSzPts val="2500"/>
              <a:buNone/>
              <a:defRPr sz="2500">
                <a:solidFill>
                  <a:schemeClr val="accent1"/>
                </a:solidFill>
              </a:defRPr>
            </a:lvl6pPr>
            <a:lvl7pPr lvl="6" rtl="0" algn="ctr">
              <a:spcBef>
                <a:spcPts val="0"/>
              </a:spcBef>
              <a:spcAft>
                <a:spcPts val="0"/>
              </a:spcAft>
              <a:buClr>
                <a:schemeClr val="accent1"/>
              </a:buClr>
              <a:buSzPts val="2500"/>
              <a:buNone/>
              <a:defRPr sz="2500">
                <a:solidFill>
                  <a:schemeClr val="accent1"/>
                </a:solidFill>
              </a:defRPr>
            </a:lvl7pPr>
            <a:lvl8pPr lvl="7" rtl="0" algn="ctr">
              <a:spcBef>
                <a:spcPts val="0"/>
              </a:spcBef>
              <a:spcAft>
                <a:spcPts val="0"/>
              </a:spcAft>
              <a:buClr>
                <a:schemeClr val="accent1"/>
              </a:buClr>
              <a:buSzPts val="2500"/>
              <a:buNone/>
              <a:defRPr sz="2500">
                <a:solidFill>
                  <a:schemeClr val="accent1"/>
                </a:solidFill>
              </a:defRPr>
            </a:lvl8pPr>
            <a:lvl9pPr lvl="8" rtl="0" algn="ctr">
              <a:spcBef>
                <a:spcPts val="0"/>
              </a:spcBef>
              <a:spcAft>
                <a:spcPts val="0"/>
              </a:spcAft>
              <a:buClr>
                <a:schemeClr val="accent1"/>
              </a:buClr>
              <a:buSzPts val="2500"/>
              <a:buNone/>
              <a:defRPr sz="2500">
                <a:solidFill>
                  <a:schemeClr val="accent1"/>
                </a:solidFill>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4">
    <p:bg>
      <p:bgPr>
        <a:solidFill>
          <a:schemeClr val="dk1"/>
        </a:solidFill>
      </p:bgPr>
    </p:bg>
    <p:spTree>
      <p:nvGrpSpPr>
        <p:cNvPr id="188" name="Shape 188"/>
        <p:cNvGrpSpPr/>
        <p:nvPr/>
      </p:nvGrpSpPr>
      <p:grpSpPr>
        <a:xfrm>
          <a:off x="0" y="0"/>
          <a:ext cx="0" cy="0"/>
          <a:chOff x="0" y="0"/>
          <a:chExt cx="0" cy="0"/>
        </a:xfrm>
      </p:grpSpPr>
      <p:sp>
        <p:nvSpPr>
          <p:cNvPr id="189" name="Google Shape;189;p27"/>
          <p:cNvSpPr txBox="1"/>
          <p:nvPr/>
        </p:nvSpPr>
        <p:spPr>
          <a:xfrm>
            <a:off x="4434900" y="1574750"/>
            <a:ext cx="4709100" cy="3508500"/>
          </a:xfrm>
          <a:prstGeom prst="rect">
            <a:avLst/>
          </a:prstGeom>
          <a:noFill/>
          <a:ln>
            <a:noFill/>
          </a:ln>
        </p:spPr>
        <p:txBody>
          <a:bodyPr anchorCtr="0" anchor="t" bIns="91425" lIns="91425" spcFirstLastPara="1" rIns="91425" wrap="square" tIns="91425">
            <a:noAutofit/>
          </a:bodyPr>
          <a:lstStyle/>
          <a:p>
            <a:pPr indent="0" lvl="0" marL="0" rtl="0" algn="r">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190" name="Google Shape;190;p27"/>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3500"/>
              <a:buNone/>
              <a:defRPr>
                <a:solidFill>
                  <a:schemeClr val="accent1"/>
                </a:solidFill>
              </a:defRPr>
            </a:lvl1pPr>
            <a:lvl2pPr lvl="1" rtl="0">
              <a:spcBef>
                <a:spcPts val="0"/>
              </a:spcBef>
              <a:spcAft>
                <a:spcPts val="0"/>
              </a:spcAft>
              <a:buClr>
                <a:schemeClr val="accent1"/>
              </a:buClr>
              <a:buSzPts val="3500"/>
              <a:buNone/>
              <a:defRPr>
                <a:solidFill>
                  <a:schemeClr val="accent1"/>
                </a:solidFill>
              </a:defRPr>
            </a:lvl2pPr>
            <a:lvl3pPr lvl="2" rtl="0">
              <a:spcBef>
                <a:spcPts val="0"/>
              </a:spcBef>
              <a:spcAft>
                <a:spcPts val="0"/>
              </a:spcAft>
              <a:buClr>
                <a:schemeClr val="accent1"/>
              </a:buClr>
              <a:buSzPts val="3500"/>
              <a:buNone/>
              <a:defRPr>
                <a:solidFill>
                  <a:schemeClr val="accent1"/>
                </a:solidFill>
              </a:defRPr>
            </a:lvl3pPr>
            <a:lvl4pPr lvl="3" rtl="0">
              <a:spcBef>
                <a:spcPts val="0"/>
              </a:spcBef>
              <a:spcAft>
                <a:spcPts val="0"/>
              </a:spcAft>
              <a:buClr>
                <a:schemeClr val="accent1"/>
              </a:buClr>
              <a:buSzPts val="3500"/>
              <a:buNone/>
              <a:defRPr>
                <a:solidFill>
                  <a:schemeClr val="accent1"/>
                </a:solidFill>
              </a:defRPr>
            </a:lvl4pPr>
            <a:lvl5pPr lvl="4" rtl="0">
              <a:spcBef>
                <a:spcPts val="0"/>
              </a:spcBef>
              <a:spcAft>
                <a:spcPts val="0"/>
              </a:spcAft>
              <a:buClr>
                <a:schemeClr val="accent1"/>
              </a:buClr>
              <a:buSzPts val="3500"/>
              <a:buNone/>
              <a:defRPr>
                <a:solidFill>
                  <a:schemeClr val="accent1"/>
                </a:solidFill>
              </a:defRPr>
            </a:lvl5pPr>
            <a:lvl6pPr lvl="5" rtl="0">
              <a:spcBef>
                <a:spcPts val="0"/>
              </a:spcBef>
              <a:spcAft>
                <a:spcPts val="0"/>
              </a:spcAft>
              <a:buClr>
                <a:schemeClr val="accent1"/>
              </a:buClr>
              <a:buSzPts val="3500"/>
              <a:buNone/>
              <a:defRPr>
                <a:solidFill>
                  <a:schemeClr val="accent1"/>
                </a:solidFill>
              </a:defRPr>
            </a:lvl6pPr>
            <a:lvl7pPr lvl="6" rtl="0">
              <a:spcBef>
                <a:spcPts val="0"/>
              </a:spcBef>
              <a:spcAft>
                <a:spcPts val="0"/>
              </a:spcAft>
              <a:buClr>
                <a:schemeClr val="accent1"/>
              </a:buClr>
              <a:buSzPts val="3500"/>
              <a:buNone/>
              <a:defRPr>
                <a:solidFill>
                  <a:schemeClr val="accent1"/>
                </a:solidFill>
              </a:defRPr>
            </a:lvl7pPr>
            <a:lvl8pPr lvl="7" rtl="0">
              <a:spcBef>
                <a:spcPts val="0"/>
              </a:spcBef>
              <a:spcAft>
                <a:spcPts val="0"/>
              </a:spcAft>
              <a:buClr>
                <a:schemeClr val="accent1"/>
              </a:buClr>
              <a:buSzPts val="3500"/>
              <a:buNone/>
              <a:defRPr>
                <a:solidFill>
                  <a:schemeClr val="accent1"/>
                </a:solidFill>
              </a:defRPr>
            </a:lvl8pPr>
            <a:lvl9pPr lvl="8" rtl="0">
              <a:spcBef>
                <a:spcPts val="0"/>
              </a:spcBef>
              <a:spcAft>
                <a:spcPts val="0"/>
              </a:spcAft>
              <a:buClr>
                <a:schemeClr val="accent1"/>
              </a:buClr>
              <a:buSzPts val="3500"/>
              <a:buNone/>
              <a:defRPr>
                <a:solidFill>
                  <a:schemeClr val="accent1"/>
                </a:solidFill>
              </a:defRPr>
            </a:lvl9pPr>
          </a:lstStyle>
          <a:p/>
        </p:txBody>
      </p:sp>
      <p:sp>
        <p:nvSpPr>
          <p:cNvPr id="191" name="Google Shape;191;p27"/>
          <p:cNvSpPr txBox="1"/>
          <p:nvPr>
            <p:ph idx="2" type="title"/>
          </p:nvPr>
        </p:nvSpPr>
        <p:spPr>
          <a:xfrm>
            <a:off x="731342" y="2905242"/>
            <a:ext cx="2305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solidFill>
                  <a:schemeClr val="accent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92" name="Google Shape;192;p27"/>
          <p:cNvSpPr txBox="1"/>
          <p:nvPr>
            <p:ph idx="1" type="subTitle"/>
          </p:nvPr>
        </p:nvSpPr>
        <p:spPr>
          <a:xfrm>
            <a:off x="731342" y="3415567"/>
            <a:ext cx="23055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accent2"/>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93" name="Google Shape;193;p27"/>
          <p:cNvSpPr txBox="1"/>
          <p:nvPr>
            <p:ph idx="3" type="title"/>
          </p:nvPr>
        </p:nvSpPr>
        <p:spPr>
          <a:xfrm>
            <a:off x="3430611" y="2905242"/>
            <a:ext cx="2305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solidFill>
                  <a:schemeClr val="accent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94" name="Google Shape;194;p27"/>
          <p:cNvSpPr txBox="1"/>
          <p:nvPr>
            <p:ph idx="4" type="subTitle"/>
          </p:nvPr>
        </p:nvSpPr>
        <p:spPr>
          <a:xfrm>
            <a:off x="3430611" y="3415567"/>
            <a:ext cx="23055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accent2"/>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95" name="Google Shape;195;p27"/>
          <p:cNvSpPr txBox="1"/>
          <p:nvPr>
            <p:ph idx="5" type="title"/>
          </p:nvPr>
        </p:nvSpPr>
        <p:spPr>
          <a:xfrm>
            <a:off x="6129887" y="2905242"/>
            <a:ext cx="2305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solidFill>
                  <a:schemeClr val="accent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96" name="Google Shape;196;p27"/>
          <p:cNvSpPr txBox="1"/>
          <p:nvPr>
            <p:ph idx="6" type="subTitle"/>
          </p:nvPr>
        </p:nvSpPr>
        <p:spPr>
          <a:xfrm>
            <a:off x="6129887" y="3415567"/>
            <a:ext cx="23055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accent2"/>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3">
  <p:cSld name="CUSTOM_4_1">
    <p:bg>
      <p:bgPr>
        <a:solidFill>
          <a:schemeClr val="dk1"/>
        </a:solidFill>
      </p:bgPr>
    </p:bg>
    <p:spTree>
      <p:nvGrpSpPr>
        <p:cNvPr id="197" name="Shape 197"/>
        <p:cNvGrpSpPr/>
        <p:nvPr/>
      </p:nvGrpSpPr>
      <p:grpSpPr>
        <a:xfrm>
          <a:off x="0" y="0"/>
          <a:ext cx="0" cy="0"/>
          <a:chOff x="0" y="0"/>
          <a:chExt cx="0" cy="0"/>
        </a:xfrm>
      </p:grpSpPr>
      <p:sp>
        <p:nvSpPr>
          <p:cNvPr id="198" name="Google Shape;198;p28"/>
          <p:cNvSpPr txBox="1"/>
          <p:nvPr/>
        </p:nvSpPr>
        <p:spPr>
          <a:xfrm rot="5400000">
            <a:off x="-1536625" y="2730450"/>
            <a:ext cx="3682500" cy="11436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sz="7900">
                <a:solidFill>
                  <a:schemeClr val="accent3"/>
                </a:solidFill>
                <a:latin typeface="Bebas Neue"/>
                <a:ea typeface="Bebas Neue"/>
                <a:cs typeface="Bebas Neue"/>
                <a:sym typeface="Bebas Neue"/>
              </a:rPr>
              <a:t>/(AI)/(AI)/</a:t>
            </a:r>
            <a:endParaRPr/>
          </a:p>
        </p:txBody>
      </p:sp>
      <p:sp>
        <p:nvSpPr>
          <p:cNvPr id="199" name="Google Shape;199;p28"/>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3500"/>
              <a:buNone/>
              <a:defRPr>
                <a:solidFill>
                  <a:schemeClr val="accent1"/>
                </a:solidFill>
              </a:defRPr>
            </a:lvl1pPr>
            <a:lvl2pPr lvl="1" rtl="0">
              <a:spcBef>
                <a:spcPts val="0"/>
              </a:spcBef>
              <a:spcAft>
                <a:spcPts val="0"/>
              </a:spcAft>
              <a:buClr>
                <a:schemeClr val="accent1"/>
              </a:buClr>
              <a:buSzPts val="3500"/>
              <a:buNone/>
              <a:defRPr>
                <a:solidFill>
                  <a:schemeClr val="accent1"/>
                </a:solidFill>
              </a:defRPr>
            </a:lvl2pPr>
            <a:lvl3pPr lvl="2" rtl="0">
              <a:spcBef>
                <a:spcPts val="0"/>
              </a:spcBef>
              <a:spcAft>
                <a:spcPts val="0"/>
              </a:spcAft>
              <a:buClr>
                <a:schemeClr val="accent1"/>
              </a:buClr>
              <a:buSzPts val="3500"/>
              <a:buNone/>
              <a:defRPr>
                <a:solidFill>
                  <a:schemeClr val="accent1"/>
                </a:solidFill>
              </a:defRPr>
            </a:lvl3pPr>
            <a:lvl4pPr lvl="3" rtl="0">
              <a:spcBef>
                <a:spcPts val="0"/>
              </a:spcBef>
              <a:spcAft>
                <a:spcPts val="0"/>
              </a:spcAft>
              <a:buClr>
                <a:schemeClr val="accent1"/>
              </a:buClr>
              <a:buSzPts val="3500"/>
              <a:buNone/>
              <a:defRPr>
                <a:solidFill>
                  <a:schemeClr val="accent1"/>
                </a:solidFill>
              </a:defRPr>
            </a:lvl4pPr>
            <a:lvl5pPr lvl="4" rtl="0">
              <a:spcBef>
                <a:spcPts val="0"/>
              </a:spcBef>
              <a:spcAft>
                <a:spcPts val="0"/>
              </a:spcAft>
              <a:buClr>
                <a:schemeClr val="accent1"/>
              </a:buClr>
              <a:buSzPts val="3500"/>
              <a:buNone/>
              <a:defRPr>
                <a:solidFill>
                  <a:schemeClr val="accent1"/>
                </a:solidFill>
              </a:defRPr>
            </a:lvl5pPr>
            <a:lvl6pPr lvl="5" rtl="0">
              <a:spcBef>
                <a:spcPts val="0"/>
              </a:spcBef>
              <a:spcAft>
                <a:spcPts val="0"/>
              </a:spcAft>
              <a:buClr>
                <a:schemeClr val="accent1"/>
              </a:buClr>
              <a:buSzPts val="3500"/>
              <a:buNone/>
              <a:defRPr>
                <a:solidFill>
                  <a:schemeClr val="accent1"/>
                </a:solidFill>
              </a:defRPr>
            </a:lvl6pPr>
            <a:lvl7pPr lvl="6" rtl="0">
              <a:spcBef>
                <a:spcPts val="0"/>
              </a:spcBef>
              <a:spcAft>
                <a:spcPts val="0"/>
              </a:spcAft>
              <a:buClr>
                <a:schemeClr val="accent1"/>
              </a:buClr>
              <a:buSzPts val="3500"/>
              <a:buNone/>
              <a:defRPr>
                <a:solidFill>
                  <a:schemeClr val="accent1"/>
                </a:solidFill>
              </a:defRPr>
            </a:lvl7pPr>
            <a:lvl8pPr lvl="7" rtl="0">
              <a:spcBef>
                <a:spcPts val="0"/>
              </a:spcBef>
              <a:spcAft>
                <a:spcPts val="0"/>
              </a:spcAft>
              <a:buClr>
                <a:schemeClr val="accent1"/>
              </a:buClr>
              <a:buSzPts val="3500"/>
              <a:buNone/>
              <a:defRPr>
                <a:solidFill>
                  <a:schemeClr val="accent1"/>
                </a:solidFill>
              </a:defRPr>
            </a:lvl8pPr>
            <a:lvl9pPr lvl="8" rtl="0">
              <a:spcBef>
                <a:spcPts val="0"/>
              </a:spcBef>
              <a:spcAft>
                <a:spcPts val="0"/>
              </a:spcAft>
              <a:buClr>
                <a:schemeClr val="accent1"/>
              </a:buClr>
              <a:buSzPts val="3500"/>
              <a:buNone/>
              <a:defRPr>
                <a:solidFill>
                  <a:schemeClr val="accent1"/>
                </a:solidFill>
              </a:defRPr>
            </a:lvl9pPr>
          </a:lstStyle>
          <a:p/>
        </p:txBody>
      </p:sp>
      <p:sp>
        <p:nvSpPr>
          <p:cNvPr id="200" name="Google Shape;200;p28"/>
          <p:cNvSpPr txBox="1"/>
          <p:nvPr>
            <p:ph idx="2" type="title"/>
          </p:nvPr>
        </p:nvSpPr>
        <p:spPr>
          <a:xfrm>
            <a:off x="731342" y="3034959"/>
            <a:ext cx="2305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solidFill>
                  <a:schemeClr val="accent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01" name="Google Shape;201;p28"/>
          <p:cNvSpPr txBox="1"/>
          <p:nvPr>
            <p:ph idx="1" type="subTitle"/>
          </p:nvPr>
        </p:nvSpPr>
        <p:spPr>
          <a:xfrm>
            <a:off x="731342" y="3545284"/>
            <a:ext cx="23055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accent2"/>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02" name="Google Shape;202;p28"/>
          <p:cNvSpPr txBox="1"/>
          <p:nvPr>
            <p:ph idx="3" type="title"/>
          </p:nvPr>
        </p:nvSpPr>
        <p:spPr>
          <a:xfrm>
            <a:off x="3430611" y="3034959"/>
            <a:ext cx="2305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solidFill>
                  <a:schemeClr val="accent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03" name="Google Shape;203;p28"/>
          <p:cNvSpPr txBox="1"/>
          <p:nvPr>
            <p:ph idx="4" type="subTitle"/>
          </p:nvPr>
        </p:nvSpPr>
        <p:spPr>
          <a:xfrm>
            <a:off x="3430611" y="3545284"/>
            <a:ext cx="23055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accent2"/>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04" name="Google Shape;204;p28"/>
          <p:cNvSpPr txBox="1"/>
          <p:nvPr>
            <p:ph idx="5" type="title"/>
          </p:nvPr>
        </p:nvSpPr>
        <p:spPr>
          <a:xfrm>
            <a:off x="6129887" y="3034959"/>
            <a:ext cx="2305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solidFill>
                  <a:schemeClr val="accent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05" name="Google Shape;205;p28"/>
          <p:cNvSpPr txBox="1"/>
          <p:nvPr>
            <p:ph idx="6" type="subTitle"/>
          </p:nvPr>
        </p:nvSpPr>
        <p:spPr>
          <a:xfrm>
            <a:off x="6129887" y="3545284"/>
            <a:ext cx="23055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accent2"/>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1">
    <p:bg>
      <p:bgPr>
        <a:solidFill>
          <a:schemeClr val="dk1"/>
        </a:solidFill>
      </p:bgPr>
    </p:bg>
    <p:spTree>
      <p:nvGrpSpPr>
        <p:cNvPr id="206" name="Shape 206"/>
        <p:cNvGrpSpPr/>
        <p:nvPr/>
      </p:nvGrpSpPr>
      <p:grpSpPr>
        <a:xfrm>
          <a:off x="0" y="0"/>
          <a:ext cx="0" cy="0"/>
          <a:chOff x="0" y="0"/>
          <a:chExt cx="0" cy="0"/>
        </a:xfrm>
      </p:grpSpPr>
      <p:sp>
        <p:nvSpPr>
          <p:cNvPr id="207" name="Google Shape;207;p29"/>
          <p:cNvSpPr txBox="1"/>
          <p:nvPr/>
        </p:nvSpPr>
        <p:spPr>
          <a:xfrm>
            <a:off x="11400" y="2656728"/>
            <a:ext cx="9121200" cy="11343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208" name="Google Shape;208;p29"/>
          <p:cNvSpPr txBox="1"/>
          <p:nvPr/>
        </p:nvSpPr>
        <p:spPr>
          <a:xfrm>
            <a:off x="22675" y="3985092"/>
            <a:ext cx="9121200" cy="11343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209" name="Google Shape;209;p29"/>
          <p:cNvSpPr txBox="1"/>
          <p:nvPr/>
        </p:nvSpPr>
        <p:spPr>
          <a:xfrm>
            <a:off x="11400" y="1328364"/>
            <a:ext cx="9121200" cy="11343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210" name="Google Shape;210;p29"/>
          <p:cNvSpPr/>
          <p:nvPr/>
        </p:nvSpPr>
        <p:spPr>
          <a:xfrm>
            <a:off x="712400" y="1168200"/>
            <a:ext cx="7716600" cy="3440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9"/>
          <p:cNvSpPr txBox="1"/>
          <p:nvPr>
            <p:ph type="title"/>
          </p:nvPr>
        </p:nvSpPr>
        <p:spPr>
          <a:xfrm>
            <a:off x="1195863" y="1454250"/>
            <a:ext cx="28671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solidFill>
                  <a:schemeClr val="accen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12" name="Google Shape;212;p29"/>
          <p:cNvSpPr txBox="1"/>
          <p:nvPr>
            <p:ph idx="1" type="subTitle"/>
          </p:nvPr>
        </p:nvSpPr>
        <p:spPr>
          <a:xfrm>
            <a:off x="1195863" y="2040775"/>
            <a:ext cx="28671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accent2"/>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3" name="Google Shape;213;p29"/>
          <p:cNvSpPr txBox="1"/>
          <p:nvPr>
            <p:ph idx="2" type="title"/>
          </p:nvPr>
        </p:nvSpPr>
        <p:spPr>
          <a:xfrm>
            <a:off x="5081043" y="1454250"/>
            <a:ext cx="28671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solidFill>
                  <a:schemeClr val="accen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14" name="Google Shape;214;p29"/>
          <p:cNvSpPr txBox="1"/>
          <p:nvPr>
            <p:ph idx="3" type="subTitle"/>
          </p:nvPr>
        </p:nvSpPr>
        <p:spPr>
          <a:xfrm>
            <a:off x="5081043" y="2040775"/>
            <a:ext cx="28671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accent2"/>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5" name="Google Shape;215;p29"/>
          <p:cNvSpPr txBox="1"/>
          <p:nvPr>
            <p:ph idx="4" type="title"/>
          </p:nvPr>
        </p:nvSpPr>
        <p:spPr>
          <a:xfrm>
            <a:off x="1195863" y="3268650"/>
            <a:ext cx="28671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solidFill>
                  <a:schemeClr val="accen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16" name="Google Shape;216;p29"/>
          <p:cNvSpPr txBox="1"/>
          <p:nvPr>
            <p:ph idx="5" type="subTitle"/>
          </p:nvPr>
        </p:nvSpPr>
        <p:spPr>
          <a:xfrm>
            <a:off x="1195863" y="3855175"/>
            <a:ext cx="28671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accent2"/>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7" name="Google Shape;217;p29"/>
          <p:cNvSpPr txBox="1"/>
          <p:nvPr>
            <p:ph idx="6" type="title"/>
          </p:nvPr>
        </p:nvSpPr>
        <p:spPr>
          <a:xfrm>
            <a:off x="5081043" y="3268650"/>
            <a:ext cx="28671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solidFill>
                  <a:schemeClr val="accen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18" name="Google Shape;218;p29"/>
          <p:cNvSpPr txBox="1"/>
          <p:nvPr>
            <p:ph idx="7" type="subTitle"/>
          </p:nvPr>
        </p:nvSpPr>
        <p:spPr>
          <a:xfrm>
            <a:off x="5081043" y="3855175"/>
            <a:ext cx="28671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accent2"/>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9" name="Google Shape;219;p29"/>
          <p:cNvSpPr txBox="1"/>
          <p:nvPr>
            <p:ph idx="8"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
    <p:bg>
      <p:bgPr>
        <a:solidFill>
          <a:schemeClr val="dk1"/>
        </a:solidFill>
      </p:bgPr>
    </p:bg>
    <p:spTree>
      <p:nvGrpSpPr>
        <p:cNvPr id="220" name="Shape 220"/>
        <p:cNvGrpSpPr/>
        <p:nvPr/>
      </p:nvGrpSpPr>
      <p:grpSpPr>
        <a:xfrm>
          <a:off x="0" y="0"/>
          <a:ext cx="0" cy="0"/>
          <a:chOff x="0" y="0"/>
          <a:chExt cx="0" cy="0"/>
        </a:xfrm>
      </p:grpSpPr>
      <p:sp>
        <p:nvSpPr>
          <p:cNvPr id="221" name="Google Shape;221;p30"/>
          <p:cNvSpPr txBox="1"/>
          <p:nvPr/>
        </p:nvSpPr>
        <p:spPr>
          <a:xfrm rot="5400000">
            <a:off x="-1274000" y="2227883"/>
            <a:ext cx="3682500" cy="11436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sz="7900">
                <a:solidFill>
                  <a:schemeClr val="accent3"/>
                </a:solidFill>
                <a:latin typeface="Bebas Neue"/>
                <a:ea typeface="Bebas Neue"/>
                <a:cs typeface="Bebas Neue"/>
                <a:sym typeface="Bebas Neue"/>
              </a:rPr>
              <a:t>/(AI)/(AI)/</a:t>
            </a:r>
            <a:endParaRPr/>
          </a:p>
        </p:txBody>
      </p:sp>
      <p:sp>
        <p:nvSpPr>
          <p:cNvPr id="222" name="Google Shape;222;p30"/>
          <p:cNvSpPr txBox="1"/>
          <p:nvPr/>
        </p:nvSpPr>
        <p:spPr>
          <a:xfrm rot="5400000">
            <a:off x="6769175" y="2380283"/>
            <a:ext cx="3682500" cy="11436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sz="7900">
                <a:solidFill>
                  <a:schemeClr val="accent3"/>
                </a:solidFill>
                <a:latin typeface="Bebas Neue"/>
                <a:ea typeface="Bebas Neue"/>
                <a:cs typeface="Bebas Neue"/>
                <a:sym typeface="Bebas Neue"/>
              </a:rPr>
              <a:t>/(AI)/(AI)/</a:t>
            </a:r>
            <a:endParaRPr/>
          </a:p>
        </p:txBody>
      </p:sp>
      <p:sp>
        <p:nvSpPr>
          <p:cNvPr id="223" name="Google Shape;223;p30"/>
          <p:cNvSpPr txBox="1"/>
          <p:nvPr>
            <p:ph type="title"/>
          </p:nvPr>
        </p:nvSpPr>
        <p:spPr>
          <a:xfrm>
            <a:off x="720000" y="1835250"/>
            <a:ext cx="2305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solidFill>
                  <a:schemeClr val="accent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24" name="Google Shape;224;p30"/>
          <p:cNvSpPr txBox="1"/>
          <p:nvPr>
            <p:ph idx="1" type="subTitle"/>
          </p:nvPr>
        </p:nvSpPr>
        <p:spPr>
          <a:xfrm>
            <a:off x="720000" y="2345575"/>
            <a:ext cx="23055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accent2"/>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25" name="Google Shape;225;p30"/>
          <p:cNvSpPr txBox="1"/>
          <p:nvPr>
            <p:ph idx="2" type="title"/>
          </p:nvPr>
        </p:nvSpPr>
        <p:spPr>
          <a:xfrm>
            <a:off x="3419269" y="1835250"/>
            <a:ext cx="2305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solidFill>
                  <a:schemeClr val="accent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26" name="Google Shape;226;p30"/>
          <p:cNvSpPr txBox="1"/>
          <p:nvPr>
            <p:ph idx="3" type="subTitle"/>
          </p:nvPr>
        </p:nvSpPr>
        <p:spPr>
          <a:xfrm>
            <a:off x="3419269" y="2345575"/>
            <a:ext cx="23055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accent2"/>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27" name="Google Shape;227;p30"/>
          <p:cNvSpPr txBox="1"/>
          <p:nvPr>
            <p:ph idx="4" type="title"/>
          </p:nvPr>
        </p:nvSpPr>
        <p:spPr>
          <a:xfrm>
            <a:off x="720000" y="3618817"/>
            <a:ext cx="2305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solidFill>
                  <a:schemeClr val="accent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28" name="Google Shape;228;p30"/>
          <p:cNvSpPr txBox="1"/>
          <p:nvPr>
            <p:ph idx="5" type="subTitle"/>
          </p:nvPr>
        </p:nvSpPr>
        <p:spPr>
          <a:xfrm>
            <a:off x="720000" y="4129142"/>
            <a:ext cx="23055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accent2"/>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29" name="Google Shape;229;p30"/>
          <p:cNvSpPr txBox="1"/>
          <p:nvPr>
            <p:ph idx="6" type="title"/>
          </p:nvPr>
        </p:nvSpPr>
        <p:spPr>
          <a:xfrm>
            <a:off x="3419269" y="3618817"/>
            <a:ext cx="2305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solidFill>
                  <a:schemeClr val="accent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30" name="Google Shape;230;p30"/>
          <p:cNvSpPr txBox="1"/>
          <p:nvPr>
            <p:ph idx="7" type="subTitle"/>
          </p:nvPr>
        </p:nvSpPr>
        <p:spPr>
          <a:xfrm>
            <a:off x="3419269" y="4129142"/>
            <a:ext cx="23055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accent2"/>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31" name="Google Shape;231;p30"/>
          <p:cNvSpPr txBox="1"/>
          <p:nvPr>
            <p:ph idx="8" type="title"/>
          </p:nvPr>
        </p:nvSpPr>
        <p:spPr>
          <a:xfrm>
            <a:off x="6118545" y="1835250"/>
            <a:ext cx="2305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solidFill>
                  <a:schemeClr val="accent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32" name="Google Shape;232;p30"/>
          <p:cNvSpPr txBox="1"/>
          <p:nvPr>
            <p:ph idx="9" type="subTitle"/>
          </p:nvPr>
        </p:nvSpPr>
        <p:spPr>
          <a:xfrm>
            <a:off x="6118545" y="2345575"/>
            <a:ext cx="23055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accent2"/>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33" name="Google Shape;233;p30"/>
          <p:cNvSpPr txBox="1"/>
          <p:nvPr>
            <p:ph idx="13" type="title"/>
          </p:nvPr>
        </p:nvSpPr>
        <p:spPr>
          <a:xfrm>
            <a:off x="6118545" y="3618817"/>
            <a:ext cx="2305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solidFill>
                  <a:schemeClr val="accent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34" name="Google Shape;234;p30"/>
          <p:cNvSpPr txBox="1"/>
          <p:nvPr>
            <p:ph idx="14" type="subTitle"/>
          </p:nvPr>
        </p:nvSpPr>
        <p:spPr>
          <a:xfrm>
            <a:off x="6118545" y="4129142"/>
            <a:ext cx="23055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accent2"/>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35" name="Google Shape;235;p30"/>
          <p:cNvSpPr txBox="1"/>
          <p:nvPr>
            <p:ph idx="15"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1"/>
        </a:solidFill>
      </p:bgPr>
    </p:bg>
    <p:spTree>
      <p:nvGrpSpPr>
        <p:cNvPr id="22" name="Shape 22"/>
        <p:cNvGrpSpPr/>
        <p:nvPr/>
      </p:nvGrpSpPr>
      <p:grpSpPr>
        <a:xfrm>
          <a:off x="0" y="0"/>
          <a:ext cx="0" cy="0"/>
          <a:chOff x="0" y="0"/>
          <a:chExt cx="0" cy="0"/>
        </a:xfrm>
      </p:grpSpPr>
      <p:sp>
        <p:nvSpPr>
          <p:cNvPr id="23" name="Google Shape;23;p4"/>
          <p:cNvSpPr txBox="1"/>
          <p:nvPr/>
        </p:nvSpPr>
        <p:spPr>
          <a:xfrm rot="5400000">
            <a:off x="-1536625" y="2730450"/>
            <a:ext cx="3682500" cy="11436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sz="7900">
                <a:solidFill>
                  <a:schemeClr val="accent3"/>
                </a:solidFill>
                <a:latin typeface="Bebas Neue"/>
                <a:ea typeface="Bebas Neue"/>
                <a:cs typeface="Bebas Neue"/>
                <a:sym typeface="Bebas Neue"/>
              </a:rPr>
              <a:t>/(AI)/(AI)/</a:t>
            </a:r>
            <a:endParaRPr/>
          </a:p>
        </p:txBody>
      </p:sp>
      <p:sp>
        <p:nvSpPr>
          <p:cNvPr id="24" name="Google Shape;24;p4"/>
          <p:cNvSpPr/>
          <p:nvPr/>
        </p:nvSpPr>
        <p:spPr>
          <a:xfrm>
            <a:off x="712400" y="1091150"/>
            <a:ext cx="7716600" cy="4052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4"/>
          <p:cNvSpPr txBox="1"/>
          <p:nvPr>
            <p:ph idx="1" type="subTitle"/>
          </p:nvPr>
        </p:nvSpPr>
        <p:spPr>
          <a:xfrm>
            <a:off x="918600" y="1071750"/>
            <a:ext cx="7306800" cy="3595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2"/>
              </a:buClr>
              <a:buSzPts val="1400"/>
              <a:buFont typeface="Raleway"/>
              <a:buAutoNum type="arabicPeriod"/>
              <a:defRPr sz="1200">
                <a:solidFill>
                  <a:schemeClr val="accent2"/>
                </a:solidFill>
              </a:defRPr>
            </a:lvl1pPr>
            <a:lvl2pPr lvl="1" rtl="0">
              <a:spcBef>
                <a:spcPts val="0"/>
              </a:spcBef>
              <a:spcAft>
                <a:spcPts val="0"/>
              </a:spcAft>
              <a:buClr>
                <a:schemeClr val="accent2"/>
              </a:buClr>
              <a:buSzPts val="1400"/>
              <a:buChar char="●"/>
              <a:defRPr sz="1200">
                <a:solidFill>
                  <a:schemeClr val="accent2"/>
                </a:solidFill>
              </a:defRPr>
            </a:lvl2pPr>
            <a:lvl3pPr lvl="2" rtl="0" algn="ctr">
              <a:lnSpc>
                <a:spcPct val="100000"/>
              </a:lnSpc>
              <a:spcBef>
                <a:spcPts val="0"/>
              </a:spcBef>
              <a:spcAft>
                <a:spcPts val="0"/>
              </a:spcAft>
              <a:buClr>
                <a:schemeClr val="accent2"/>
              </a:buClr>
              <a:buSzPts val="1400"/>
              <a:buAutoNum type="romanLcPeriod"/>
              <a:defRPr>
                <a:solidFill>
                  <a:schemeClr val="accent2"/>
                </a:solidFill>
              </a:defRPr>
            </a:lvl3pPr>
            <a:lvl4pPr lvl="3" rtl="0" algn="ctr">
              <a:lnSpc>
                <a:spcPct val="100000"/>
              </a:lnSpc>
              <a:spcBef>
                <a:spcPts val="0"/>
              </a:spcBef>
              <a:spcAft>
                <a:spcPts val="0"/>
              </a:spcAft>
              <a:buClr>
                <a:schemeClr val="accent2"/>
              </a:buClr>
              <a:buSzPts val="1400"/>
              <a:buAutoNum type="arabicPeriod"/>
              <a:defRPr>
                <a:solidFill>
                  <a:schemeClr val="accent2"/>
                </a:solidFill>
              </a:defRPr>
            </a:lvl4pPr>
            <a:lvl5pPr lvl="4" rtl="0" algn="ctr">
              <a:lnSpc>
                <a:spcPct val="100000"/>
              </a:lnSpc>
              <a:spcBef>
                <a:spcPts val="0"/>
              </a:spcBef>
              <a:spcAft>
                <a:spcPts val="0"/>
              </a:spcAft>
              <a:buClr>
                <a:schemeClr val="accent2"/>
              </a:buClr>
              <a:buSzPts val="1400"/>
              <a:buAutoNum type="alphaLcPeriod"/>
              <a:defRPr>
                <a:solidFill>
                  <a:schemeClr val="accent2"/>
                </a:solidFill>
              </a:defRPr>
            </a:lvl5pPr>
            <a:lvl6pPr lvl="5" rtl="0" algn="ctr">
              <a:lnSpc>
                <a:spcPct val="100000"/>
              </a:lnSpc>
              <a:spcBef>
                <a:spcPts val="0"/>
              </a:spcBef>
              <a:spcAft>
                <a:spcPts val="0"/>
              </a:spcAft>
              <a:buClr>
                <a:schemeClr val="accent2"/>
              </a:buClr>
              <a:buSzPts val="1400"/>
              <a:buAutoNum type="romanLcPeriod"/>
              <a:defRPr>
                <a:solidFill>
                  <a:schemeClr val="accent2"/>
                </a:solidFill>
              </a:defRPr>
            </a:lvl6pPr>
            <a:lvl7pPr lvl="6" rtl="0" algn="ctr">
              <a:lnSpc>
                <a:spcPct val="100000"/>
              </a:lnSpc>
              <a:spcBef>
                <a:spcPts val="0"/>
              </a:spcBef>
              <a:spcAft>
                <a:spcPts val="0"/>
              </a:spcAft>
              <a:buClr>
                <a:schemeClr val="accent2"/>
              </a:buClr>
              <a:buSzPts val="1400"/>
              <a:buAutoNum type="arabicPeriod"/>
              <a:defRPr>
                <a:solidFill>
                  <a:schemeClr val="accent2"/>
                </a:solidFill>
              </a:defRPr>
            </a:lvl7pPr>
            <a:lvl8pPr lvl="7" rtl="0" algn="ctr">
              <a:lnSpc>
                <a:spcPct val="100000"/>
              </a:lnSpc>
              <a:spcBef>
                <a:spcPts val="0"/>
              </a:spcBef>
              <a:spcAft>
                <a:spcPts val="0"/>
              </a:spcAft>
              <a:buClr>
                <a:schemeClr val="accent2"/>
              </a:buClr>
              <a:buSzPts val="1400"/>
              <a:buAutoNum type="alphaLcPeriod"/>
              <a:defRPr>
                <a:solidFill>
                  <a:schemeClr val="accent2"/>
                </a:solidFill>
              </a:defRPr>
            </a:lvl8pPr>
            <a:lvl9pPr lvl="8" rtl="0" algn="ctr">
              <a:lnSpc>
                <a:spcPct val="100000"/>
              </a:lnSpc>
              <a:spcBef>
                <a:spcPts val="0"/>
              </a:spcBef>
              <a:spcAft>
                <a:spcPts val="0"/>
              </a:spcAft>
              <a:buClr>
                <a:schemeClr val="accent2"/>
              </a:buClr>
              <a:buSzPts val="1400"/>
              <a:buAutoNum type="romanLcPeriod"/>
              <a:defRPr>
                <a:solidFill>
                  <a:schemeClr val="accent2"/>
                </a:solidFill>
              </a:defRPr>
            </a:lvl9pPr>
          </a:lstStyle>
          <a:p/>
        </p:txBody>
      </p:sp>
      <p:sp>
        <p:nvSpPr>
          <p:cNvPr id="26" name="Google Shape;26;p4"/>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sz="3900">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_1_1_1">
    <p:bg>
      <p:bgPr>
        <a:solidFill>
          <a:schemeClr val="dk1"/>
        </a:solidFill>
      </p:bgPr>
    </p:bg>
    <p:spTree>
      <p:nvGrpSpPr>
        <p:cNvPr id="236" name="Shape 236"/>
        <p:cNvGrpSpPr/>
        <p:nvPr/>
      </p:nvGrpSpPr>
      <p:grpSpPr>
        <a:xfrm>
          <a:off x="0" y="0"/>
          <a:ext cx="0" cy="0"/>
          <a:chOff x="0" y="0"/>
          <a:chExt cx="0" cy="0"/>
        </a:xfrm>
      </p:grpSpPr>
      <p:sp>
        <p:nvSpPr>
          <p:cNvPr id="237" name="Google Shape;237;p31"/>
          <p:cNvSpPr txBox="1"/>
          <p:nvPr/>
        </p:nvSpPr>
        <p:spPr>
          <a:xfrm rot="5400000">
            <a:off x="-571525" y="3695550"/>
            <a:ext cx="1752300" cy="11436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sz="7900">
                <a:solidFill>
                  <a:schemeClr val="accent3"/>
                </a:solidFill>
                <a:latin typeface="Bebas Neue"/>
                <a:ea typeface="Bebas Neue"/>
                <a:cs typeface="Bebas Neue"/>
                <a:sym typeface="Bebas Neue"/>
              </a:rPr>
              <a:t>/(AI)</a:t>
            </a:r>
            <a:endParaRPr/>
          </a:p>
        </p:txBody>
      </p:sp>
      <p:sp>
        <p:nvSpPr>
          <p:cNvPr id="238" name="Google Shape;238;p31"/>
          <p:cNvSpPr txBox="1"/>
          <p:nvPr/>
        </p:nvSpPr>
        <p:spPr>
          <a:xfrm>
            <a:off x="7751741" y="0"/>
            <a:ext cx="2370600" cy="51435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239" name="Google Shape;239;p31"/>
          <p:cNvSpPr/>
          <p:nvPr/>
        </p:nvSpPr>
        <p:spPr>
          <a:xfrm>
            <a:off x="719509" y="1393266"/>
            <a:ext cx="7704000" cy="2964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31"/>
          <p:cNvSpPr txBox="1"/>
          <p:nvPr>
            <p:ph hasCustomPrompt="1" type="title"/>
          </p:nvPr>
        </p:nvSpPr>
        <p:spPr>
          <a:xfrm>
            <a:off x="1205424" y="3396700"/>
            <a:ext cx="1813200" cy="658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sz="4500">
                <a:solidFill>
                  <a:schemeClr val="accent1"/>
                </a:solidFill>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a:r>
              <a:t>xx%</a:t>
            </a:r>
          </a:p>
        </p:txBody>
      </p:sp>
      <p:sp>
        <p:nvSpPr>
          <p:cNvPr id="241" name="Google Shape;241;p31"/>
          <p:cNvSpPr txBox="1"/>
          <p:nvPr>
            <p:ph hasCustomPrompt="1" idx="2" type="title"/>
          </p:nvPr>
        </p:nvSpPr>
        <p:spPr>
          <a:xfrm>
            <a:off x="3658409" y="3396700"/>
            <a:ext cx="1815900" cy="658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sz="4500">
                <a:solidFill>
                  <a:schemeClr val="accent1"/>
                </a:solidFill>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a:r>
              <a:t>xx%</a:t>
            </a:r>
          </a:p>
        </p:txBody>
      </p:sp>
      <p:sp>
        <p:nvSpPr>
          <p:cNvPr id="242" name="Google Shape;242;p31"/>
          <p:cNvSpPr txBox="1"/>
          <p:nvPr>
            <p:ph hasCustomPrompt="1" idx="3" type="title"/>
          </p:nvPr>
        </p:nvSpPr>
        <p:spPr>
          <a:xfrm>
            <a:off x="6120687" y="3396704"/>
            <a:ext cx="1828800" cy="658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sz="4500">
                <a:solidFill>
                  <a:schemeClr val="accent1"/>
                </a:solidFill>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a:r>
              <a:t>xx%</a:t>
            </a:r>
          </a:p>
        </p:txBody>
      </p:sp>
      <p:sp>
        <p:nvSpPr>
          <p:cNvPr id="243" name="Google Shape;243;p31"/>
          <p:cNvSpPr txBox="1"/>
          <p:nvPr>
            <p:ph idx="4" type="title"/>
          </p:nvPr>
        </p:nvSpPr>
        <p:spPr>
          <a:xfrm>
            <a:off x="1204084" y="2368650"/>
            <a:ext cx="18159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solidFill>
                  <a:schemeClr val="accent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44" name="Google Shape;244;p31"/>
          <p:cNvSpPr txBox="1"/>
          <p:nvPr>
            <p:ph idx="1" type="subTitle"/>
          </p:nvPr>
        </p:nvSpPr>
        <p:spPr>
          <a:xfrm>
            <a:off x="1204084" y="2878975"/>
            <a:ext cx="18159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accent2"/>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45" name="Google Shape;245;p31"/>
          <p:cNvSpPr txBox="1"/>
          <p:nvPr>
            <p:ph idx="5" type="title"/>
          </p:nvPr>
        </p:nvSpPr>
        <p:spPr>
          <a:xfrm>
            <a:off x="3658409" y="2368650"/>
            <a:ext cx="1815900" cy="524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solidFill>
                  <a:schemeClr val="accent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46" name="Google Shape;246;p31"/>
          <p:cNvSpPr txBox="1"/>
          <p:nvPr>
            <p:ph idx="6" type="subTitle"/>
          </p:nvPr>
        </p:nvSpPr>
        <p:spPr>
          <a:xfrm>
            <a:off x="3658409" y="2875724"/>
            <a:ext cx="1815900" cy="481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accent2"/>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47" name="Google Shape;247;p31"/>
          <p:cNvSpPr txBox="1"/>
          <p:nvPr>
            <p:ph idx="7" type="title"/>
          </p:nvPr>
        </p:nvSpPr>
        <p:spPr>
          <a:xfrm>
            <a:off x="6120687" y="2368650"/>
            <a:ext cx="18288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solidFill>
                  <a:schemeClr val="accent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48" name="Google Shape;248;p31"/>
          <p:cNvSpPr txBox="1"/>
          <p:nvPr>
            <p:ph idx="8" type="subTitle"/>
          </p:nvPr>
        </p:nvSpPr>
        <p:spPr>
          <a:xfrm>
            <a:off x="6120687" y="2878975"/>
            <a:ext cx="18288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accent2"/>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49" name="Google Shape;249;p31"/>
          <p:cNvSpPr txBox="1"/>
          <p:nvPr>
            <p:ph idx="9"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2">
    <p:bg>
      <p:bgPr>
        <a:solidFill>
          <a:schemeClr val="dk1"/>
        </a:solidFill>
      </p:bgPr>
    </p:bg>
    <p:spTree>
      <p:nvGrpSpPr>
        <p:cNvPr id="250" name="Shape 250"/>
        <p:cNvGrpSpPr/>
        <p:nvPr/>
      </p:nvGrpSpPr>
      <p:grpSpPr>
        <a:xfrm>
          <a:off x="0" y="0"/>
          <a:ext cx="0" cy="0"/>
          <a:chOff x="0" y="0"/>
          <a:chExt cx="0" cy="0"/>
        </a:xfrm>
      </p:grpSpPr>
      <p:sp>
        <p:nvSpPr>
          <p:cNvPr id="251" name="Google Shape;251;p32"/>
          <p:cNvSpPr txBox="1"/>
          <p:nvPr/>
        </p:nvSpPr>
        <p:spPr>
          <a:xfrm rot="5400000">
            <a:off x="-1536625" y="2730450"/>
            <a:ext cx="3682500" cy="11436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sz="7900">
                <a:solidFill>
                  <a:schemeClr val="accent3"/>
                </a:solidFill>
                <a:latin typeface="Bebas Neue"/>
                <a:ea typeface="Bebas Neue"/>
                <a:cs typeface="Bebas Neue"/>
                <a:sym typeface="Bebas Neue"/>
              </a:rPr>
              <a:t>/(AI)/(AI)/</a:t>
            </a:r>
            <a:endParaRPr/>
          </a:p>
        </p:txBody>
      </p:sp>
      <p:sp>
        <p:nvSpPr>
          <p:cNvPr id="252" name="Google Shape;252;p32"/>
          <p:cNvSpPr txBox="1"/>
          <p:nvPr/>
        </p:nvSpPr>
        <p:spPr>
          <a:xfrm>
            <a:off x="7751741" y="0"/>
            <a:ext cx="2370600" cy="51435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253" name="Google Shape;253;p32"/>
          <p:cNvSpPr/>
          <p:nvPr/>
        </p:nvSpPr>
        <p:spPr>
          <a:xfrm>
            <a:off x="1958925" y="535000"/>
            <a:ext cx="5239800" cy="40737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32"/>
          <p:cNvSpPr txBox="1"/>
          <p:nvPr>
            <p:ph type="ctrTitle"/>
          </p:nvPr>
        </p:nvSpPr>
        <p:spPr>
          <a:xfrm>
            <a:off x="2429950" y="723341"/>
            <a:ext cx="4284000" cy="997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200"/>
              <a:buNone/>
              <a:defRPr sz="9100">
                <a:solidFill>
                  <a:schemeClr val="accent1"/>
                </a:solidFill>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255" name="Google Shape;255;p32"/>
          <p:cNvSpPr txBox="1"/>
          <p:nvPr>
            <p:ph idx="1" type="subTitle"/>
          </p:nvPr>
        </p:nvSpPr>
        <p:spPr>
          <a:xfrm>
            <a:off x="2687700" y="2227616"/>
            <a:ext cx="3778800" cy="1279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8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256" name="Google Shape;256;p32"/>
          <p:cNvSpPr txBox="1"/>
          <p:nvPr/>
        </p:nvSpPr>
        <p:spPr>
          <a:xfrm>
            <a:off x="2359091" y="3530100"/>
            <a:ext cx="4434600" cy="660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34343"/>
                </a:solidFill>
                <a:latin typeface="Raleway"/>
                <a:ea typeface="Raleway"/>
                <a:cs typeface="Raleway"/>
                <a:sym typeface="Raleway"/>
              </a:rPr>
              <a:t>CREDITS: This presentation template was created by </a:t>
            </a:r>
            <a:r>
              <a:rPr b="1" lang="en" sz="1200">
                <a:solidFill>
                  <a:srgbClr val="434343"/>
                </a:solidFill>
                <a:uFill>
                  <a:noFill/>
                </a:uFill>
                <a:latin typeface="Raleway"/>
                <a:ea typeface="Raleway"/>
                <a:cs typeface="Raleway"/>
                <a:sym typeface="Raleway"/>
                <a:hlinkClick r:id="rId2">
                  <a:extLst>
                    <a:ext uri="{A12FA001-AC4F-418D-AE19-62706E023703}">
                      <ahyp:hlinkClr val="tx"/>
                    </a:ext>
                  </a:extLst>
                </a:hlinkClick>
              </a:rPr>
              <a:t>Slidesgo</a:t>
            </a:r>
            <a:r>
              <a:rPr lang="en" sz="1200">
                <a:solidFill>
                  <a:srgbClr val="434343"/>
                </a:solidFill>
                <a:latin typeface="Raleway"/>
                <a:ea typeface="Raleway"/>
                <a:cs typeface="Raleway"/>
                <a:sym typeface="Raleway"/>
              </a:rPr>
              <a:t>, including icons by </a:t>
            </a:r>
            <a:r>
              <a:rPr b="1" lang="en" sz="1200">
                <a:solidFill>
                  <a:srgbClr val="434343"/>
                </a:solidFill>
                <a:uFill>
                  <a:noFill/>
                </a:uFill>
                <a:latin typeface="Raleway"/>
                <a:ea typeface="Raleway"/>
                <a:cs typeface="Raleway"/>
                <a:sym typeface="Raleway"/>
                <a:hlinkClick r:id="rId3">
                  <a:extLst>
                    <a:ext uri="{A12FA001-AC4F-418D-AE19-62706E023703}">
                      <ahyp:hlinkClr val="tx"/>
                    </a:ext>
                  </a:extLst>
                </a:hlinkClick>
              </a:rPr>
              <a:t>Flaticon</a:t>
            </a:r>
            <a:r>
              <a:rPr lang="en" sz="1200">
                <a:solidFill>
                  <a:srgbClr val="434343"/>
                </a:solidFill>
                <a:latin typeface="Raleway"/>
                <a:ea typeface="Raleway"/>
                <a:cs typeface="Raleway"/>
                <a:sym typeface="Raleway"/>
              </a:rPr>
              <a:t> and infographics &amp; images by </a:t>
            </a:r>
            <a:r>
              <a:rPr b="1" lang="en" sz="1200">
                <a:solidFill>
                  <a:srgbClr val="434343"/>
                </a:solidFill>
                <a:uFill>
                  <a:noFill/>
                </a:uFill>
                <a:latin typeface="Raleway"/>
                <a:ea typeface="Raleway"/>
                <a:cs typeface="Raleway"/>
                <a:sym typeface="Raleway"/>
                <a:hlinkClick r:id="rId4">
                  <a:extLst>
                    <a:ext uri="{A12FA001-AC4F-418D-AE19-62706E023703}">
                      <ahyp:hlinkClr val="tx"/>
                    </a:ext>
                  </a:extLst>
                </a:hlinkClick>
              </a:rPr>
              <a:t>Freepik</a:t>
            </a:r>
            <a:endParaRPr b="1" sz="1200">
              <a:latin typeface="Raleway"/>
              <a:ea typeface="Raleway"/>
              <a:cs typeface="Raleway"/>
              <a:sym typeface="Raleway"/>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
    <p:bg>
      <p:bgPr>
        <a:solidFill>
          <a:schemeClr val="dk1"/>
        </a:solidFill>
      </p:bgPr>
    </p:bg>
    <p:spTree>
      <p:nvGrpSpPr>
        <p:cNvPr id="257" name="Shape 257"/>
        <p:cNvGrpSpPr/>
        <p:nvPr/>
      </p:nvGrpSpPr>
      <p:grpSpPr>
        <a:xfrm>
          <a:off x="0" y="0"/>
          <a:ext cx="0" cy="0"/>
          <a:chOff x="0" y="0"/>
          <a:chExt cx="0" cy="0"/>
        </a:xfrm>
      </p:grpSpPr>
      <p:grpSp>
        <p:nvGrpSpPr>
          <p:cNvPr id="258" name="Google Shape;258;p33"/>
          <p:cNvGrpSpPr/>
          <p:nvPr/>
        </p:nvGrpSpPr>
        <p:grpSpPr>
          <a:xfrm>
            <a:off x="-457433" y="534990"/>
            <a:ext cx="2192659" cy="557097"/>
            <a:chOff x="2641350" y="846250"/>
            <a:chExt cx="413600" cy="105075"/>
          </a:xfrm>
        </p:grpSpPr>
        <p:sp>
          <p:nvSpPr>
            <p:cNvPr id="259" name="Google Shape;259;p33"/>
            <p:cNvSpPr/>
            <p:nvPr/>
          </p:nvSpPr>
          <p:spPr>
            <a:xfrm>
              <a:off x="2991475" y="846250"/>
              <a:ext cx="63475" cy="105075"/>
            </a:xfrm>
            <a:custGeom>
              <a:rect b="b" l="l" r="r" t="t"/>
              <a:pathLst>
                <a:path extrusionOk="0" h="4203" w="2539">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33"/>
            <p:cNvSpPr/>
            <p:nvPr/>
          </p:nvSpPr>
          <p:spPr>
            <a:xfrm>
              <a:off x="2874775" y="846250"/>
              <a:ext cx="63450" cy="105075"/>
            </a:xfrm>
            <a:custGeom>
              <a:rect b="b" l="l" r="r" t="t"/>
              <a:pathLst>
                <a:path extrusionOk="0" h="4203" w="2538">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33"/>
            <p:cNvSpPr/>
            <p:nvPr/>
          </p:nvSpPr>
          <p:spPr>
            <a:xfrm>
              <a:off x="2758075" y="846250"/>
              <a:ext cx="63450" cy="105075"/>
            </a:xfrm>
            <a:custGeom>
              <a:rect b="b" l="l" r="r" t="t"/>
              <a:pathLst>
                <a:path extrusionOk="0" h="4203" w="2538">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33"/>
            <p:cNvSpPr/>
            <p:nvPr/>
          </p:nvSpPr>
          <p:spPr>
            <a:xfrm>
              <a:off x="2641350" y="846250"/>
              <a:ext cx="63975" cy="105075"/>
            </a:xfrm>
            <a:custGeom>
              <a:rect b="b" l="l" r="r" t="t"/>
              <a:pathLst>
                <a:path extrusionOk="0" h="4203" w="2559">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33"/>
          <p:cNvGrpSpPr/>
          <p:nvPr/>
        </p:nvGrpSpPr>
        <p:grpSpPr>
          <a:xfrm>
            <a:off x="2881200" y="4514854"/>
            <a:ext cx="3397850" cy="187275"/>
            <a:chOff x="-3237675" y="-1132050"/>
            <a:chExt cx="3397850" cy="187275"/>
          </a:xfrm>
        </p:grpSpPr>
        <p:sp>
          <p:nvSpPr>
            <p:cNvPr id="264" name="Google Shape;264;p33"/>
            <p:cNvSpPr/>
            <p:nvPr/>
          </p:nvSpPr>
          <p:spPr>
            <a:xfrm>
              <a:off x="-378750" y="-1132050"/>
              <a:ext cx="130425" cy="187275"/>
            </a:xfrm>
            <a:custGeom>
              <a:rect b="b" l="l" r="r" t="t"/>
              <a:pathLst>
                <a:path extrusionOk="0" h="7491" w="5217">
                  <a:moveTo>
                    <a:pt x="4040" y="0"/>
                  </a:moveTo>
                  <a:lnTo>
                    <a:pt x="0" y="6800"/>
                  </a:lnTo>
                  <a:lnTo>
                    <a:pt x="1157" y="7490"/>
                  </a:lnTo>
                  <a:lnTo>
                    <a:pt x="5217" y="690"/>
                  </a:lnTo>
                  <a:lnTo>
                    <a:pt x="404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33"/>
            <p:cNvSpPr/>
            <p:nvPr/>
          </p:nvSpPr>
          <p:spPr>
            <a:xfrm>
              <a:off x="29725" y="-1132050"/>
              <a:ext cx="130450" cy="187275"/>
            </a:xfrm>
            <a:custGeom>
              <a:rect b="b" l="l" r="r" t="t"/>
              <a:pathLst>
                <a:path extrusionOk="0" h="7491" w="5218">
                  <a:moveTo>
                    <a:pt x="4040" y="0"/>
                  </a:moveTo>
                  <a:lnTo>
                    <a:pt x="1" y="6800"/>
                  </a:lnTo>
                  <a:lnTo>
                    <a:pt x="1158" y="7490"/>
                  </a:lnTo>
                  <a:lnTo>
                    <a:pt x="5217" y="690"/>
                  </a:lnTo>
                  <a:lnTo>
                    <a:pt x="404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33"/>
            <p:cNvSpPr/>
            <p:nvPr/>
          </p:nvSpPr>
          <p:spPr>
            <a:xfrm>
              <a:off x="-787250" y="-1132050"/>
              <a:ext cx="130450" cy="187275"/>
            </a:xfrm>
            <a:custGeom>
              <a:rect b="b" l="l" r="r" t="t"/>
              <a:pathLst>
                <a:path extrusionOk="0" h="7491" w="5218">
                  <a:moveTo>
                    <a:pt x="4040" y="0"/>
                  </a:moveTo>
                  <a:lnTo>
                    <a:pt x="1" y="6800"/>
                  </a:lnTo>
                  <a:lnTo>
                    <a:pt x="1158" y="7490"/>
                  </a:lnTo>
                  <a:lnTo>
                    <a:pt x="5217" y="690"/>
                  </a:lnTo>
                  <a:lnTo>
                    <a:pt x="404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33"/>
            <p:cNvSpPr/>
            <p:nvPr/>
          </p:nvSpPr>
          <p:spPr>
            <a:xfrm>
              <a:off x="-1195725" y="-1132050"/>
              <a:ext cx="130425" cy="187275"/>
            </a:xfrm>
            <a:custGeom>
              <a:rect b="b" l="l" r="r" t="t"/>
              <a:pathLst>
                <a:path extrusionOk="0" h="7491" w="5217">
                  <a:moveTo>
                    <a:pt x="4060" y="0"/>
                  </a:moveTo>
                  <a:lnTo>
                    <a:pt x="0" y="6800"/>
                  </a:lnTo>
                  <a:lnTo>
                    <a:pt x="1157" y="7490"/>
                  </a:lnTo>
                  <a:lnTo>
                    <a:pt x="5217" y="690"/>
                  </a:lnTo>
                  <a:lnTo>
                    <a:pt x="406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33"/>
            <p:cNvSpPr/>
            <p:nvPr/>
          </p:nvSpPr>
          <p:spPr>
            <a:xfrm>
              <a:off x="-1604225" y="-1132050"/>
              <a:ext cx="130450" cy="187275"/>
            </a:xfrm>
            <a:custGeom>
              <a:rect b="b" l="l" r="r" t="t"/>
              <a:pathLst>
                <a:path extrusionOk="0" h="7491" w="5218">
                  <a:moveTo>
                    <a:pt x="4060" y="0"/>
                  </a:moveTo>
                  <a:lnTo>
                    <a:pt x="1" y="6800"/>
                  </a:lnTo>
                  <a:lnTo>
                    <a:pt x="1158" y="7490"/>
                  </a:lnTo>
                  <a:lnTo>
                    <a:pt x="5217" y="690"/>
                  </a:lnTo>
                  <a:lnTo>
                    <a:pt x="406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33"/>
            <p:cNvSpPr/>
            <p:nvPr/>
          </p:nvSpPr>
          <p:spPr>
            <a:xfrm>
              <a:off x="-2012725" y="-1132050"/>
              <a:ext cx="130450" cy="187275"/>
            </a:xfrm>
            <a:custGeom>
              <a:rect b="b" l="l" r="r" t="t"/>
              <a:pathLst>
                <a:path extrusionOk="0" h="7491" w="5218">
                  <a:moveTo>
                    <a:pt x="4060" y="0"/>
                  </a:moveTo>
                  <a:lnTo>
                    <a:pt x="1" y="6800"/>
                  </a:lnTo>
                  <a:lnTo>
                    <a:pt x="1178" y="7490"/>
                  </a:lnTo>
                  <a:lnTo>
                    <a:pt x="5217" y="690"/>
                  </a:lnTo>
                  <a:lnTo>
                    <a:pt x="406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33"/>
            <p:cNvSpPr/>
            <p:nvPr/>
          </p:nvSpPr>
          <p:spPr>
            <a:xfrm>
              <a:off x="-2421200" y="-1132050"/>
              <a:ext cx="130425" cy="187275"/>
            </a:xfrm>
            <a:custGeom>
              <a:rect b="b" l="l" r="r" t="t"/>
              <a:pathLst>
                <a:path extrusionOk="0" h="7491" w="5217">
                  <a:moveTo>
                    <a:pt x="4060" y="0"/>
                  </a:moveTo>
                  <a:lnTo>
                    <a:pt x="0" y="6800"/>
                  </a:lnTo>
                  <a:lnTo>
                    <a:pt x="1178" y="7490"/>
                  </a:lnTo>
                  <a:lnTo>
                    <a:pt x="5217" y="690"/>
                  </a:lnTo>
                  <a:lnTo>
                    <a:pt x="406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33"/>
            <p:cNvSpPr/>
            <p:nvPr/>
          </p:nvSpPr>
          <p:spPr>
            <a:xfrm>
              <a:off x="-2829175" y="-1132050"/>
              <a:ext cx="129925" cy="187275"/>
            </a:xfrm>
            <a:custGeom>
              <a:rect b="b" l="l" r="r" t="t"/>
              <a:pathLst>
                <a:path extrusionOk="0" h="7491" w="5197">
                  <a:moveTo>
                    <a:pt x="4039" y="0"/>
                  </a:moveTo>
                  <a:lnTo>
                    <a:pt x="0" y="6800"/>
                  </a:lnTo>
                  <a:lnTo>
                    <a:pt x="1157" y="7490"/>
                  </a:lnTo>
                  <a:lnTo>
                    <a:pt x="5196" y="690"/>
                  </a:lnTo>
                  <a:lnTo>
                    <a:pt x="403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33"/>
            <p:cNvSpPr/>
            <p:nvPr/>
          </p:nvSpPr>
          <p:spPr>
            <a:xfrm>
              <a:off x="-3237675" y="-1132050"/>
              <a:ext cx="129925" cy="187275"/>
            </a:xfrm>
            <a:custGeom>
              <a:rect b="b" l="l" r="r" t="t"/>
              <a:pathLst>
                <a:path extrusionOk="0" h="7491" w="5197">
                  <a:moveTo>
                    <a:pt x="4040" y="0"/>
                  </a:moveTo>
                  <a:lnTo>
                    <a:pt x="0" y="6800"/>
                  </a:lnTo>
                  <a:lnTo>
                    <a:pt x="1157" y="7490"/>
                  </a:lnTo>
                  <a:lnTo>
                    <a:pt x="5197" y="690"/>
                  </a:lnTo>
                  <a:lnTo>
                    <a:pt x="404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3" name="Google Shape;273;p33"/>
          <p:cNvSpPr txBox="1"/>
          <p:nvPr/>
        </p:nvSpPr>
        <p:spPr>
          <a:xfrm>
            <a:off x="7751741" y="0"/>
            <a:ext cx="2370600" cy="51435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_1_1_1_1_1_1">
    <p:bg>
      <p:bgPr>
        <a:solidFill>
          <a:schemeClr val="accent1"/>
        </a:solidFill>
      </p:bgPr>
    </p:bg>
    <p:spTree>
      <p:nvGrpSpPr>
        <p:cNvPr id="274" name="Shape 274"/>
        <p:cNvGrpSpPr/>
        <p:nvPr/>
      </p:nvGrpSpPr>
      <p:grpSpPr>
        <a:xfrm>
          <a:off x="0" y="0"/>
          <a:ext cx="0" cy="0"/>
          <a:chOff x="0" y="0"/>
          <a:chExt cx="0" cy="0"/>
        </a:xfrm>
      </p:grpSpPr>
      <p:sp>
        <p:nvSpPr>
          <p:cNvPr id="275" name="Google Shape;275;p34"/>
          <p:cNvSpPr txBox="1"/>
          <p:nvPr/>
        </p:nvSpPr>
        <p:spPr>
          <a:xfrm>
            <a:off x="11400" y="2656728"/>
            <a:ext cx="9121200" cy="11343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0"/>
              </a:spcBef>
              <a:spcAft>
                <a:spcPts val="0"/>
              </a:spcAft>
              <a:buNone/>
            </a:pPr>
            <a:r>
              <a:rPr lang="en" sz="7900">
                <a:solidFill>
                  <a:schemeClr val="dk1"/>
                </a:solidFill>
                <a:latin typeface="Bebas Neue"/>
                <a:ea typeface="Bebas Neue"/>
                <a:cs typeface="Bebas Neue"/>
                <a:sym typeface="Bebas Neue"/>
              </a:rPr>
              <a:t>ARTIFICIAL INTELLIGENCE (AI)</a:t>
            </a:r>
            <a:endParaRPr>
              <a:solidFill>
                <a:schemeClr val="dk1"/>
              </a:solidFill>
              <a:latin typeface="Nunito"/>
              <a:ea typeface="Nunito"/>
              <a:cs typeface="Nunito"/>
              <a:sym typeface="Nunito"/>
            </a:endParaRPr>
          </a:p>
        </p:txBody>
      </p:sp>
      <p:sp>
        <p:nvSpPr>
          <p:cNvPr id="276" name="Google Shape;276;p34"/>
          <p:cNvSpPr txBox="1"/>
          <p:nvPr/>
        </p:nvSpPr>
        <p:spPr>
          <a:xfrm>
            <a:off x="22675" y="3985092"/>
            <a:ext cx="9121200" cy="11343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0"/>
              </a:spcBef>
              <a:spcAft>
                <a:spcPts val="0"/>
              </a:spcAft>
              <a:buNone/>
            </a:pPr>
            <a:r>
              <a:rPr lang="en" sz="7900">
                <a:solidFill>
                  <a:schemeClr val="dk1"/>
                </a:solidFill>
                <a:latin typeface="Bebas Neue"/>
                <a:ea typeface="Bebas Neue"/>
                <a:cs typeface="Bebas Neue"/>
                <a:sym typeface="Bebas Neue"/>
              </a:rPr>
              <a:t>ARTIFICIAL INTELLIGENCE (AI)</a:t>
            </a:r>
            <a:endParaRPr>
              <a:solidFill>
                <a:schemeClr val="dk1"/>
              </a:solidFill>
              <a:latin typeface="Nunito"/>
              <a:ea typeface="Nunito"/>
              <a:cs typeface="Nunito"/>
              <a:sym typeface="Nunito"/>
            </a:endParaRPr>
          </a:p>
        </p:txBody>
      </p:sp>
      <p:sp>
        <p:nvSpPr>
          <p:cNvPr id="277" name="Google Shape;277;p34"/>
          <p:cNvSpPr txBox="1"/>
          <p:nvPr/>
        </p:nvSpPr>
        <p:spPr>
          <a:xfrm>
            <a:off x="11400" y="1328364"/>
            <a:ext cx="9121200" cy="11343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0"/>
              </a:spcBef>
              <a:spcAft>
                <a:spcPts val="0"/>
              </a:spcAft>
              <a:buNone/>
            </a:pPr>
            <a:r>
              <a:rPr lang="en" sz="7900">
                <a:solidFill>
                  <a:schemeClr val="dk1"/>
                </a:solidFill>
                <a:latin typeface="Bebas Neue"/>
                <a:ea typeface="Bebas Neue"/>
                <a:cs typeface="Bebas Neue"/>
                <a:sym typeface="Bebas Neue"/>
              </a:rPr>
              <a:t>ARTIFICIAL INTELLIGENCE (AI)</a:t>
            </a:r>
            <a:endParaRPr>
              <a:solidFill>
                <a:schemeClr val="dk1"/>
              </a:solidFill>
              <a:latin typeface="Nunito"/>
              <a:ea typeface="Nunito"/>
              <a:cs typeface="Nunito"/>
              <a:sym typeface="Nunito"/>
            </a:endParaRPr>
          </a:p>
        </p:txBody>
      </p:sp>
      <p:sp>
        <p:nvSpPr>
          <p:cNvPr id="278" name="Google Shape;278;p34"/>
          <p:cNvSpPr/>
          <p:nvPr/>
        </p:nvSpPr>
        <p:spPr>
          <a:xfrm>
            <a:off x="708150" y="535050"/>
            <a:ext cx="7720800" cy="4073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9" name="Google Shape;279;p34"/>
          <p:cNvGrpSpPr/>
          <p:nvPr/>
        </p:nvGrpSpPr>
        <p:grpSpPr>
          <a:xfrm>
            <a:off x="419564" y="436857"/>
            <a:ext cx="772605" cy="196301"/>
            <a:chOff x="2641350" y="846250"/>
            <a:chExt cx="413600" cy="105075"/>
          </a:xfrm>
        </p:grpSpPr>
        <p:sp>
          <p:nvSpPr>
            <p:cNvPr id="280" name="Google Shape;280;p34"/>
            <p:cNvSpPr/>
            <p:nvPr/>
          </p:nvSpPr>
          <p:spPr>
            <a:xfrm>
              <a:off x="2991475" y="846250"/>
              <a:ext cx="63475" cy="105075"/>
            </a:xfrm>
            <a:custGeom>
              <a:rect b="b" l="l" r="r" t="t"/>
              <a:pathLst>
                <a:path extrusionOk="0" h="4203" w="2539">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34"/>
            <p:cNvSpPr/>
            <p:nvPr/>
          </p:nvSpPr>
          <p:spPr>
            <a:xfrm>
              <a:off x="2874775" y="846250"/>
              <a:ext cx="63450" cy="105075"/>
            </a:xfrm>
            <a:custGeom>
              <a:rect b="b" l="l" r="r" t="t"/>
              <a:pathLst>
                <a:path extrusionOk="0" h="4203" w="2538">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34"/>
            <p:cNvSpPr/>
            <p:nvPr/>
          </p:nvSpPr>
          <p:spPr>
            <a:xfrm>
              <a:off x="2758075" y="846250"/>
              <a:ext cx="63450" cy="105075"/>
            </a:xfrm>
            <a:custGeom>
              <a:rect b="b" l="l" r="r" t="t"/>
              <a:pathLst>
                <a:path extrusionOk="0" h="4203" w="2538">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34"/>
            <p:cNvSpPr/>
            <p:nvPr/>
          </p:nvSpPr>
          <p:spPr>
            <a:xfrm>
              <a:off x="2641350" y="846250"/>
              <a:ext cx="63975" cy="105075"/>
            </a:xfrm>
            <a:custGeom>
              <a:rect b="b" l="l" r="r" t="t"/>
              <a:pathLst>
                <a:path extrusionOk="0" h="4203" w="2559">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4" name="Google Shape;284;p34"/>
          <p:cNvGrpSpPr/>
          <p:nvPr/>
        </p:nvGrpSpPr>
        <p:grpSpPr>
          <a:xfrm>
            <a:off x="7959731" y="436857"/>
            <a:ext cx="772605" cy="196301"/>
            <a:chOff x="2641350" y="846250"/>
            <a:chExt cx="413600" cy="105075"/>
          </a:xfrm>
        </p:grpSpPr>
        <p:sp>
          <p:nvSpPr>
            <p:cNvPr id="285" name="Google Shape;285;p34"/>
            <p:cNvSpPr/>
            <p:nvPr/>
          </p:nvSpPr>
          <p:spPr>
            <a:xfrm>
              <a:off x="2991475" y="846250"/>
              <a:ext cx="63475" cy="105075"/>
            </a:xfrm>
            <a:custGeom>
              <a:rect b="b" l="l" r="r" t="t"/>
              <a:pathLst>
                <a:path extrusionOk="0" h="4203" w="2539">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34"/>
            <p:cNvSpPr/>
            <p:nvPr/>
          </p:nvSpPr>
          <p:spPr>
            <a:xfrm>
              <a:off x="2874775" y="846250"/>
              <a:ext cx="63450" cy="105075"/>
            </a:xfrm>
            <a:custGeom>
              <a:rect b="b" l="l" r="r" t="t"/>
              <a:pathLst>
                <a:path extrusionOk="0" h="4203" w="2538">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34"/>
            <p:cNvSpPr/>
            <p:nvPr/>
          </p:nvSpPr>
          <p:spPr>
            <a:xfrm>
              <a:off x="2758075" y="846250"/>
              <a:ext cx="63450" cy="105075"/>
            </a:xfrm>
            <a:custGeom>
              <a:rect b="b" l="l" r="r" t="t"/>
              <a:pathLst>
                <a:path extrusionOk="0" h="4203" w="2538">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34"/>
            <p:cNvSpPr/>
            <p:nvPr/>
          </p:nvSpPr>
          <p:spPr>
            <a:xfrm>
              <a:off x="2641350" y="846250"/>
              <a:ext cx="63975" cy="105075"/>
            </a:xfrm>
            <a:custGeom>
              <a:rect b="b" l="l" r="r" t="t"/>
              <a:pathLst>
                <a:path extrusionOk="0" h="4203" w="2559">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1"/>
        </a:solidFill>
      </p:bgPr>
    </p:bg>
    <p:spTree>
      <p:nvGrpSpPr>
        <p:cNvPr id="27" name="Shape 27"/>
        <p:cNvGrpSpPr/>
        <p:nvPr/>
      </p:nvGrpSpPr>
      <p:grpSpPr>
        <a:xfrm>
          <a:off x="0" y="0"/>
          <a:ext cx="0" cy="0"/>
          <a:chOff x="0" y="0"/>
          <a:chExt cx="0" cy="0"/>
        </a:xfrm>
      </p:grpSpPr>
      <p:sp>
        <p:nvSpPr>
          <p:cNvPr id="28" name="Google Shape;28;p5"/>
          <p:cNvSpPr txBox="1"/>
          <p:nvPr/>
        </p:nvSpPr>
        <p:spPr>
          <a:xfrm>
            <a:off x="11400" y="4030092"/>
            <a:ext cx="9121200" cy="11343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29" name="Google Shape;29;p5"/>
          <p:cNvSpPr txBox="1"/>
          <p:nvPr>
            <p:ph idx="1" type="subTitle"/>
          </p:nvPr>
        </p:nvSpPr>
        <p:spPr>
          <a:xfrm>
            <a:off x="1834113" y="1773447"/>
            <a:ext cx="2752200" cy="5394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SzPts val="2500"/>
              <a:buFont typeface="Bebas Neue"/>
              <a:buNone/>
              <a:defRPr sz="2500">
                <a:solidFill>
                  <a:schemeClr val="accent2"/>
                </a:solidFill>
                <a:latin typeface="Bebas Neue"/>
                <a:ea typeface="Bebas Neue"/>
                <a:cs typeface="Bebas Neue"/>
                <a:sym typeface="Bebas Neue"/>
              </a:defRPr>
            </a:lvl1pPr>
            <a:lvl2pPr lvl="1"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30" name="Google Shape;30;p5"/>
          <p:cNvSpPr txBox="1"/>
          <p:nvPr>
            <p:ph idx="2" type="subTitle"/>
          </p:nvPr>
        </p:nvSpPr>
        <p:spPr>
          <a:xfrm>
            <a:off x="4572050" y="3532125"/>
            <a:ext cx="2752200" cy="539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500"/>
              <a:buFont typeface="Bebas Neue"/>
              <a:buNone/>
              <a:defRPr sz="2500">
                <a:solidFill>
                  <a:schemeClr val="accent2"/>
                </a:solidFill>
                <a:latin typeface="Bebas Neue"/>
                <a:ea typeface="Bebas Neue"/>
                <a:cs typeface="Bebas Neue"/>
                <a:sym typeface="Bebas Neue"/>
              </a:defRPr>
            </a:lvl1pPr>
            <a:lvl2pPr lvl="1" rtl="0"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rtl="0"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rtl="0"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rtl="0"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rtl="0"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rtl="0"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rtl="0"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rtl="0"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31" name="Google Shape;31;p5"/>
          <p:cNvSpPr txBox="1"/>
          <p:nvPr>
            <p:ph idx="3" type="subTitle"/>
          </p:nvPr>
        </p:nvSpPr>
        <p:spPr>
          <a:xfrm>
            <a:off x="5103350" y="1545297"/>
            <a:ext cx="2752200" cy="995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solidFill>
                  <a:schemeClr val="accent2"/>
                </a:solidFill>
                <a:latin typeface="Raleway Medium"/>
                <a:ea typeface="Raleway Medium"/>
                <a:cs typeface="Raleway Medium"/>
                <a:sym typeface="Raleway Medium"/>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2" name="Google Shape;32;p5"/>
          <p:cNvSpPr txBox="1"/>
          <p:nvPr>
            <p:ph idx="4" type="subTitle"/>
          </p:nvPr>
        </p:nvSpPr>
        <p:spPr>
          <a:xfrm>
            <a:off x="1236966" y="3303975"/>
            <a:ext cx="2752200" cy="995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solidFill>
                  <a:schemeClr val="accent2"/>
                </a:solidFill>
                <a:latin typeface="Raleway Medium"/>
                <a:ea typeface="Raleway Medium"/>
                <a:cs typeface="Raleway Medium"/>
                <a:sym typeface="Raleway Medium"/>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3" name="Google Shape;33;p5"/>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900"/>
              <a:buNone/>
              <a:defRPr sz="3900">
                <a:solidFill>
                  <a:schemeClr val="accent1"/>
                </a:solidFill>
              </a:defRPr>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1"/>
        </a:solidFill>
      </p:bgPr>
    </p:bg>
    <p:spTree>
      <p:nvGrpSpPr>
        <p:cNvPr id="34" name="Shape 34"/>
        <p:cNvGrpSpPr/>
        <p:nvPr/>
      </p:nvGrpSpPr>
      <p:grpSpPr>
        <a:xfrm>
          <a:off x="0" y="0"/>
          <a:ext cx="0" cy="0"/>
          <a:chOff x="0" y="0"/>
          <a:chExt cx="0" cy="0"/>
        </a:xfrm>
      </p:grpSpPr>
      <p:sp>
        <p:nvSpPr>
          <p:cNvPr id="35" name="Google Shape;35;p6"/>
          <p:cNvSpPr txBox="1"/>
          <p:nvPr/>
        </p:nvSpPr>
        <p:spPr>
          <a:xfrm>
            <a:off x="5382500" y="1655900"/>
            <a:ext cx="3754200" cy="3508500"/>
          </a:xfrm>
          <a:prstGeom prst="rect">
            <a:avLst/>
          </a:prstGeom>
          <a:noFill/>
          <a:ln>
            <a:noFill/>
          </a:ln>
        </p:spPr>
        <p:txBody>
          <a:bodyPr anchorCtr="0" anchor="t" bIns="91425" lIns="91425" spcFirstLastPara="1" rIns="91425" wrap="square" tIns="91425">
            <a:noAutofit/>
          </a:bodyPr>
          <a:lstStyle/>
          <a:p>
            <a:pPr indent="0" lvl="0" marL="0" rtl="0" algn="r">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36" name="Google Shape;36;p6"/>
          <p:cNvSpPr/>
          <p:nvPr/>
        </p:nvSpPr>
        <p:spPr>
          <a:xfrm>
            <a:off x="712400" y="1168200"/>
            <a:ext cx="7716600" cy="3975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6"/>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900"/>
              <a:buNone/>
              <a:defRPr sz="3900">
                <a:solidFill>
                  <a:schemeClr val="accent1"/>
                </a:solidFill>
              </a:defRPr>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dk1"/>
        </a:solidFill>
      </p:bgPr>
    </p:bg>
    <p:spTree>
      <p:nvGrpSpPr>
        <p:cNvPr id="38" name="Shape 38"/>
        <p:cNvGrpSpPr/>
        <p:nvPr/>
      </p:nvGrpSpPr>
      <p:grpSpPr>
        <a:xfrm>
          <a:off x="0" y="0"/>
          <a:ext cx="0" cy="0"/>
          <a:chOff x="0" y="0"/>
          <a:chExt cx="0" cy="0"/>
        </a:xfrm>
      </p:grpSpPr>
      <p:sp>
        <p:nvSpPr>
          <p:cNvPr id="39" name="Google Shape;39;p7"/>
          <p:cNvSpPr txBox="1"/>
          <p:nvPr/>
        </p:nvSpPr>
        <p:spPr>
          <a:xfrm>
            <a:off x="0" y="1635000"/>
            <a:ext cx="4709100" cy="35085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40" name="Google Shape;40;p7"/>
          <p:cNvSpPr txBox="1"/>
          <p:nvPr>
            <p:ph idx="1" type="subTitle"/>
          </p:nvPr>
        </p:nvSpPr>
        <p:spPr>
          <a:xfrm>
            <a:off x="2259450" y="1849425"/>
            <a:ext cx="4625100" cy="1768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2"/>
              </a:buClr>
              <a:buSzPts val="1400"/>
              <a:buChar char="●"/>
              <a:defRPr>
                <a:solidFill>
                  <a:schemeClr val="accent2"/>
                </a:solidFill>
              </a:defRPr>
            </a:lvl1pPr>
            <a:lvl2pPr lvl="1" rtl="0" algn="ctr">
              <a:lnSpc>
                <a:spcPct val="100000"/>
              </a:lnSpc>
              <a:spcBef>
                <a:spcPts val="0"/>
              </a:spcBef>
              <a:spcAft>
                <a:spcPts val="0"/>
              </a:spcAft>
              <a:buClr>
                <a:schemeClr val="accent2"/>
              </a:buClr>
              <a:buSzPts val="1400"/>
              <a:buChar char="○"/>
              <a:defRPr>
                <a:solidFill>
                  <a:schemeClr val="accent2"/>
                </a:solidFill>
              </a:defRPr>
            </a:lvl2pPr>
            <a:lvl3pPr lvl="2" rtl="0" algn="ctr">
              <a:lnSpc>
                <a:spcPct val="100000"/>
              </a:lnSpc>
              <a:spcBef>
                <a:spcPts val="0"/>
              </a:spcBef>
              <a:spcAft>
                <a:spcPts val="0"/>
              </a:spcAft>
              <a:buClr>
                <a:schemeClr val="accent2"/>
              </a:buClr>
              <a:buSzPts val="1400"/>
              <a:buChar char="■"/>
              <a:defRPr>
                <a:solidFill>
                  <a:schemeClr val="accent2"/>
                </a:solidFill>
              </a:defRPr>
            </a:lvl3pPr>
            <a:lvl4pPr lvl="3" rtl="0" algn="ctr">
              <a:lnSpc>
                <a:spcPct val="100000"/>
              </a:lnSpc>
              <a:spcBef>
                <a:spcPts val="0"/>
              </a:spcBef>
              <a:spcAft>
                <a:spcPts val="0"/>
              </a:spcAft>
              <a:buClr>
                <a:schemeClr val="accent2"/>
              </a:buClr>
              <a:buSzPts val="1400"/>
              <a:buChar char="●"/>
              <a:defRPr>
                <a:solidFill>
                  <a:schemeClr val="accent2"/>
                </a:solidFill>
              </a:defRPr>
            </a:lvl4pPr>
            <a:lvl5pPr lvl="4" rtl="0" algn="ctr">
              <a:lnSpc>
                <a:spcPct val="100000"/>
              </a:lnSpc>
              <a:spcBef>
                <a:spcPts val="0"/>
              </a:spcBef>
              <a:spcAft>
                <a:spcPts val="0"/>
              </a:spcAft>
              <a:buClr>
                <a:schemeClr val="accent2"/>
              </a:buClr>
              <a:buSzPts val="1400"/>
              <a:buChar char="○"/>
              <a:defRPr>
                <a:solidFill>
                  <a:schemeClr val="accent2"/>
                </a:solidFill>
              </a:defRPr>
            </a:lvl5pPr>
            <a:lvl6pPr lvl="5" rtl="0" algn="ctr">
              <a:lnSpc>
                <a:spcPct val="100000"/>
              </a:lnSpc>
              <a:spcBef>
                <a:spcPts val="0"/>
              </a:spcBef>
              <a:spcAft>
                <a:spcPts val="0"/>
              </a:spcAft>
              <a:buClr>
                <a:schemeClr val="accent2"/>
              </a:buClr>
              <a:buSzPts val="1400"/>
              <a:buChar char="■"/>
              <a:defRPr>
                <a:solidFill>
                  <a:schemeClr val="accent2"/>
                </a:solidFill>
              </a:defRPr>
            </a:lvl6pPr>
            <a:lvl7pPr lvl="6" rtl="0" algn="ctr">
              <a:lnSpc>
                <a:spcPct val="100000"/>
              </a:lnSpc>
              <a:spcBef>
                <a:spcPts val="0"/>
              </a:spcBef>
              <a:spcAft>
                <a:spcPts val="0"/>
              </a:spcAft>
              <a:buClr>
                <a:schemeClr val="accent2"/>
              </a:buClr>
              <a:buSzPts val="1400"/>
              <a:buChar char="●"/>
              <a:defRPr>
                <a:solidFill>
                  <a:schemeClr val="accent2"/>
                </a:solidFill>
              </a:defRPr>
            </a:lvl7pPr>
            <a:lvl8pPr lvl="7" rtl="0" algn="ctr">
              <a:lnSpc>
                <a:spcPct val="100000"/>
              </a:lnSpc>
              <a:spcBef>
                <a:spcPts val="0"/>
              </a:spcBef>
              <a:spcAft>
                <a:spcPts val="0"/>
              </a:spcAft>
              <a:buClr>
                <a:schemeClr val="accent2"/>
              </a:buClr>
              <a:buSzPts val="1400"/>
              <a:buChar char="○"/>
              <a:defRPr>
                <a:solidFill>
                  <a:schemeClr val="accent2"/>
                </a:solidFill>
              </a:defRPr>
            </a:lvl8pPr>
            <a:lvl9pPr lvl="8" rtl="0" algn="ctr">
              <a:lnSpc>
                <a:spcPct val="100000"/>
              </a:lnSpc>
              <a:spcBef>
                <a:spcPts val="0"/>
              </a:spcBef>
              <a:spcAft>
                <a:spcPts val="0"/>
              </a:spcAft>
              <a:buClr>
                <a:schemeClr val="accent2"/>
              </a:buClr>
              <a:buSzPts val="1400"/>
              <a:buChar char="■"/>
              <a:defRPr>
                <a:solidFill>
                  <a:schemeClr val="accent2"/>
                </a:solidFill>
              </a:defRPr>
            </a:lvl9pPr>
          </a:lstStyle>
          <a:p/>
        </p:txBody>
      </p:sp>
      <p:sp>
        <p:nvSpPr>
          <p:cNvPr id="41" name="Google Shape;41;p7"/>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sz="3900">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42" name="Shape 42"/>
        <p:cNvGrpSpPr/>
        <p:nvPr/>
      </p:nvGrpSpPr>
      <p:grpSpPr>
        <a:xfrm>
          <a:off x="0" y="0"/>
          <a:ext cx="0" cy="0"/>
          <a:chOff x="0" y="0"/>
          <a:chExt cx="0" cy="0"/>
        </a:xfrm>
      </p:grpSpPr>
      <p:sp>
        <p:nvSpPr>
          <p:cNvPr id="43" name="Google Shape;43;p8"/>
          <p:cNvSpPr txBox="1"/>
          <p:nvPr/>
        </p:nvSpPr>
        <p:spPr>
          <a:xfrm>
            <a:off x="0" y="0"/>
            <a:ext cx="4425900" cy="37656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44" name="Google Shape;44;p8"/>
          <p:cNvSpPr/>
          <p:nvPr/>
        </p:nvSpPr>
        <p:spPr>
          <a:xfrm>
            <a:off x="1531800" y="951900"/>
            <a:ext cx="6080400" cy="32397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8"/>
          <p:cNvSpPr txBox="1"/>
          <p:nvPr>
            <p:ph type="title"/>
          </p:nvPr>
        </p:nvSpPr>
        <p:spPr>
          <a:xfrm>
            <a:off x="1792008" y="1566450"/>
            <a:ext cx="5565300" cy="20106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1"/>
              </a:buClr>
              <a:buSzPts val="6000"/>
              <a:buNone/>
              <a:defRPr sz="7600">
                <a:solidFill>
                  <a:schemeClr val="accent1"/>
                </a:solidFill>
              </a:defRPr>
            </a:lvl1pPr>
            <a:lvl2pPr lvl="1" algn="ctr">
              <a:spcBef>
                <a:spcPts val="0"/>
              </a:spcBef>
              <a:spcAft>
                <a:spcPts val="0"/>
              </a:spcAft>
              <a:buClr>
                <a:schemeClr val="accent1"/>
              </a:buClr>
              <a:buSzPts val="6000"/>
              <a:buNone/>
              <a:defRPr sz="6000">
                <a:solidFill>
                  <a:schemeClr val="accent1"/>
                </a:solidFill>
              </a:defRPr>
            </a:lvl2pPr>
            <a:lvl3pPr lvl="2" algn="ctr">
              <a:spcBef>
                <a:spcPts val="0"/>
              </a:spcBef>
              <a:spcAft>
                <a:spcPts val="0"/>
              </a:spcAft>
              <a:buClr>
                <a:schemeClr val="accent1"/>
              </a:buClr>
              <a:buSzPts val="6000"/>
              <a:buNone/>
              <a:defRPr sz="6000">
                <a:solidFill>
                  <a:schemeClr val="accent1"/>
                </a:solidFill>
              </a:defRPr>
            </a:lvl3pPr>
            <a:lvl4pPr lvl="3" algn="ctr">
              <a:spcBef>
                <a:spcPts val="0"/>
              </a:spcBef>
              <a:spcAft>
                <a:spcPts val="0"/>
              </a:spcAft>
              <a:buClr>
                <a:schemeClr val="accent1"/>
              </a:buClr>
              <a:buSzPts val="6000"/>
              <a:buNone/>
              <a:defRPr sz="6000">
                <a:solidFill>
                  <a:schemeClr val="accent1"/>
                </a:solidFill>
              </a:defRPr>
            </a:lvl4pPr>
            <a:lvl5pPr lvl="4" algn="ctr">
              <a:spcBef>
                <a:spcPts val="0"/>
              </a:spcBef>
              <a:spcAft>
                <a:spcPts val="0"/>
              </a:spcAft>
              <a:buClr>
                <a:schemeClr val="accent1"/>
              </a:buClr>
              <a:buSzPts val="6000"/>
              <a:buNone/>
              <a:defRPr sz="6000">
                <a:solidFill>
                  <a:schemeClr val="accent1"/>
                </a:solidFill>
              </a:defRPr>
            </a:lvl5pPr>
            <a:lvl6pPr lvl="5" algn="ctr">
              <a:spcBef>
                <a:spcPts val="0"/>
              </a:spcBef>
              <a:spcAft>
                <a:spcPts val="0"/>
              </a:spcAft>
              <a:buClr>
                <a:schemeClr val="accent1"/>
              </a:buClr>
              <a:buSzPts val="6000"/>
              <a:buNone/>
              <a:defRPr sz="6000">
                <a:solidFill>
                  <a:schemeClr val="accent1"/>
                </a:solidFill>
              </a:defRPr>
            </a:lvl6pPr>
            <a:lvl7pPr lvl="6" algn="ctr">
              <a:spcBef>
                <a:spcPts val="0"/>
              </a:spcBef>
              <a:spcAft>
                <a:spcPts val="0"/>
              </a:spcAft>
              <a:buClr>
                <a:schemeClr val="accent1"/>
              </a:buClr>
              <a:buSzPts val="6000"/>
              <a:buNone/>
              <a:defRPr sz="6000">
                <a:solidFill>
                  <a:schemeClr val="accent1"/>
                </a:solidFill>
              </a:defRPr>
            </a:lvl7pPr>
            <a:lvl8pPr lvl="7" algn="ctr">
              <a:spcBef>
                <a:spcPts val="0"/>
              </a:spcBef>
              <a:spcAft>
                <a:spcPts val="0"/>
              </a:spcAft>
              <a:buClr>
                <a:schemeClr val="accent1"/>
              </a:buClr>
              <a:buSzPts val="6000"/>
              <a:buNone/>
              <a:defRPr sz="6000">
                <a:solidFill>
                  <a:schemeClr val="accent1"/>
                </a:solidFill>
              </a:defRPr>
            </a:lvl8pPr>
            <a:lvl9pPr lvl="8" algn="ctr">
              <a:spcBef>
                <a:spcPts val="0"/>
              </a:spcBef>
              <a:spcAft>
                <a:spcPts val="0"/>
              </a:spcAft>
              <a:buClr>
                <a:schemeClr val="accent1"/>
              </a:buClr>
              <a:buSzPts val="6000"/>
              <a:buNone/>
              <a:defRPr sz="6000">
                <a:solidFill>
                  <a:schemeClr val="accent1"/>
                </a:solidFill>
              </a:defRPr>
            </a:lvl9pPr>
          </a:lstStyle>
          <a:p/>
        </p:txBody>
      </p:sp>
      <p:sp>
        <p:nvSpPr>
          <p:cNvPr id="46" name="Google Shape;46;p8"/>
          <p:cNvSpPr txBox="1"/>
          <p:nvPr/>
        </p:nvSpPr>
        <p:spPr>
          <a:xfrm rot="-5400000">
            <a:off x="8060700" y="3912600"/>
            <a:ext cx="1388100" cy="13071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sz="7900">
                <a:solidFill>
                  <a:schemeClr val="accent3"/>
                </a:solidFill>
                <a:latin typeface="Bebas Neue"/>
                <a:ea typeface="Bebas Neue"/>
                <a:cs typeface="Bebas Neue"/>
                <a:sym typeface="Bebas Neue"/>
              </a:rPr>
              <a:t>(AI)</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7" name="Shape 47"/>
        <p:cNvGrpSpPr/>
        <p:nvPr/>
      </p:nvGrpSpPr>
      <p:grpSpPr>
        <a:xfrm>
          <a:off x="0" y="0"/>
          <a:ext cx="0" cy="0"/>
          <a:chOff x="0" y="0"/>
          <a:chExt cx="0" cy="0"/>
        </a:xfrm>
      </p:grpSpPr>
      <p:sp>
        <p:nvSpPr>
          <p:cNvPr id="48" name="Google Shape;48;p9"/>
          <p:cNvSpPr txBox="1"/>
          <p:nvPr/>
        </p:nvSpPr>
        <p:spPr>
          <a:xfrm>
            <a:off x="11400" y="2656728"/>
            <a:ext cx="9121200" cy="11343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49" name="Google Shape;49;p9"/>
          <p:cNvSpPr txBox="1"/>
          <p:nvPr/>
        </p:nvSpPr>
        <p:spPr>
          <a:xfrm>
            <a:off x="11400" y="1328364"/>
            <a:ext cx="9121200" cy="11343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50" name="Google Shape;50;p9"/>
          <p:cNvSpPr txBox="1"/>
          <p:nvPr>
            <p:ph type="title"/>
          </p:nvPr>
        </p:nvSpPr>
        <p:spPr>
          <a:xfrm>
            <a:off x="896000" y="1424283"/>
            <a:ext cx="36759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sz="3900">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51" name="Google Shape;51;p9"/>
          <p:cNvSpPr txBox="1"/>
          <p:nvPr>
            <p:ph idx="1" type="body"/>
          </p:nvPr>
        </p:nvSpPr>
        <p:spPr>
          <a:xfrm>
            <a:off x="896000" y="2179726"/>
            <a:ext cx="3675900" cy="1314300"/>
          </a:xfrm>
          <a:prstGeom prst="rect">
            <a:avLst/>
          </a:prstGeom>
        </p:spPr>
        <p:txBody>
          <a:bodyPr anchorCtr="0" anchor="t" bIns="91425" lIns="91425" spcFirstLastPara="1" rIns="91425" wrap="square" tIns="91425">
            <a:noAutofit/>
          </a:bodyPr>
          <a:lstStyle>
            <a:lvl1pPr indent="-317500" lvl="0" marL="457200" rtl="0" algn="ctr">
              <a:lnSpc>
                <a:spcPct val="100000"/>
              </a:lnSpc>
              <a:spcBef>
                <a:spcPts val="0"/>
              </a:spcBef>
              <a:spcAft>
                <a:spcPts val="0"/>
              </a:spcAft>
              <a:buClr>
                <a:srgbClr val="434343"/>
              </a:buClr>
              <a:buSzPts val="1400"/>
              <a:buChar char="●"/>
              <a:defRPr sz="1400">
                <a:solidFill>
                  <a:srgbClr val="434343"/>
                </a:solidFill>
              </a:defRPr>
            </a:lvl1pPr>
            <a:lvl2pPr indent="-317500" lvl="1" marL="914400" rtl="0">
              <a:lnSpc>
                <a:spcPct val="100000"/>
              </a:lnSpc>
              <a:spcBef>
                <a:spcPts val="0"/>
              </a:spcBef>
              <a:spcAft>
                <a:spcPts val="0"/>
              </a:spcAft>
              <a:buClr>
                <a:srgbClr val="434343"/>
              </a:buClr>
              <a:buSzPts val="1400"/>
              <a:buChar char="○"/>
              <a:defRPr>
                <a:solidFill>
                  <a:srgbClr val="434343"/>
                </a:solidFill>
              </a:defRPr>
            </a:lvl2pPr>
            <a:lvl3pPr indent="-317500" lvl="2" marL="1371600" rtl="0">
              <a:lnSpc>
                <a:spcPct val="100000"/>
              </a:lnSpc>
              <a:spcBef>
                <a:spcPts val="0"/>
              </a:spcBef>
              <a:spcAft>
                <a:spcPts val="0"/>
              </a:spcAft>
              <a:buClr>
                <a:srgbClr val="434343"/>
              </a:buClr>
              <a:buSzPts val="1400"/>
              <a:buChar char="■"/>
              <a:defRPr>
                <a:solidFill>
                  <a:srgbClr val="434343"/>
                </a:solidFill>
              </a:defRPr>
            </a:lvl3pPr>
            <a:lvl4pPr indent="-317500" lvl="3" marL="1828800" rtl="0">
              <a:lnSpc>
                <a:spcPct val="100000"/>
              </a:lnSpc>
              <a:spcBef>
                <a:spcPts val="0"/>
              </a:spcBef>
              <a:spcAft>
                <a:spcPts val="0"/>
              </a:spcAft>
              <a:buClr>
                <a:srgbClr val="434343"/>
              </a:buClr>
              <a:buSzPts val="1400"/>
              <a:buChar char="●"/>
              <a:defRPr>
                <a:solidFill>
                  <a:srgbClr val="434343"/>
                </a:solidFill>
              </a:defRPr>
            </a:lvl4pPr>
            <a:lvl5pPr indent="-317500" lvl="4" marL="2286000" rtl="0">
              <a:lnSpc>
                <a:spcPct val="100000"/>
              </a:lnSpc>
              <a:spcBef>
                <a:spcPts val="0"/>
              </a:spcBef>
              <a:spcAft>
                <a:spcPts val="0"/>
              </a:spcAft>
              <a:buClr>
                <a:srgbClr val="434343"/>
              </a:buClr>
              <a:buSzPts val="1400"/>
              <a:buChar char="○"/>
              <a:defRPr>
                <a:solidFill>
                  <a:srgbClr val="434343"/>
                </a:solidFill>
              </a:defRPr>
            </a:lvl5pPr>
            <a:lvl6pPr indent="-317500" lvl="5" marL="2743200" rtl="0">
              <a:lnSpc>
                <a:spcPct val="100000"/>
              </a:lnSpc>
              <a:spcBef>
                <a:spcPts val="0"/>
              </a:spcBef>
              <a:spcAft>
                <a:spcPts val="0"/>
              </a:spcAft>
              <a:buClr>
                <a:srgbClr val="434343"/>
              </a:buClr>
              <a:buSzPts val="1400"/>
              <a:buChar char="■"/>
              <a:defRPr>
                <a:solidFill>
                  <a:srgbClr val="434343"/>
                </a:solidFill>
              </a:defRPr>
            </a:lvl6pPr>
            <a:lvl7pPr indent="-317500" lvl="6" marL="3200400" rtl="0">
              <a:lnSpc>
                <a:spcPct val="100000"/>
              </a:lnSpc>
              <a:spcBef>
                <a:spcPts val="0"/>
              </a:spcBef>
              <a:spcAft>
                <a:spcPts val="0"/>
              </a:spcAft>
              <a:buClr>
                <a:srgbClr val="434343"/>
              </a:buClr>
              <a:buSzPts val="1400"/>
              <a:buChar char="●"/>
              <a:defRPr>
                <a:solidFill>
                  <a:srgbClr val="434343"/>
                </a:solidFill>
              </a:defRPr>
            </a:lvl7pPr>
            <a:lvl8pPr indent="-317500" lvl="7" marL="3657600" rtl="0">
              <a:lnSpc>
                <a:spcPct val="100000"/>
              </a:lnSpc>
              <a:spcBef>
                <a:spcPts val="0"/>
              </a:spcBef>
              <a:spcAft>
                <a:spcPts val="0"/>
              </a:spcAft>
              <a:buClr>
                <a:srgbClr val="434343"/>
              </a:buClr>
              <a:buSzPts val="1400"/>
              <a:buChar char="○"/>
              <a:defRPr>
                <a:solidFill>
                  <a:srgbClr val="434343"/>
                </a:solidFill>
              </a:defRPr>
            </a:lvl8pPr>
            <a:lvl9pPr indent="-317500" lvl="8" marL="4114800" rtl="0">
              <a:lnSpc>
                <a:spcPct val="100000"/>
              </a:lnSpc>
              <a:spcBef>
                <a:spcPts val="0"/>
              </a:spcBef>
              <a:spcAft>
                <a:spcPts val="0"/>
              </a:spcAft>
              <a:buClr>
                <a:srgbClr val="434343"/>
              </a:buClr>
              <a:buSzPts val="1400"/>
              <a:buChar char="■"/>
              <a:defRPr>
                <a:solidFill>
                  <a:srgbClr val="434343"/>
                </a:solidFil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dk1"/>
        </a:solidFill>
      </p:bgPr>
    </p:bg>
    <p:spTree>
      <p:nvGrpSpPr>
        <p:cNvPr id="52" name="Shape 52"/>
        <p:cNvGrpSpPr/>
        <p:nvPr/>
      </p:nvGrpSpPr>
      <p:grpSpPr>
        <a:xfrm>
          <a:off x="0" y="0"/>
          <a:ext cx="0" cy="0"/>
          <a:chOff x="0" y="0"/>
          <a:chExt cx="0" cy="0"/>
        </a:xfrm>
      </p:grpSpPr>
      <p:sp>
        <p:nvSpPr>
          <p:cNvPr id="53" name="Google Shape;53;p10"/>
          <p:cNvSpPr txBox="1"/>
          <p:nvPr>
            <p:ph type="title"/>
          </p:nvPr>
        </p:nvSpPr>
        <p:spPr>
          <a:xfrm>
            <a:off x="720000" y="4038000"/>
            <a:ext cx="7704000" cy="572700"/>
          </a:xfrm>
          <a:prstGeom prst="rect">
            <a:avLst/>
          </a:prstGeom>
          <a:solidFill>
            <a:schemeClr val="lt2"/>
          </a:solidFill>
        </p:spPr>
        <p:txBody>
          <a:bodyPr anchorCtr="0" anchor="ctr" bIns="91425" lIns="91425" spcFirstLastPara="1" rIns="91425" wrap="square" tIns="91425">
            <a:noAutofit/>
          </a:bodyPr>
          <a:lstStyle>
            <a:lvl1pPr lvl="0" rtl="0" algn="ctr">
              <a:spcBef>
                <a:spcPts val="0"/>
              </a:spcBef>
              <a:spcAft>
                <a:spcPts val="0"/>
              </a:spcAft>
              <a:buSzPts val="3500"/>
              <a:buNone/>
              <a:defRPr>
                <a:solidFill>
                  <a:schemeClr val="accent1"/>
                </a:solidFill>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34" Type="http://schemas.openxmlformats.org/officeDocument/2006/relationships/theme" Target="../theme/theme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5100" y="445025"/>
            <a:ext cx="7713900" cy="5727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Clr>
                <a:schemeClr val="accent1"/>
              </a:buClr>
              <a:buSzPts val="3500"/>
              <a:buFont typeface="Bebas Neue"/>
              <a:buNone/>
              <a:defRPr sz="3500">
                <a:solidFill>
                  <a:schemeClr val="accent1"/>
                </a:solidFill>
                <a:latin typeface="Bebas Neue"/>
                <a:ea typeface="Bebas Neue"/>
                <a:cs typeface="Bebas Neue"/>
                <a:sym typeface="Bebas Neue"/>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p:txBody>
      </p:sp>
      <p:sp>
        <p:nvSpPr>
          <p:cNvPr id="7" name="Google Shape;7;p1"/>
          <p:cNvSpPr txBox="1"/>
          <p:nvPr>
            <p:ph idx="1" type="body"/>
          </p:nvPr>
        </p:nvSpPr>
        <p:spPr>
          <a:xfrm>
            <a:off x="715100" y="1152475"/>
            <a:ext cx="7713900" cy="3456000"/>
          </a:xfrm>
          <a:prstGeom prst="rect">
            <a:avLst/>
          </a:prstGeom>
          <a:noFill/>
          <a:ln>
            <a:noFill/>
          </a:ln>
        </p:spPr>
        <p:txBody>
          <a:bodyPr anchorCtr="0" anchor="t" bIns="91425" lIns="91425" spcFirstLastPara="1" rIns="91425" wrap="square" tIns="91425">
            <a:noAutofit/>
          </a:bodyPr>
          <a:lstStyle>
            <a:lvl1pPr indent="-317500" lvl="0" marL="457200">
              <a:lnSpc>
                <a:spcPct val="100000"/>
              </a:lnSpc>
              <a:spcBef>
                <a:spcPts val="0"/>
              </a:spcBef>
              <a:spcAft>
                <a:spcPts val="0"/>
              </a:spcAft>
              <a:buClr>
                <a:schemeClr val="dk2"/>
              </a:buClr>
              <a:buSzPts val="1400"/>
              <a:buFont typeface="Raleway Medium"/>
              <a:buChar char="●"/>
              <a:defRPr>
                <a:solidFill>
                  <a:schemeClr val="dk2"/>
                </a:solidFill>
                <a:latin typeface="Raleway Medium"/>
                <a:ea typeface="Raleway Medium"/>
                <a:cs typeface="Raleway Medium"/>
                <a:sym typeface="Raleway Medium"/>
              </a:defRPr>
            </a:lvl1pPr>
            <a:lvl2pPr indent="-317500" lvl="1" marL="914400">
              <a:lnSpc>
                <a:spcPct val="100000"/>
              </a:lnSpc>
              <a:spcBef>
                <a:spcPts val="0"/>
              </a:spcBef>
              <a:spcAft>
                <a:spcPts val="0"/>
              </a:spcAft>
              <a:buClr>
                <a:schemeClr val="dk2"/>
              </a:buClr>
              <a:buSzPts val="1400"/>
              <a:buFont typeface="Raleway Medium"/>
              <a:buChar char="○"/>
              <a:defRPr>
                <a:solidFill>
                  <a:schemeClr val="dk2"/>
                </a:solidFill>
                <a:latin typeface="Raleway Medium"/>
                <a:ea typeface="Raleway Medium"/>
                <a:cs typeface="Raleway Medium"/>
                <a:sym typeface="Raleway Medium"/>
              </a:defRPr>
            </a:lvl2pPr>
            <a:lvl3pPr indent="-317500" lvl="2" marL="1371600">
              <a:lnSpc>
                <a:spcPct val="100000"/>
              </a:lnSpc>
              <a:spcBef>
                <a:spcPts val="0"/>
              </a:spcBef>
              <a:spcAft>
                <a:spcPts val="0"/>
              </a:spcAft>
              <a:buClr>
                <a:schemeClr val="dk2"/>
              </a:buClr>
              <a:buSzPts val="1400"/>
              <a:buFont typeface="Raleway Medium"/>
              <a:buChar char="■"/>
              <a:defRPr>
                <a:solidFill>
                  <a:schemeClr val="dk2"/>
                </a:solidFill>
                <a:latin typeface="Raleway Medium"/>
                <a:ea typeface="Raleway Medium"/>
                <a:cs typeface="Raleway Medium"/>
                <a:sym typeface="Raleway Medium"/>
              </a:defRPr>
            </a:lvl3pPr>
            <a:lvl4pPr indent="-317500" lvl="3" marL="1828800">
              <a:lnSpc>
                <a:spcPct val="100000"/>
              </a:lnSpc>
              <a:spcBef>
                <a:spcPts val="0"/>
              </a:spcBef>
              <a:spcAft>
                <a:spcPts val="0"/>
              </a:spcAft>
              <a:buClr>
                <a:schemeClr val="dk2"/>
              </a:buClr>
              <a:buSzPts val="1400"/>
              <a:buFont typeface="Raleway Medium"/>
              <a:buChar char="●"/>
              <a:defRPr>
                <a:solidFill>
                  <a:schemeClr val="dk2"/>
                </a:solidFill>
                <a:latin typeface="Raleway Medium"/>
                <a:ea typeface="Raleway Medium"/>
                <a:cs typeface="Raleway Medium"/>
                <a:sym typeface="Raleway Medium"/>
              </a:defRPr>
            </a:lvl4pPr>
            <a:lvl5pPr indent="-317500" lvl="4" marL="2286000">
              <a:lnSpc>
                <a:spcPct val="100000"/>
              </a:lnSpc>
              <a:spcBef>
                <a:spcPts val="0"/>
              </a:spcBef>
              <a:spcAft>
                <a:spcPts val="0"/>
              </a:spcAft>
              <a:buClr>
                <a:schemeClr val="dk2"/>
              </a:buClr>
              <a:buSzPts val="1400"/>
              <a:buFont typeface="Raleway Medium"/>
              <a:buChar char="○"/>
              <a:defRPr>
                <a:solidFill>
                  <a:schemeClr val="dk2"/>
                </a:solidFill>
                <a:latin typeface="Raleway Medium"/>
                <a:ea typeface="Raleway Medium"/>
                <a:cs typeface="Raleway Medium"/>
                <a:sym typeface="Raleway Medium"/>
              </a:defRPr>
            </a:lvl5pPr>
            <a:lvl6pPr indent="-317500" lvl="5" marL="2743200">
              <a:lnSpc>
                <a:spcPct val="100000"/>
              </a:lnSpc>
              <a:spcBef>
                <a:spcPts val="0"/>
              </a:spcBef>
              <a:spcAft>
                <a:spcPts val="0"/>
              </a:spcAft>
              <a:buClr>
                <a:schemeClr val="dk2"/>
              </a:buClr>
              <a:buSzPts val="1400"/>
              <a:buFont typeface="Raleway Medium"/>
              <a:buChar char="■"/>
              <a:defRPr>
                <a:solidFill>
                  <a:schemeClr val="dk2"/>
                </a:solidFill>
                <a:latin typeface="Raleway Medium"/>
                <a:ea typeface="Raleway Medium"/>
                <a:cs typeface="Raleway Medium"/>
                <a:sym typeface="Raleway Medium"/>
              </a:defRPr>
            </a:lvl6pPr>
            <a:lvl7pPr indent="-317500" lvl="6" marL="3200400">
              <a:lnSpc>
                <a:spcPct val="100000"/>
              </a:lnSpc>
              <a:spcBef>
                <a:spcPts val="0"/>
              </a:spcBef>
              <a:spcAft>
                <a:spcPts val="0"/>
              </a:spcAft>
              <a:buClr>
                <a:schemeClr val="dk2"/>
              </a:buClr>
              <a:buSzPts val="1400"/>
              <a:buFont typeface="Raleway Medium"/>
              <a:buChar char="●"/>
              <a:defRPr>
                <a:solidFill>
                  <a:schemeClr val="dk2"/>
                </a:solidFill>
                <a:latin typeface="Raleway Medium"/>
                <a:ea typeface="Raleway Medium"/>
                <a:cs typeface="Raleway Medium"/>
                <a:sym typeface="Raleway Medium"/>
              </a:defRPr>
            </a:lvl7pPr>
            <a:lvl8pPr indent="-317500" lvl="7" marL="3657600">
              <a:lnSpc>
                <a:spcPct val="100000"/>
              </a:lnSpc>
              <a:spcBef>
                <a:spcPts val="0"/>
              </a:spcBef>
              <a:spcAft>
                <a:spcPts val="0"/>
              </a:spcAft>
              <a:buClr>
                <a:schemeClr val="dk2"/>
              </a:buClr>
              <a:buSzPts val="1400"/>
              <a:buFont typeface="Raleway Medium"/>
              <a:buChar char="○"/>
              <a:defRPr>
                <a:solidFill>
                  <a:schemeClr val="dk2"/>
                </a:solidFill>
                <a:latin typeface="Raleway Medium"/>
                <a:ea typeface="Raleway Medium"/>
                <a:cs typeface="Raleway Medium"/>
                <a:sym typeface="Raleway Medium"/>
              </a:defRPr>
            </a:lvl8pPr>
            <a:lvl9pPr indent="-317500" lvl="8" marL="4114800">
              <a:lnSpc>
                <a:spcPct val="100000"/>
              </a:lnSpc>
              <a:spcBef>
                <a:spcPts val="0"/>
              </a:spcBef>
              <a:spcAft>
                <a:spcPts val="0"/>
              </a:spcAft>
              <a:buClr>
                <a:schemeClr val="dk2"/>
              </a:buClr>
              <a:buSzPts val="1400"/>
              <a:buFont typeface="Raleway Medium"/>
              <a:buChar char="■"/>
              <a:defRPr>
                <a:solidFill>
                  <a:schemeClr val="dk2"/>
                </a:solidFill>
                <a:latin typeface="Raleway Medium"/>
                <a:ea typeface="Raleway Medium"/>
                <a:cs typeface="Raleway Medium"/>
                <a:sym typeface="Raleway Medium"/>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comments" Target="../comments/commen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comments" Target="../comments/commen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xml"/><Relationship Id="rId3" Type="http://schemas.openxmlformats.org/officeDocument/2006/relationships/comments" Target="../comments/commen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9.xml"/><Relationship Id="rId3" Type="http://schemas.openxmlformats.org/officeDocument/2006/relationships/comments" Target="../comments/comment4.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92" name="Shape 292"/>
        <p:cNvGrpSpPr/>
        <p:nvPr/>
      </p:nvGrpSpPr>
      <p:grpSpPr>
        <a:xfrm>
          <a:off x="0" y="0"/>
          <a:ext cx="0" cy="0"/>
          <a:chOff x="0" y="0"/>
          <a:chExt cx="0" cy="0"/>
        </a:xfrm>
      </p:grpSpPr>
      <p:sp>
        <p:nvSpPr>
          <p:cNvPr id="293" name="Google Shape;293;p35"/>
          <p:cNvSpPr txBox="1"/>
          <p:nvPr>
            <p:ph type="ctrTitle"/>
          </p:nvPr>
        </p:nvSpPr>
        <p:spPr>
          <a:xfrm>
            <a:off x="3356550" y="1165860"/>
            <a:ext cx="4412100" cy="1875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400"/>
              <a:t>Analisis Feedback Karyawan dengan Menggunakan Deep Learning BERBASIS WEB</a:t>
            </a:r>
            <a:endParaRPr sz="3400"/>
          </a:p>
        </p:txBody>
      </p:sp>
      <p:grpSp>
        <p:nvGrpSpPr>
          <p:cNvPr id="294" name="Google Shape;294;p35"/>
          <p:cNvGrpSpPr/>
          <p:nvPr/>
        </p:nvGrpSpPr>
        <p:grpSpPr>
          <a:xfrm>
            <a:off x="-717279" y="1417515"/>
            <a:ext cx="3692970" cy="3912200"/>
            <a:chOff x="411650" y="2156650"/>
            <a:chExt cx="2413075" cy="2556325"/>
          </a:xfrm>
        </p:grpSpPr>
        <p:sp>
          <p:nvSpPr>
            <p:cNvPr id="295" name="Google Shape;295;p35"/>
            <p:cNvSpPr/>
            <p:nvPr/>
          </p:nvSpPr>
          <p:spPr>
            <a:xfrm>
              <a:off x="1503675" y="2736975"/>
              <a:ext cx="253225" cy="253225"/>
            </a:xfrm>
            <a:custGeom>
              <a:rect b="b" l="l" r="r" t="t"/>
              <a:pathLst>
                <a:path extrusionOk="0" h="10129" w="10129">
                  <a:moveTo>
                    <a:pt x="5075" y="0"/>
                  </a:moveTo>
                  <a:cubicBezTo>
                    <a:pt x="2274" y="0"/>
                    <a:pt x="0" y="2274"/>
                    <a:pt x="0" y="5075"/>
                  </a:cubicBezTo>
                  <a:cubicBezTo>
                    <a:pt x="0" y="7855"/>
                    <a:pt x="2274" y="10129"/>
                    <a:pt x="5075" y="10129"/>
                  </a:cubicBezTo>
                  <a:cubicBezTo>
                    <a:pt x="7876" y="10129"/>
                    <a:pt x="10129" y="7855"/>
                    <a:pt x="10129" y="5075"/>
                  </a:cubicBezTo>
                  <a:cubicBezTo>
                    <a:pt x="10129" y="2274"/>
                    <a:pt x="7876" y="0"/>
                    <a:pt x="5075" y="0"/>
                  </a:cubicBezTo>
                  <a:close/>
                </a:path>
              </a:pathLst>
            </a:custGeom>
            <a:solidFill>
              <a:srgbClr val="3D3D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35"/>
            <p:cNvSpPr/>
            <p:nvPr/>
          </p:nvSpPr>
          <p:spPr>
            <a:xfrm>
              <a:off x="1984225" y="2412200"/>
              <a:ext cx="123325" cy="123350"/>
            </a:xfrm>
            <a:custGeom>
              <a:rect b="b" l="l" r="r" t="t"/>
              <a:pathLst>
                <a:path extrusionOk="0" h="4934" w="4933">
                  <a:moveTo>
                    <a:pt x="2476" y="1"/>
                  </a:moveTo>
                  <a:cubicBezTo>
                    <a:pt x="1096" y="1"/>
                    <a:pt x="0" y="1097"/>
                    <a:pt x="0" y="2477"/>
                  </a:cubicBezTo>
                  <a:cubicBezTo>
                    <a:pt x="0" y="3837"/>
                    <a:pt x="1096" y="4933"/>
                    <a:pt x="2476" y="4933"/>
                  </a:cubicBezTo>
                  <a:cubicBezTo>
                    <a:pt x="3836" y="4933"/>
                    <a:pt x="4932" y="3837"/>
                    <a:pt x="4932" y="2477"/>
                  </a:cubicBezTo>
                  <a:cubicBezTo>
                    <a:pt x="4932" y="1097"/>
                    <a:pt x="3836" y="1"/>
                    <a:pt x="2476" y="1"/>
                  </a:cubicBezTo>
                  <a:close/>
                </a:path>
              </a:pathLst>
            </a:custGeom>
            <a:solidFill>
              <a:srgbClr val="3D3D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35"/>
            <p:cNvSpPr/>
            <p:nvPr/>
          </p:nvSpPr>
          <p:spPr>
            <a:xfrm>
              <a:off x="2395250" y="2199600"/>
              <a:ext cx="123825" cy="123825"/>
            </a:xfrm>
            <a:custGeom>
              <a:rect b="b" l="l" r="r" t="t"/>
              <a:pathLst>
                <a:path extrusionOk="0" h="4953" w="4953">
                  <a:moveTo>
                    <a:pt x="2477" y="0"/>
                  </a:moveTo>
                  <a:cubicBezTo>
                    <a:pt x="1117" y="0"/>
                    <a:pt x="0" y="1117"/>
                    <a:pt x="0" y="2476"/>
                  </a:cubicBezTo>
                  <a:cubicBezTo>
                    <a:pt x="0" y="3836"/>
                    <a:pt x="1117" y="4953"/>
                    <a:pt x="2477" y="4953"/>
                  </a:cubicBezTo>
                  <a:cubicBezTo>
                    <a:pt x="3836" y="4953"/>
                    <a:pt x="4953" y="3836"/>
                    <a:pt x="4953" y="2476"/>
                  </a:cubicBezTo>
                  <a:cubicBezTo>
                    <a:pt x="4953" y="1117"/>
                    <a:pt x="3836" y="0"/>
                    <a:pt x="2477" y="0"/>
                  </a:cubicBezTo>
                  <a:close/>
                </a:path>
              </a:pathLst>
            </a:custGeom>
            <a:solidFill>
              <a:srgbClr val="3D3D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35"/>
            <p:cNvSpPr/>
            <p:nvPr/>
          </p:nvSpPr>
          <p:spPr>
            <a:xfrm>
              <a:off x="2580975" y="3149000"/>
              <a:ext cx="109625" cy="109650"/>
            </a:xfrm>
            <a:custGeom>
              <a:rect b="b" l="l" r="r" t="t"/>
              <a:pathLst>
                <a:path extrusionOk="0" h="4386" w="4385">
                  <a:moveTo>
                    <a:pt x="2192" y="1"/>
                  </a:moveTo>
                  <a:cubicBezTo>
                    <a:pt x="974" y="1"/>
                    <a:pt x="0" y="975"/>
                    <a:pt x="0" y="2193"/>
                  </a:cubicBezTo>
                  <a:cubicBezTo>
                    <a:pt x="0" y="3411"/>
                    <a:pt x="974" y="4385"/>
                    <a:pt x="2192" y="4385"/>
                  </a:cubicBezTo>
                  <a:cubicBezTo>
                    <a:pt x="3410" y="4385"/>
                    <a:pt x="4384" y="3411"/>
                    <a:pt x="4384" y="2193"/>
                  </a:cubicBezTo>
                  <a:cubicBezTo>
                    <a:pt x="4384" y="975"/>
                    <a:pt x="3410" y="1"/>
                    <a:pt x="2192" y="1"/>
                  </a:cubicBezTo>
                  <a:close/>
                </a:path>
              </a:pathLst>
            </a:custGeom>
            <a:solidFill>
              <a:srgbClr val="3D3D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35"/>
            <p:cNvSpPr/>
            <p:nvPr/>
          </p:nvSpPr>
          <p:spPr>
            <a:xfrm>
              <a:off x="2544425" y="3129725"/>
              <a:ext cx="115725" cy="121300"/>
            </a:xfrm>
            <a:custGeom>
              <a:rect b="b" l="l" r="r" t="t"/>
              <a:pathLst>
                <a:path extrusionOk="0" h="4852" w="4629">
                  <a:moveTo>
                    <a:pt x="163" y="1"/>
                  </a:moveTo>
                  <a:cubicBezTo>
                    <a:pt x="163" y="1"/>
                    <a:pt x="1" y="2660"/>
                    <a:pt x="143" y="2944"/>
                  </a:cubicBezTo>
                  <a:cubicBezTo>
                    <a:pt x="285" y="3228"/>
                    <a:pt x="4121" y="4852"/>
                    <a:pt x="4121" y="4852"/>
                  </a:cubicBezTo>
                  <a:lnTo>
                    <a:pt x="4629" y="1624"/>
                  </a:lnTo>
                  <a:lnTo>
                    <a:pt x="163" y="1"/>
                  </a:lnTo>
                  <a:close/>
                </a:path>
              </a:pathLst>
            </a:custGeom>
            <a:solidFill>
              <a:srgbClr val="3D3D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35"/>
            <p:cNvSpPr/>
            <p:nvPr/>
          </p:nvSpPr>
          <p:spPr>
            <a:xfrm>
              <a:off x="2480500" y="2812575"/>
              <a:ext cx="67500" cy="114200"/>
            </a:xfrm>
            <a:custGeom>
              <a:rect b="b" l="l" r="r" t="t"/>
              <a:pathLst>
                <a:path extrusionOk="0" h="4568" w="2700">
                  <a:moveTo>
                    <a:pt x="569" y="1"/>
                  </a:moveTo>
                  <a:lnTo>
                    <a:pt x="0" y="4568"/>
                  </a:lnTo>
                  <a:lnTo>
                    <a:pt x="2700" y="2721"/>
                  </a:lnTo>
                  <a:lnTo>
                    <a:pt x="569" y="1"/>
                  </a:lnTo>
                  <a:close/>
                </a:path>
              </a:pathLst>
            </a:custGeom>
            <a:solidFill>
              <a:srgbClr val="3D3D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35"/>
            <p:cNvSpPr/>
            <p:nvPr/>
          </p:nvSpPr>
          <p:spPr>
            <a:xfrm>
              <a:off x="2403350" y="2218375"/>
              <a:ext cx="143650" cy="198925"/>
            </a:xfrm>
            <a:custGeom>
              <a:rect b="b" l="l" r="r" t="t"/>
              <a:pathLst>
                <a:path extrusionOk="0" h="7957" w="5746">
                  <a:moveTo>
                    <a:pt x="3614" y="0"/>
                  </a:moveTo>
                  <a:lnTo>
                    <a:pt x="1" y="1401"/>
                  </a:lnTo>
                  <a:lnTo>
                    <a:pt x="3391" y="7957"/>
                  </a:lnTo>
                  <a:lnTo>
                    <a:pt x="5745" y="6942"/>
                  </a:lnTo>
                  <a:lnTo>
                    <a:pt x="3614" y="0"/>
                  </a:lnTo>
                  <a:close/>
                </a:path>
              </a:pathLst>
            </a:custGeom>
            <a:solidFill>
              <a:srgbClr val="3D3D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35"/>
            <p:cNvSpPr/>
            <p:nvPr/>
          </p:nvSpPr>
          <p:spPr>
            <a:xfrm>
              <a:off x="1996900" y="2436050"/>
              <a:ext cx="212125" cy="222300"/>
            </a:xfrm>
            <a:custGeom>
              <a:rect b="b" l="l" r="r" t="t"/>
              <a:pathLst>
                <a:path extrusionOk="0" h="8892" w="8485">
                  <a:moveTo>
                    <a:pt x="3025" y="1"/>
                  </a:moveTo>
                  <a:lnTo>
                    <a:pt x="1" y="2071"/>
                  </a:lnTo>
                  <a:lnTo>
                    <a:pt x="5785" y="8891"/>
                  </a:lnTo>
                  <a:lnTo>
                    <a:pt x="8485" y="6760"/>
                  </a:lnTo>
                  <a:lnTo>
                    <a:pt x="3025" y="1"/>
                  </a:lnTo>
                  <a:close/>
                </a:path>
              </a:pathLst>
            </a:custGeom>
            <a:solidFill>
              <a:srgbClr val="3D3D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35"/>
            <p:cNvSpPr/>
            <p:nvPr/>
          </p:nvSpPr>
          <p:spPr>
            <a:xfrm>
              <a:off x="1012475" y="3482900"/>
              <a:ext cx="399875" cy="387200"/>
            </a:xfrm>
            <a:custGeom>
              <a:rect b="b" l="l" r="r" t="t"/>
              <a:pathLst>
                <a:path extrusionOk="0" h="15488" w="15995">
                  <a:moveTo>
                    <a:pt x="2091" y="1"/>
                  </a:moveTo>
                  <a:lnTo>
                    <a:pt x="0" y="3147"/>
                  </a:lnTo>
                  <a:lnTo>
                    <a:pt x="15447" y="15488"/>
                  </a:lnTo>
                  <a:lnTo>
                    <a:pt x="15995" y="15163"/>
                  </a:lnTo>
                  <a:lnTo>
                    <a:pt x="2091" y="1"/>
                  </a:lnTo>
                  <a:close/>
                </a:path>
              </a:pathLst>
            </a:custGeom>
            <a:solidFill>
              <a:srgbClr val="3D3D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35"/>
            <p:cNvSpPr/>
            <p:nvPr/>
          </p:nvSpPr>
          <p:spPr>
            <a:xfrm>
              <a:off x="1875125" y="2834400"/>
              <a:ext cx="613000" cy="789675"/>
            </a:xfrm>
            <a:custGeom>
              <a:rect b="b" l="l" r="r" t="t"/>
              <a:pathLst>
                <a:path extrusionOk="0" h="31587" w="24520">
                  <a:moveTo>
                    <a:pt x="11265" y="0"/>
                  </a:moveTo>
                  <a:lnTo>
                    <a:pt x="0" y="15427"/>
                  </a:lnTo>
                  <a:lnTo>
                    <a:pt x="13823" y="22247"/>
                  </a:lnTo>
                  <a:cubicBezTo>
                    <a:pt x="13823" y="22247"/>
                    <a:pt x="12057" y="24682"/>
                    <a:pt x="10656" y="27159"/>
                  </a:cubicBezTo>
                  <a:cubicBezTo>
                    <a:pt x="9362" y="29415"/>
                    <a:pt x="9617" y="31587"/>
                    <a:pt x="10656" y="31587"/>
                  </a:cubicBezTo>
                  <a:cubicBezTo>
                    <a:pt x="10757" y="31587"/>
                    <a:pt x="10866" y="31566"/>
                    <a:pt x="10981" y="31523"/>
                  </a:cubicBezTo>
                  <a:cubicBezTo>
                    <a:pt x="12280" y="31056"/>
                    <a:pt x="17862" y="26651"/>
                    <a:pt x="17862" y="26651"/>
                  </a:cubicBezTo>
                  <a:lnTo>
                    <a:pt x="24520" y="18877"/>
                  </a:lnTo>
                  <a:lnTo>
                    <a:pt x="1126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35"/>
            <p:cNvSpPr/>
            <p:nvPr/>
          </p:nvSpPr>
          <p:spPr>
            <a:xfrm>
              <a:off x="2149650" y="3482900"/>
              <a:ext cx="165450" cy="139575"/>
            </a:xfrm>
            <a:custGeom>
              <a:rect b="b" l="l" r="r" t="t"/>
              <a:pathLst>
                <a:path extrusionOk="0" h="5583" w="6618">
                  <a:moveTo>
                    <a:pt x="6374" y="1"/>
                  </a:moveTo>
                  <a:lnTo>
                    <a:pt x="0" y="5583"/>
                  </a:lnTo>
                  <a:cubicBezTo>
                    <a:pt x="1137" y="5177"/>
                    <a:pt x="5521" y="1787"/>
                    <a:pt x="6617" y="914"/>
                  </a:cubicBezTo>
                  <a:lnTo>
                    <a:pt x="637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35"/>
            <p:cNvSpPr/>
            <p:nvPr/>
          </p:nvSpPr>
          <p:spPr>
            <a:xfrm>
              <a:off x="2085200" y="2710575"/>
              <a:ext cx="78175" cy="234475"/>
            </a:xfrm>
            <a:custGeom>
              <a:rect b="b" l="l" r="r" t="t"/>
              <a:pathLst>
                <a:path extrusionOk="0" h="9379" w="3127">
                  <a:moveTo>
                    <a:pt x="1056" y="1"/>
                  </a:moveTo>
                  <a:lnTo>
                    <a:pt x="0" y="9378"/>
                  </a:lnTo>
                  <a:lnTo>
                    <a:pt x="3126" y="7917"/>
                  </a:lnTo>
                  <a:lnTo>
                    <a:pt x="1056" y="1"/>
                  </a:lnTo>
                  <a:close/>
                </a:path>
              </a:pathLst>
            </a:custGeom>
            <a:solidFill>
              <a:srgbClr val="3D3D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35"/>
            <p:cNvSpPr/>
            <p:nvPr/>
          </p:nvSpPr>
          <p:spPr>
            <a:xfrm>
              <a:off x="2274225" y="3170325"/>
              <a:ext cx="378825" cy="364075"/>
            </a:xfrm>
            <a:custGeom>
              <a:rect b="b" l="l" r="r" t="t"/>
              <a:pathLst>
                <a:path extrusionOk="0" h="14563" w="15153">
                  <a:moveTo>
                    <a:pt x="10728" y="0"/>
                  </a:moveTo>
                  <a:cubicBezTo>
                    <a:pt x="10728" y="0"/>
                    <a:pt x="2182" y="4364"/>
                    <a:pt x="1127" y="6617"/>
                  </a:cubicBezTo>
                  <a:cubicBezTo>
                    <a:pt x="124" y="8758"/>
                    <a:pt x="1" y="14563"/>
                    <a:pt x="1871" y="14563"/>
                  </a:cubicBezTo>
                  <a:cubicBezTo>
                    <a:pt x="1969" y="14563"/>
                    <a:pt x="2073" y="14547"/>
                    <a:pt x="2182" y="14513"/>
                  </a:cubicBezTo>
                  <a:cubicBezTo>
                    <a:pt x="4374" y="13823"/>
                    <a:pt x="15152" y="3715"/>
                    <a:pt x="15152" y="3715"/>
                  </a:cubicBezTo>
                  <a:lnTo>
                    <a:pt x="14016" y="1259"/>
                  </a:lnTo>
                  <a:lnTo>
                    <a:pt x="10728" y="0"/>
                  </a:lnTo>
                  <a:close/>
                </a:path>
              </a:pathLst>
            </a:custGeom>
            <a:solidFill>
              <a:srgbClr val="C1C1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35"/>
            <p:cNvSpPr/>
            <p:nvPr/>
          </p:nvSpPr>
          <p:spPr>
            <a:xfrm>
              <a:off x="2448525" y="2879050"/>
              <a:ext cx="225825" cy="307025"/>
            </a:xfrm>
            <a:custGeom>
              <a:rect b="b" l="l" r="r" t="t"/>
              <a:pathLst>
                <a:path extrusionOk="0" h="12281" w="9033">
                  <a:moveTo>
                    <a:pt x="4364" y="1"/>
                  </a:moveTo>
                  <a:lnTo>
                    <a:pt x="0" y="610"/>
                  </a:lnTo>
                  <a:lnTo>
                    <a:pt x="3735" y="10718"/>
                  </a:lnTo>
                  <a:lnTo>
                    <a:pt x="7511" y="12281"/>
                  </a:lnTo>
                  <a:lnTo>
                    <a:pt x="9033" y="11266"/>
                  </a:lnTo>
                  <a:lnTo>
                    <a:pt x="4364" y="1"/>
                  </a:lnTo>
                  <a:close/>
                </a:path>
              </a:pathLst>
            </a:custGeom>
            <a:solidFill>
              <a:srgbClr val="C1C1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35"/>
            <p:cNvSpPr/>
            <p:nvPr/>
          </p:nvSpPr>
          <p:spPr>
            <a:xfrm>
              <a:off x="2569800" y="2920150"/>
              <a:ext cx="104550" cy="250200"/>
            </a:xfrm>
            <a:custGeom>
              <a:rect b="b" l="l" r="r" t="t"/>
              <a:pathLst>
                <a:path extrusionOk="0" h="10008" w="4182">
                  <a:moveTo>
                    <a:pt x="1" y="1"/>
                  </a:moveTo>
                  <a:lnTo>
                    <a:pt x="3614" y="10007"/>
                  </a:lnTo>
                  <a:lnTo>
                    <a:pt x="4182" y="9622"/>
                  </a:lnTo>
                  <a:lnTo>
                    <a:pt x="18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35"/>
            <p:cNvSpPr/>
            <p:nvPr/>
          </p:nvSpPr>
          <p:spPr>
            <a:xfrm>
              <a:off x="2409950" y="2812575"/>
              <a:ext cx="168000" cy="168000"/>
            </a:xfrm>
            <a:custGeom>
              <a:rect b="b" l="l" r="r" t="t"/>
              <a:pathLst>
                <a:path extrusionOk="0" h="6720" w="6720">
                  <a:moveTo>
                    <a:pt x="3350" y="1"/>
                  </a:moveTo>
                  <a:cubicBezTo>
                    <a:pt x="1503" y="1"/>
                    <a:pt x="1" y="1503"/>
                    <a:pt x="1" y="3370"/>
                  </a:cubicBezTo>
                  <a:cubicBezTo>
                    <a:pt x="1" y="5217"/>
                    <a:pt x="1503" y="6719"/>
                    <a:pt x="3350" y="6719"/>
                  </a:cubicBezTo>
                  <a:cubicBezTo>
                    <a:pt x="5217" y="6719"/>
                    <a:pt x="6719" y="5217"/>
                    <a:pt x="6719" y="3370"/>
                  </a:cubicBezTo>
                  <a:cubicBezTo>
                    <a:pt x="6719" y="1503"/>
                    <a:pt x="5217" y="1"/>
                    <a:pt x="3350" y="1"/>
                  </a:cubicBezTo>
                  <a:close/>
                </a:path>
              </a:pathLst>
            </a:custGeom>
            <a:solidFill>
              <a:srgbClr val="3D3D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35"/>
            <p:cNvSpPr/>
            <p:nvPr/>
          </p:nvSpPr>
          <p:spPr>
            <a:xfrm>
              <a:off x="2491150" y="2812575"/>
              <a:ext cx="86800" cy="122325"/>
            </a:xfrm>
            <a:custGeom>
              <a:rect b="b" l="l" r="r" t="t"/>
              <a:pathLst>
                <a:path extrusionOk="0" h="4893" w="3472">
                  <a:moveTo>
                    <a:pt x="102" y="1"/>
                  </a:moveTo>
                  <a:cubicBezTo>
                    <a:pt x="61" y="1"/>
                    <a:pt x="41" y="21"/>
                    <a:pt x="0" y="21"/>
                  </a:cubicBezTo>
                  <a:cubicBezTo>
                    <a:pt x="1827" y="589"/>
                    <a:pt x="3147" y="2294"/>
                    <a:pt x="3147" y="4304"/>
                  </a:cubicBezTo>
                  <a:cubicBezTo>
                    <a:pt x="3147" y="4507"/>
                    <a:pt x="3126" y="4689"/>
                    <a:pt x="3106" y="4892"/>
                  </a:cubicBezTo>
                  <a:cubicBezTo>
                    <a:pt x="3329" y="4426"/>
                    <a:pt x="3471" y="3918"/>
                    <a:pt x="3471" y="3370"/>
                  </a:cubicBezTo>
                  <a:cubicBezTo>
                    <a:pt x="3471" y="1503"/>
                    <a:pt x="1949" y="1"/>
                    <a:pt x="10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35"/>
            <p:cNvSpPr/>
            <p:nvPr/>
          </p:nvSpPr>
          <p:spPr>
            <a:xfrm>
              <a:off x="2468825" y="3032800"/>
              <a:ext cx="112175" cy="124875"/>
            </a:xfrm>
            <a:custGeom>
              <a:rect b="b" l="l" r="r" t="t"/>
              <a:pathLst>
                <a:path extrusionOk="0" h="4995" w="4487">
                  <a:moveTo>
                    <a:pt x="995" y="1"/>
                  </a:moveTo>
                  <a:lnTo>
                    <a:pt x="0" y="2031"/>
                  </a:lnTo>
                  <a:lnTo>
                    <a:pt x="3471" y="4994"/>
                  </a:lnTo>
                  <a:lnTo>
                    <a:pt x="4486" y="2254"/>
                  </a:lnTo>
                  <a:lnTo>
                    <a:pt x="995" y="1"/>
                  </a:lnTo>
                  <a:close/>
                </a:path>
              </a:pathLst>
            </a:custGeom>
            <a:solidFill>
              <a:srgbClr val="3D3D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35"/>
            <p:cNvSpPr/>
            <p:nvPr/>
          </p:nvSpPr>
          <p:spPr>
            <a:xfrm>
              <a:off x="2241375" y="3068325"/>
              <a:ext cx="320675" cy="284350"/>
            </a:xfrm>
            <a:custGeom>
              <a:rect b="b" l="l" r="r" t="t"/>
              <a:pathLst>
                <a:path extrusionOk="0" h="11374" w="12827">
                  <a:moveTo>
                    <a:pt x="9078" y="1"/>
                  </a:moveTo>
                  <a:cubicBezTo>
                    <a:pt x="9078" y="1"/>
                    <a:pt x="1974" y="3187"/>
                    <a:pt x="918" y="5968"/>
                  </a:cubicBezTo>
                  <a:cubicBezTo>
                    <a:pt x="1" y="8323"/>
                    <a:pt x="974" y="11373"/>
                    <a:pt x="2250" y="11373"/>
                  </a:cubicBezTo>
                  <a:cubicBezTo>
                    <a:pt x="2470" y="11373"/>
                    <a:pt x="2698" y="11283"/>
                    <a:pt x="2928" y="11083"/>
                  </a:cubicBezTo>
                  <a:cubicBezTo>
                    <a:pt x="4494" y="9758"/>
                    <a:pt x="12115" y="4383"/>
                    <a:pt x="12557" y="4383"/>
                  </a:cubicBezTo>
                  <a:cubicBezTo>
                    <a:pt x="12562" y="4383"/>
                    <a:pt x="12566" y="4384"/>
                    <a:pt x="12569" y="4385"/>
                  </a:cubicBezTo>
                  <a:cubicBezTo>
                    <a:pt x="12576" y="4387"/>
                    <a:pt x="12583" y="4389"/>
                    <a:pt x="12589" y="4389"/>
                  </a:cubicBezTo>
                  <a:cubicBezTo>
                    <a:pt x="12826" y="4389"/>
                    <a:pt x="12285" y="2457"/>
                    <a:pt x="12285" y="2457"/>
                  </a:cubicBezTo>
                  <a:lnTo>
                    <a:pt x="907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35"/>
            <p:cNvSpPr/>
            <p:nvPr/>
          </p:nvSpPr>
          <p:spPr>
            <a:xfrm>
              <a:off x="2127325" y="3042950"/>
              <a:ext cx="143625" cy="232950"/>
            </a:xfrm>
            <a:custGeom>
              <a:rect b="b" l="l" r="r" t="t"/>
              <a:pathLst>
                <a:path extrusionOk="0" h="9318" w="5745">
                  <a:moveTo>
                    <a:pt x="1624" y="1"/>
                  </a:moveTo>
                  <a:lnTo>
                    <a:pt x="0" y="1016"/>
                  </a:lnTo>
                  <a:lnTo>
                    <a:pt x="3512" y="9317"/>
                  </a:lnTo>
                  <a:lnTo>
                    <a:pt x="5744" y="8018"/>
                  </a:lnTo>
                  <a:lnTo>
                    <a:pt x="1624" y="1"/>
                  </a:lnTo>
                  <a:close/>
                </a:path>
              </a:pathLst>
            </a:custGeom>
            <a:solidFill>
              <a:srgbClr val="3D3D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35"/>
            <p:cNvSpPr/>
            <p:nvPr/>
          </p:nvSpPr>
          <p:spPr>
            <a:xfrm>
              <a:off x="2457150" y="2908475"/>
              <a:ext cx="146675" cy="203000"/>
            </a:xfrm>
            <a:custGeom>
              <a:rect b="b" l="l" r="r" t="t"/>
              <a:pathLst>
                <a:path extrusionOk="0" h="8120" w="5867">
                  <a:moveTo>
                    <a:pt x="2213" y="1"/>
                  </a:moveTo>
                  <a:lnTo>
                    <a:pt x="1" y="1645"/>
                  </a:lnTo>
                  <a:lnTo>
                    <a:pt x="447" y="6395"/>
                  </a:lnTo>
                  <a:lnTo>
                    <a:pt x="3938" y="8120"/>
                  </a:lnTo>
                  <a:lnTo>
                    <a:pt x="5867" y="6395"/>
                  </a:lnTo>
                  <a:lnTo>
                    <a:pt x="4628" y="1401"/>
                  </a:lnTo>
                  <a:lnTo>
                    <a:pt x="221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35"/>
            <p:cNvSpPr/>
            <p:nvPr/>
          </p:nvSpPr>
          <p:spPr>
            <a:xfrm>
              <a:off x="2103975" y="2658325"/>
              <a:ext cx="396850" cy="351675"/>
            </a:xfrm>
            <a:custGeom>
              <a:rect b="b" l="l" r="r" t="t"/>
              <a:pathLst>
                <a:path extrusionOk="0" h="14067" w="15874">
                  <a:moveTo>
                    <a:pt x="0" y="0"/>
                  </a:moveTo>
                  <a:lnTo>
                    <a:pt x="1502" y="10311"/>
                  </a:lnTo>
                  <a:lnTo>
                    <a:pt x="10961" y="14066"/>
                  </a:lnTo>
                  <a:lnTo>
                    <a:pt x="15873" y="9276"/>
                  </a:lnTo>
                  <a:lnTo>
                    <a:pt x="15589" y="5663"/>
                  </a:lnTo>
                  <a:lnTo>
                    <a:pt x="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35"/>
            <p:cNvSpPr/>
            <p:nvPr/>
          </p:nvSpPr>
          <p:spPr>
            <a:xfrm>
              <a:off x="2103975" y="2658325"/>
              <a:ext cx="396850" cy="231925"/>
            </a:xfrm>
            <a:custGeom>
              <a:rect b="b" l="l" r="r" t="t"/>
              <a:pathLst>
                <a:path extrusionOk="0" h="9277" w="15874">
                  <a:moveTo>
                    <a:pt x="0" y="0"/>
                  </a:moveTo>
                  <a:lnTo>
                    <a:pt x="305" y="2091"/>
                  </a:lnTo>
                  <a:lnTo>
                    <a:pt x="14594" y="6780"/>
                  </a:lnTo>
                  <a:lnTo>
                    <a:pt x="15873" y="9276"/>
                  </a:lnTo>
                  <a:lnTo>
                    <a:pt x="15589" y="5663"/>
                  </a:lnTo>
                  <a:lnTo>
                    <a:pt x="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35"/>
            <p:cNvSpPr/>
            <p:nvPr/>
          </p:nvSpPr>
          <p:spPr>
            <a:xfrm>
              <a:off x="2128325" y="2827800"/>
              <a:ext cx="303475" cy="182200"/>
            </a:xfrm>
            <a:custGeom>
              <a:rect b="b" l="l" r="r" t="t"/>
              <a:pathLst>
                <a:path extrusionOk="0" h="7288" w="12139">
                  <a:moveTo>
                    <a:pt x="1" y="1"/>
                  </a:moveTo>
                  <a:lnTo>
                    <a:pt x="528" y="3532"/>
                  </a:lnTo>
                  <a:lnTo>
                    <a:pt x="9987" y="7287"/>
                  </a:lnTo>
                  <a:lnTo>
                    <a:pt x="12139" y="5319"/>
                  </a:lnTo>
                  <a:lnTo>
                    <a:pt x="1" y="1"/>
                  </a:lnTo>
                  <a:close/>
                </a:path>
              </a:pathLst>
            </a:custGeom>
            <a:solidFill>
              <a:srgbClr val="C1C1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35"/>
            <p:cNvSpPr/>
            <p:nvPr/>
          </p:nvSpPr>
          <p:spPr>
            <a:xfrm>
              <a:off x="1742675" y="2677100"/>
              <a:ext cx="369950" cy="586100"/>
            </a:xfrm>
            <a:custGeom>
              <a:rect b="b" l="l" r="r" t="t"/>
              <a:pathLst>
                <a:path extrusionOk="0" h="23444" w="14798">
                  <a:moveTo>
                    <a:pt x="14797" y="0"/>
                  </a:moveTo>
                  <a:lnTo>
                    <a:pt x="0" y="13803"/>
                  </a:lnTo>
                  <a:lnTo>
                    <a:pt x="3126" y="23444"/>
                  </a:lnTo>
                  <a:lnTo>
                    <a:pt x="7511" y="21922"/>
                  </a:lnTo>
                  <a:lnTo>
                    <a:pt x="14757" y="10250"/>
                  </a:lnTo>
                  <a:lnTo>
                    <a:pt x="1479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35"/>
            <p:cNvSpPr/>
            <p:nvPr/>
          </p:nvSpPr>
          <p:spPr>
            <a:xfrm>
              <a:off x="1803050" y="2812575"/>
              <a:ext cx="308550" cy="450625"/>
            </a:xfrm>
            <a:custGeom>
              <a:rect b="b" l="l" r="r" t="t"/>
              <a:pathLst>
                <a:path extrusionOk="0" h="18025" w="12342">
                  <a:moveTo>
                    <a:pt x="12342" y="1"/>
                  </a:moveTo>
                  <a:lnTo>
                    <a:pt x="1" y="15873"/>
                  </a:lnTo>
                  <a:lnTo>
                    <a:pt x="711" y="18025"/>
                  </a:lnTo>
                  <a:lnTo>
                    <a:pt x="5096" y="16503"/>
                  </a:lnTo>
                  <a:lnTo>
                    <a:pt x="12342" y="4831"/>
                  </a:lnTo>
                  <a:lnTo>
                    <a:pt x="12342" y="1"/>
                  </a:lnTo>
                  <a:close/>
                </a:path>
              </a:pathLst>
            </a:custGeom>
            <a:solidFill>
              <a:srgbClr val="C1C1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35"/>
            <p:cNvSpPr/>
            <p:nvPr/>
          </p:nvSpPr>
          <p:spPr>
            <a:xfrm>
              <a:off x="1609225" y="2745100"/>
              <a:ext cx="220750" cy="260850"/>
            </a:xfrm>
            <a:custGeom>
              <a:rect b="b" l="l" r="r" t="t"/>
              <a:pathLst>
                <a:path extrusionOk="0" h="10434" w="8830">
                  <a:moveTo>
                    <a:pt x="2619" y="0"/>
                  </a:moveTo>
                  <a:lnTo>
                    <a:pt x="0" y="3552"/>
                  </a:lnTo>
                  <a:lnTo>
                    <a:pt x="8282" y="10433"/>
                  </a:lnTo>
                  <a:lnTo>
                    <a:pt x="8830" y="9804"/>
                  </a:lnTo>
                  <a:lnTo>
                    <a:pt x="2619" y="0"/>
                  </a:lnTo>
                  <a:close/>
                </a:path>
              </a:pathLst>
            </a:custGeom>
            <a:solidFill>
              <a:srgbClr val="3D3D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35"/>
            <p:cNvSpPr/>
            <p:nvPr/>
          </p:nvSpPr>
          <p:spPr>
            <a:xfrm>
              <a:off x="411650" y="3545825"/>
              <a:ext cx="987000" cy="1167150"/>
            </a:xfrm>
            <a:custGeom>
              <a:rect b="b" l="l" r="r" t="t"/>
              <a:pathLst>
                <a:path extrusionOk="0" h="46686" w="39480">
                  <a:moveTo>
                    <a:pt x="23242" y="1"/>
                  </a:moveTo>
                  <a:lnTo>
                    <a:pt x="1" y="35176"/>
                  </a:lnTo>
                  <a:lnTo>
                    <a:pt x="31462" y="46685"/>
                  </a:lnTo>
                  <a:lnTo>
                    <a:pt x="39480" y="12971"/>
                  </a:lnTo>
                  <a:lnTo>
                    <a:pt x="2324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35"/>
            <p:cNvSpPr/>
            <p:nvPr/>
          </p:nvSpPr>
          <p:spPr>
            <a:xfrm>
              <a:off x="1038350" y="2851750"/>
              <a:ext cx="958575" cy="1010250"/>
            </a:xfrm>
            <a:custGeom>
              <a:rect b="b" l="l" r="r" t="t"/>
              <a:pathLst>
                <a:path extrusionOk="0" h="40410" w="38343">
                  <a:moveTo>
                    <a:pt x="20910" y="0"/>
                  </a:moveTo>
                  <a:cubicBezTo>
                    <a:pt x="20694" y="0"/>
                    <a:pt x="20501" y="24"/>
                    <a:pt x="20339" y="78"/>
                  </a:cubicBezTo>
                  <a:cubicBezTo>
                    <a:pt x="18816" y="606"/>
                    <a:pt x="17071" y="1275"/>
                    <a:pt x="16665" y="1742"/>
                  </a:cubicBezTo>
                  <a:cubicBezTo>
                    <a:pt x="15893" y="2574"/>
                    <a:pt x="15731" y="4949"/>
                    <a:pt x="14412" y="6634"/>
                  </a:cubicBezTo>
                  <a:cubicBezTo>
                    <a:pt x="13092" y="8339"/>
                    <a:pt x="0" y="24232"/>
                    <a:pt x="0" y="24232"/>
                  </a:cubicBezTo>
                  <a:lnTo>
                    <a:pt x="427" y="28210"/>
                  </a:lnTo>
                  <a:lnTo>
                    <a:pt x="14960" y="40409"/>
                  </a:lnTo>
                  <a:cubicBezTo>
                    <a:pt x="14960" y="40409"/>
                    <a:pt x="31543" y="35091"/>
                    <a:pt x="34588" y="31925"/>
                  </a:cubicBezTo>
                  <a:cubicBezTo>
                    <a:pt x="37632" y="28779"/>
                    <a:pt x="38343" y="24557"/>
                    <a:pt x="38343" y="24557"/>
                  </a:cubicBezTo>
                  <a:lnTo>
                    <a:pt x="32680" y="13555"/>
                  </a:lnTo>
                  <a:lnTo>
                    <a:pt x="31989" y="6898"/>
                  </a:lnTo>
                  <a:lnTo>
                    <a:pt x="25210" y="1255"/>
                  </a:lnTo>
                  <a:cubicBezTo>
                    <a:pt x="25210" y="1255"/>
                    <a:pt x="22480" y="0"/>
                    <a:pt x="2091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35"/>
            <p:cNvSpPr/>
            <p:nvPr/>
          </p:nvSpPr>
          <p:spPr>
            <a:xfrm>
              <a:off x="1299175" y="3440950"/>
              <a:ext cx="697750" cy="400750"/>
            </a:xfrm>
            <a:custGeom>
              <a:rect b="b" l="l" r="r" t="t"/>
              <a:pathLst>
                <a:path extrusionOk="0" h="16030" w="27910">
                  <a:moveTo>
                    <a:pt x="2935" y="1"/>
                  </a:moveTo>
                  <a:cubicBezTo>
                    <a:pt x="2147" y="1"/>
                    <a:pt x="1543" y="867"/>
                    <a:pt x="1543" y="867"/>
                  </a:cubicBezTo>
                  <a:cubicBezTo>
                    <a:pt x="0" y="10305"/>
                    <a:pt x="6069" y="15238"/>
                    <a:pt x="6942" y="16029"/>
                  </a:cubicBezTo>
                  <a:cubicBezTo>
                    <a:pt x="11671" y="14426"/>
                    <a:pt x="21841" y="10772"/>
                    <a:pt x="24155" y="8357"/>
                  </a:cubicBezTo>
                  <a:cubicBezTo>
                    <a:pt x="27199" y="5211"/>
                    <a:pt x="27910" y="989"/>
                    <a:pt x="27910" y="989"/>
                  </a:cubicBezTo>
                  <a:lnTo>
                    <a:pt x="27605" y="380"/>
                  </a:lnTo>
                  <a:lnTo>
                    <a:pt x="20379" y="3424"/>
                  </a:lnTo>
                  <a:cubicBezTo>
                    <a:pt x="20379" y="3424"/>
                    <a:pt x="16034" y="1233"/>
                    <a:pt x="12989" y="1233"/>
                  </a:cubicBezTo>
                  <a:cubicBezTo>
                    <a:pt x="12113" y="1233"/>
                    <a:pt x="11345" y="1415"/>
                    <a:pt x="10819" y="1882"/>
                  </a:cubicBezTo>
                  <a:cubicBezTo>
                    <a:pt x="9940" y="2669"/>
                    <a:pt x="8969" y="2999"/>
                    <a:pt x="8031" y="2999"/>
                  </a:cubicBezTo>
                  <a:cubicBezTo>
                    <a:pt x="6477" y="2999"/>
                    <a:pt x="5012" y="2094"/>
                    <a:pt x="4202" y="867"/>
                  </a:cubicBezTo>
                  <a:cubicBezTo>
                    <a:pt x="3769" y="217"/>
                    <a:pt x="3329" y="1"/>
                    <a:pt x="2935" y="1"/>
                  </a:cubicBezTo>
                  <a:close/>
                </a:path>
              </a:pathLst>
            </a:custGeom>
            <a:solidFill>
              <a:srgbClr val="C1C1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35"/>
            <p:cNvSpPr/>
            <p:nvPr/>
          </p:nvSpPr>
          <p:spPr>
            <a:xfrm>
              <a:off x="1187525" y="3150525"/>
              <a:ext cx="162425" cy="180675"/>
            </a:xfrm>
            <a:custGeom>
              <a:rect b="b" l="l" r="r" t="t"/>
              <a:pathLst>
                <a:path extrusionOk="0" h="7227" w="6497">
                  <a:moveTo>
                    <a:pt x="6435" y="1"/>
                  </a:moveTo>
                  <a:cubicBezTo>
                    <a:pt x="6435" y="1"/>
                    <a:pt x="6029" y="1665"/>
                    <a:pt x="3959" y="4060"/>
                  </a:cubicBezTo>
                  <a:cubicBezTo>
                    <a:pt x="1868" y="6435"/>
                    <a:pt x="1" y="7227"/>
                    <a:pt x="1" y="7227"/>
                  </a:cubicBezTo>
                  <a:cubicBezTo>
                    <a:pt x="1" y="7227"/>
                    <a:pt x="3046" y="6740"/>
                    <a:pt x="4771" y="4466"/>
                  </a:cubicBezTo>
                  <a:cubicBezTo>
                    <a:pt x="6496" y="2213"/>
                    <a:pt x="6435" y="1"/>
                    <a:pt x="643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35"/>
            <p:cNvSpPr/>
            <p:nvPr/>
          </p:nvSpPr>
          <p:spPr>
            <a:xfrm>
              <a:off x="1821325" y="3009975"/>
              <a:ext cx="33000" cy="171025"/>
            </a:xfrm>
            <a:custGeom>
              <a:rect b="b" l="l" r="r" t="t"/>
              <a:pathLst>
                <a:path extrusionOk="0" h="6841" w="1320">
                  <a:moveTo>
                    <a:pt x="1" y="0"/>
                  </a:moveTo>
                  <a:lnTo>
                    <a:pt x="346" y="1502"/>
                  </a:lnTo>
                  <a:lnTo>
                    <a:pt x="589" y="6699"/>
                  </a:lnTo>
                  <a:lnTo>
                    <a:pt x="1320" y="6841"/>
                  </a:lnTo>
                  <a:lnTo>
                    <a:pt x="1320" y="6841"/>
                  </a:lnTo>
                  <a:lnTo>
                    <a:pt x="670" y="569"/>
                  </a:ln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35"/>
            <p:cNvSpPr/>
            <p:nvPr/>
          </p:nvSpPr>
          <p:spPr>
            <a:xfrm>
              <a:off x="1442275" y="3649850"/>
              <a:ext cx="460775" cy="191850"/>
            </a:xfrm>
            <a:custGeom>
              <a:rect b="b" l="l" r="r" t="t"/>
              <a:pathLst>
                <a:path extrusionOk="0" h="7674" w="18431">
                  <a:moveTo>
                    <a:pt x="18431" y="1"/>
                  </a:moveTo>
                  <a:lnTo>
                    <a:pt x="18431" y="1"/>
                  </a:lnTo>
                  <a:cubicBezTo>
                    <a:pt x="18430" y="1"/>
                    <a:pt x="14310" y="2152"/>
                    <a:pt x="9926" y="3776"/>
                  </a:cubicBezTo>
                  <a:cubicBezTo>
                    <a:pt x="5521" y="5420"/>
                    <a:pt x="0" y="6435"/>
                    <a:pt x="0" y="6435"/>
                  </a:cubicBezTo>
                  <a:lnTo>
                    <a:pt x="1218" y="7673"/>
                  </a:lnTo>
                  <a:cubicBezTo>
                    <a:pt x="5947" y="6070"/>
                    <a:pt x="16117" y="2416"/>
                    <a:pt x="1843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35"/>
            <p:cNvSpPr/>
            <p:nvPr/>
          </p:nvSpPr>
          <p:spPr>
            <a:xfrm>
              <a:off x="1130700" y="3093200"/>
              <a:ext cx="207050" cy="252225"/>
            </a:xfrm>
            <a:custGeom>
              <a:rect b="b" l="l" r="r" t="t"/>
              <a:pathLst>
                <a:path extrusionOk="0" h="10089" w="8282">
                  <a:moveTo>
                    <a:pt x="8282" y="0"/>
                  </a:moveTo>
                  <a:cubicBezTo>
                    <a:pt x="5988" y="2801"/>
                    <a:pt x="2578" y="6942"/>
                    <a:pt x="1" y="10088"/>
                  </a:cubicBezTo>
                  <a:lnTo>
                    <a:pt x="1218" y="10088"/>
                  </a:lnTo>
                  <a:lnTo>
                    <a:pt x="8282" y="1604"/>
                  </a:lnTo>
                  <a:lnTo>
                    <a:pt x="828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35"/>
            <p:cNvSpPr/>
            <p:nvPr/>
          </p:nvSpPr>
          <p:spPr>
            <a:xfrm>
              <a:off x="1674675" y="3399175"/>
              <a:ext cx="322250" cy="255225"/>
            </a:xfrm>
            <a:custGeom>
              <a:rect b="b" l="l" r="r" t="t"/>
              <a:pathLst>
                <a:path extrusionOk="0" h="10209" w="12890">
                  <a:moveTo>
                    <a:pt x="11509" y="1"/>
                  </a:moveTo>
                  <a:lnTo>
                    <a:pt x="1" y="9987"/>
                  </a:lnTo>
                  <a:cubicBezTo>
                    <a:pt x="1" y="9987"/>
                    <a:pt x="1571" y="10209"/>
                    <a:pt x="3775" y="10209"/>
                  </a:cubicBezTo>
                  <a:cubicBezTo>
                    <a:pt x="5460" y="10209"/>
                    <a:pt x="7515" y="10079"/>
                    <a:pt x="9520" y="9622"/>
                  </a:cubicBezTo>
                  <a:cubicBezTo>
                    <a:pt x="12240" y="6516"/>
                    <a:pt x="12890" y="2660"/>
                    <a:pt x="12890" y="2660"/>
                  </a:cubicBezTo>
                  <a:lnTo>
                    <a:pt x="11509" y="1"/>
                  </a:lnTo>
                  <a:close/>
                </a:path>
              </a:pathLst>
            </a:custGeom>
            <a:solidFill>
              <a:srgbClr val="C1C1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35"/>
            <p:cNvSpPr/>
            <p:nvPr/>
          </p:nvSpPr>
          <p:spPr>
            <a:xfrm>
              <a:off x="1674675" y="2483750"/>
              <a:ext cx="466875" cy="506450"/>
            </a:xfrm>
            <a:custGeom>
              <a:rect b="b" l="l" r="r" t="t"/>
              <a:pathLst>
                <a:path extrusionOk="0" h="20258" w="18675">
                  <a:moveTo>
                    <a:pt x="14777" y="1"/>
                  </a:moveTo>
                  <a:lnTo>
                    <a:pt x="12220" y="224"/>
                  </a:lnTo>
                  <a:lnTo>
                    <a:pt x="1" y="10454"/>
                  </a:lnTo>
                  <a:lnTo>
                    <a:pt x="731" y="15021"/>
                  </a:lnTo>
                  <a:lnTo>
                    <a:pt x="6212" y="20258"/>
                  </a:lnTo>
                  <a:lnTo>
                    <a:pt x="7511" y="20258"/>
                  </a:lnTo>
                  <a:lnTo>
                    <a:pt x="18674" y="7734"/>
                  </a:lnTo>
                  <a:lnTo>
                    <a:pt x="18674" y="5035"/>
                  </a:lnTo>
                  <a:lnTo>
                    <a:pt x="14777"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35"/>
            <p:cNvSpPr/>
            <p:nvPr/>
          </p:nvSpPr>
          <p:spPr>
            <a:xfrm>
              <a:off x="2062350" y="2248825"/>
              <a:ext cx="431350" cy="358275"/>
            </a:xfrm>
            <a:custGeom>
              <a:rect b="b" l="l" r="r" t="t"/>
              <a:pathLst>
                <a:path extrusionOk="0" h="14331" w="17254">
                  <a:moveTo>
                    <a:pt x="12971" y="0"/>
                  </a:moveTo>
                  <a:lnTo>
                    <a:pt x="630" y="6658"/>
                  </a:lnTo>
                  <a:lnTo>
                    <a:pt x="1" y="8972"/>
                  </a:lnTo>
                  <a:lnTo>
                    <a:pt x="4000" y="13924"/>
                  </a:lnTo>
                  <a:lnTo>
                    <a:pt x="6374" y="14330"/>
                  </a:lnTo>
                  <a:lnTo>
                    <a:pt x="16970" y="7165"/>
                  </a:lnTo>
                  <a:lnTo>
                    <a:pt x="17254" y="4689"/>
                  </a:lnTo>
                  <a:lnTo>
                    <a:pt x="15001" y="568"/>
                  </a:lnTo>
                  <a:lnTo>
                    <a:pt x="1297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35"/>
            <p:cNvSpPr/>
            <p:nvPr/>
          </p:nvSpPr>
          <p:spPr>
            <a:xfrm>
              <a:off x="2457150" y="2156650"/>
              <a:ext cx="367575" cy="240350"/>
            </a:xfrm>
            <a:custGeom>
              <a:rect b="b" l="l" r="r" t="t"/>
              <a:pathLst>
                <a:path extrusionOk="0" h="9614" w="14703">
                  <a:moveTo>
                    <a:pt x="12878" y="1"/>
                  </a:moveTo>
                  <a:cubicBezTo>
                    <a:pt x="12768" y="1"/>
                    <a:pt x="12657" y="11"/>
                    <a:pt x="12544" y="33"/>
                  </a:cubicBezTo>
                  <a:lnTo>
                    <a:pt x="1807" y="2104"/>
                  </a:lnTo>
                  <a:lnTo>
                    <a:pt x="1" y="3971"/>
                  </a:lnTo>
                  <a:lnTo>
                    <a:pt x="2132" y="8254"/>
                  </a:lnTo>
                  <a:lnTo>
                    <a:pt x="3837" y="9614"/>
                  </a:lnTo>
                  <a:lnTo>
                    <a:pt x="9967" y="7564"/>
                  </a:lnTo>
                  <a:cubicBezTo>
                    <a:pt x="12463" y="6732"/>
                    <a:pt x="14249" y="4540"/>
                    <a:pt x="14574" y="1921"/>
                  </a:cubicBezTo>
                  <a:cubicBezTo>
                    <a:pt x="14702" y="879"/>
                    <a:pt x="13874" y="1"/>
                    <a:pt x="1287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35"/>
            <p:cNvSpPr/>
            <p:nvPr/>
          </p:nvSpPr>
          <p:spPr>
            <a:xfrm>
              <a:off x="1630525" y="3068325"/>
              <a:ext cx="600325" cy="554150"/>
            </a:xfrm>
            <a:custGeom>
              <a:rect b="b" l="l" r="r" t="t"/>
              <a:pathLst>
                <a:path extrusionOk="0" h="22166" w="24013">
                  <a:moveTo>
                    <a:pt x="19202" y="1"/>
                  </a:moveTo>
                  <a:lnTo>
                    <a:pt x="1" y="10068"/>
                  </a:lnTo>
                  <a:lnTo>
                    <a:pt x="6841" y="22166"/>
                  </a:lnTo>
                  <a:cubicBezTo>
                    <a:pt x="6841" y="22166"/>
                    <a:pt x="23628" y="8728"/>
                    <a:pt x="23728" y="8728"/>
                  </a:cubicBezTo>
                  <a:cubicBezTo>
                    <a:pt x="23728" y="8728"/>
                    <a:pt x="23729" y="8728"/>
                    <a:pt x="23729" y="8729"/>
                  </a:cubicBezTo>
                  <a:cubicBezTo>
                    <a:pt x="23729" y="8730"/>
                    <a:pt x="23729" y="8731"/>
                    <a:pt x="23729" y="8731"/>
                  </a:cubicBezTo>
                  <a:cubicBezTo>
                    <a:pt x="23741" y="8731"/>
                    <a:pt x="24013" y="6942"/>
                    <a:pt x="24013" y="6942"/>
                  </a:cubicBezTo>
                  <a:lnTo>
                    <a:pt x="2044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35"/>
            <p:cNvSpPr/>
            <p:nvPr/>
          </p:nvSpPr>
          <p:spPr>
            <a:xfrm>
              <a:off x="2167900" y="2926925"/>
              <a:ext cx="374025" cy="324100"/>
            </a:xfrm>
            <a:custGeom>
              <a:rect b="b" l="l" r="r" t="t"/>
              <a:pathLst>
                <a:path extrusionOk="0" h="12964" w="14961">
                  <a:moveTo>
                    <a:pt x="10957" y="1"/>
                  </a:moveTo>
                  <a:cubicBezTo>
                    <a:pt x="7302" y="1"/>
                    <a:pt x="1" y="4175"/>
                    <a:pt x="1" y="4175"/>
                  </a:cubicBezTo>
                  <a:lnTo>
                    <a:pt x="1" y="5657"/>
                  </a:lnTo>
                  <a:lnTo>
                    <a:pt x="3066" y="12071"/>
                  </a:lnTo>
                  <a:lnTo>
                    <a:pt x="4629" y="12964"/>
                  </a:lnTo>
                  <a:cubicBezTo>
                    <a:pt x="4629" y="12964"/>
                    <a:pt x="10332" y="8803"/>
                    <a:pt x="11916" y="7098"/>
                  </a:cubicBezTo>
                  <a:cubicBezTo>
                    <a:pt x="13479" y="5413"/>
                    <a:pt x="14960" y="2084"/>
                    <a:pt x="12362" y="339"/>
                  </a:cubicBezTo>
                  <a:cubicBezTo>
                    <a:pt x="12011" y="103"/>
                    <a:pt x="11528" y="1"/>
                    <a:pt x="1095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35"/>
            <p:cNvSpPr/>
            <p:nvPr/>
          </p:nvSpPr>
          <p:spPr>
            <a:xfrm>
              <a:off x="1742675" y="2998300"/>
              <a:ext cx="770825" cy="624175"/>
            </a:xfrm>
            <a:custGeom>
              <a:rect b="b" l="l" r="r" t="t"/>
              <a:pathLst>
                <a:path extrusionOk="0" h="24967" w="30833">
                  <a:moveTo>
                    <a:pt x="30772" y="1"/>
                  </a:moveTo>
                  <a:lnTo>
                    <a:pt x="30772" y="1"/>
                  </a:lnTo>
                  <a:cubicBezTo>
                    <a:pt x="30163" y="1198"/>
                    <a:pt x="28965" y="3086"/>
                    <a:pt x="26976" y="4527"/>
                  </a:cubicBezTo>
                  <a:cubicBezTo>
                    <a:pt x="23850" y="6780"/>
                    <a:pt x="22389" y="7511"/>
                    <a:pt x="22389" y="7511"/>
                  </a:cubicBezTo>
                  <a:lnTo>
                    <a:pt x="21678" y="5664"/>
                  </a:lnTo>
                  <a:lnTo>
                    <a:pt x="16401" y="9317"/>
                  </a:lnTo>
                  <a:lnTo>
                    <a:pt x="17862" y="10596"/>
                  </a:lnTo>
                  <a:lnTo>
                    <a:pt x="5846" y="19385"/>
                  </a:lnTo>
                  <a:cubicBezTo>
                    <a:pt x="5846" y="19385"/>
                    <a:pt x="5197" y="17741"/>
                    <a:pt x="4547" y="16624"/>
                  </a:cubicBezTo>
                  <a:cubicBezTo>
                    <a:pt x="4515" y="16566"/>
                    <a:pt x="4461" y="16539"/>
                    <a:pt x="4388" y="16539"/>
                  </a:cubicBezTo>
                  <a:cubicBezTo>
                    <a:pt x="3770" y="16539"/>
                    <a:pt x="1780" y="18516"/>
                    <a:pt x="0" y="20785"/>
                  </a:cubicBezTo>
                  <a:lnTo>
                    <a:pt x="2355" y="24967"/>
                  </a:lnTo>
                  <a:cubicBezTo>
                    <a:pt x="2355" y="24967"/>
                    <a:pt x="19142" y="11529"/>
                    <a:pt x="19242" y="11529"/>
                  </a:cubicBezTo>
                  <a:cubicBezTo>
                    <a:pt x="19242" y="11529"/>
                    <a:pt x="19243" y="11529"/>
                    <a:pt x="19243" y="11530"/>
                  </a:cubicBezTo>
                  <a:cubicBezTo>
                    <a:pt x="19243" y="11531"/>
                    <a:pt x="19243" y="11532"/>
                    <a:pt x="19243" y="11532"/>
                  </a:cubicBezTo>
                  <a:cubicBezTo>
                    <a:pt x="19255" y="11532"/>
                    <a:pt x="19527" y="9743"/>
                    <a:pt x="19527" y="9743"/>
                  </a:cubicBezTo>
                  <a:lnTo>
                    <a:pt x="19466" y="9642"/>
                  </a:lnTo>
                  <a:cubicBezTo>
                    <a:pt x="19730" y="9540"/>
                    <a:pt x="19973" y="9419"/>
                    <a:pt x="20176" y="9277"/>
                  </a:cubicBezTo>
                  <a:lnTo>
                    <a:pt x="21638" y="10109"/>
                  </a:lnTo>
                  <a:cubicBezTo>
                    <a:pt x="21638" y="10109"/>
                    <a:pt x="27341" y="5948"/>
                    <a:pt x="28925" y="4243"/>
                  </a:cubicBezTo>
                  <a:cubicBezTo>
                    <a:pt x="29899" y="3208"/>
                    <a:pt x="30833" y="1543"/>
                    <a:pt x="30772" y="1"/>
                  </a:cubicBezTo>
                  <a:close/>
                </a:path>
              </a:pathLst>
            </a:custGeom>
            <a:solidFill>
              <a:srgbClr val="C1C1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35"/>
            <p:cNvSpPr/>
            <p:nvPr/>
          </p:nvSpPr>
          <p:spPr>
            <a:xfrm>
              <a:off x="1793425" y="3269275"/>
              <a:ext cx="433375" cy="353200"/>
            </a:xfrm>
            <a:custGeom>
              <a:rect b="b" l="l" r="r" t="t"/>
              <a:pathLst>
                <a:path extrusionOk="0" h="14128" w="17335">
                  <a:moveTo>
                    <a:pt x="17334" y="0"/>
                  </a:moveTo>
                  <a:lnTo>
                    <a:pt x="0" y="13194"/>
                  </a:lnTo>
                  <a:lnTo>
                    <a:pt x="325" y="14128"/>
                  </a:lnTo>
                  <a:lnTo>
                    <a:pt x="17213" y="691"/>
                  </a:lnTo>
                  <a:lnTo>
                    <a:pt x="1733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35"/>
            <p:cNvSpPr/>
            <p:nvPr/>
          </p:nvSpPr>
          <p:spPr>
            <a:xfrm>
              <a:off x="1535125" y="3314950"/>
              <a:ext cx="336475" cy="336450"/>
            </a:xfrm>
            <a:custGeom>
              <a:rect b="b" l="l" r="r" t="t"/>
              <a:pathLst>
                <a:path extrusionOk="0" h="13458" w="13459">
                  <a:moveTo>
                    <a:pt x="6719" y="0"/>
                  </a:moveTo>
                  <a:cubicBezTo>
                    <a:pt x="3005" y="0"/>
                    <a:pt x="1" y="3004"/>
                    <a:pt x="1" y="6719"/>
                  </a:cubicBezTo>
                  <a:cubicBezTo>
                    <a:pt x="1" y="10433"/>
                    <a:pt x="3005" y="13458"/>
                    <a:pt x="6719" y="13458"/>
                  </a:cubicBezTo>
                  <a:cubicBezTo>
                    <a:pt x="10434" y="13458"/>
                    <a:pt x="13458" y="10433"/>
                    <a:pt x="13458" y="6719"/>
                  </a:cubicBezTo>
                  <a:cubicBezTo>
                    <a:pt x="13458" y="3004"/>
                    <a:pt x="10434" y="0"/>
                    <a:pt x="6719" y="0"/>
                  </a:cubicBezTo>
                  <a:close/>
                </a:path>
              </a:pathLst>
            </a:custGeom>
            <a:solidFill>
              <a:srgbClr val="3D3D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35"/>
            <p:cNvSpPr/>
            <p:nvPr/>
          </p:nvSpPr>
          <p:spPr>
            <a:xfrm>
              <a:off x="2111575" y="3070350"/>
              <a:ext cx="174600" cy="174600"/>
            </a:xfrm>
            <a:custGeom>
              <a:rect b="b" l="l" r="r" t="t"/>
              <a:pathLst>
                <a:path extrusionOk="0" h="6984" w="6984">
                  <a:moveTo>
                    <a:pt x="3492" y="1"/>
                  </a:moveTo>
                  <a:cubicBezTo>
                    <a:pt x="1564" y="1"/>
                    <a:pt x="1" y="1564"/>
                    <a:pt x="1" y="3492"/>
                  </a:cubicBezTo>
                  <a:cubicBezTo>
                    <a:pt x="1" y="5420"/>
                    <a:pt x="1564" y="6983"/>
                    <a:pt x="3492" y="6983"/>
                  </a:cubicBezTo>
                  <a:cubicBezTo>
                    <a:pt x="5420" y="6983"/>
                    <a:pt x="6983" y="5420"/>
                    <a:pt x="6983" y="3492"/>
                  </a:cubicBezTo>
                  <a:cubicBezTo>
                    <a:pt x="6983" y="1564"/>
                    <a:pt x="5420" y="1"/>
                    <a:pt x="3492" y="1"/>
                  </a:cubicBezTo>
                  <a:close/>
                </a:path>
              </a:pathLst>
            </a:custGeom>
            <a:solidFill>
              <a:srgbClr val="3D3D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35"/>
            <p:cNvSpPr/>
            <p:nvPr/>
          </p:nvSpPr>
          <p:spPr>
            <a:xfrm>
              <a:off x="2127325" y="3079500"/>
              <a:ext cx="149700" cy="119775"/>
            </a:xfrm>
            <a:custGeom>
              <a:rect b="b" l="l" r="r" t="t"/>
              <a:pathLst>
                <a:path extrusionOk="0" h="4791" w="5988">
                  <a:moveTo>
                    <a:pt x="2862" y="0"/>
                  </a:moveTo>
                  <a:cubicBezTo>
                    <a:pt x="1583" y="0"/>
                    <a:pt x="467" y="772"/>
                    <a:pt x="0" y="1888"/>
                  </a:cubicBezTo>
                  <a:cubicBezTo>
                    <a:pt x="548" y="1015"/>
                    <a:pt x="1522" y="426"/>
                    <a:pt x="2639" y="426"/>
                  </a:cubicBezTo>
                  <a:cubicBezTo>
                    <a:pt x="4364" y="426"/>
                    <a:pt x="5765" y="1827"/>
                    <a:pt x="5765" y="3552"/>
                  </a:cubicBezTo>
                  <a:cubicBezTo>
                    <a:pt x="5765" y="3999"/>
                    <a:pt x="5663" y="4405"/>
                    <a:pt x="5501" y="4790"/>
                  </a:cubicBezTo>
                  <a:cubicBezTo>
                    <a:pt x="5805" y="4303"/>
                    <a:pt x="5988" y="3735"/>
                    <a:pt x="5988" y="3126"/>
                  </a:cubicBezTo>
                  <a:cubicBezTo>
                    <a:pt x="5988" y="1401"/>
                    <a:pt x="4587" y="0"/>
                    <a:pt x="2862" y="0"/>
                  </a:cubicBezTo>
                  <a:close/>
                </a:path>
              </a:pathLst>
            </a:custGeom>
            <a:solidFill>
              <a:srgbClr val="728A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35"/>
            <p:cNvSpPr/>
            <p:nvPr/>
          </p:nvSpPr>
          <p:spPr>
            <a:xfrm>
              <a:off x="1569625" y="3336250"/>
              <a:ext cx="279625" cy="223800"/>
            </a:xfrm>
            <a:custGeom>
              <a:rect b="b" l="l" r="r" t="t"/>
              <a:pathLst>
                <a:path extrusionOk="0" h="8952" w="11185">
                  <a:moveTo>
                    <a:pt x="5360" y="1"/>
                  </a:moveTo>
                  <a:cubicBezTo>
                    <a:pt x="2964" y="1"/>
                    <a:pt x="894" y="1462"/>
                    <a:pt x="1" y="3533"/>
                  </a:cubicBezTo>
                  <a:cubicBezTo>
                    <a:pt x="1036" y="1909"/>
                    <a:pt x="2863" y="813"/>
                    <a:pt x="4933" y="813"/>
                  </a:cubicBezTo>
                  <a:cubicBezTo>
                    <a:pt x="8140" y="813"/>
                    <a:pt x="10759" y="3431"/>
                    <a:pt x="10759" y="6638"/>
                  </a:cubicBezTo>
                  <a:cubicBezTo>
                    <a:pt x="10759" y="7470"/>
                    <a:pt x="10596" y="8242"/>
                    <a:pt x="10292" y="8952"/>
                  </a:cubicBezTo>
                  <a:cubicBezTo>
                    <a:pt x="10860" y="8059"/>
                    <a:pt x="11185" y="6983"/>
                    <a:pt x="11185" y="5846"/>
                  </a:cubicBezTo>
                  <a:cubicBezTo>
                    <a:pt x="11185" y="2619"/>
                    <a:pt x="8587" y="1"/>
                    <a:pt x="536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35"/>
            <p:cNvSpPr/>
            <p:nvPr/>
          </p:nvSpPr>
          <p:spPr>
            <a:xfrm>
              <a:off x="1324025" y="3150525"/>
              <a:ext cx="532350" cy="695225"/>
            </a:xfrm>
            <a:custGeom>
              <a:rect b="b" l="l" r="r" t="t"/>
              <a:pathLst>
                <a:path extrusionOk="0" h="27809" w="21294">
                  <a:moveTo>
                    <a:pt x="15813" y="1"/>
                  </a:moveTo>
                  <a:cubicBezTo>
                    <a:pt x="7105" y="1"/>
                    <a:pt x="1" y="7085"/>
                    <a:pt x="1" y="15813"/>
                  </a:cubicBezTo>
                  <a:cubicBezTo>
                    <a:pt x="1" y="20603"/>
                    <a:pt x="2152" y="24886"/>
                    <a:pt x="5522" y="27809"/>
                  </a:cubicBezTo>
                  <a:cubicBezTo>
                    <a:pt x="5765" y="27727"/>
                    <a:pt x="6009" y="27626"/>
                    <a:pt x="6273" y="27545"/>
                  </a:cubicBezTo>
                  <a:cubicBezTo>
                    <a:pt x="2863" y="24764"/>
                    <a:pt x="691" y="20542"/>
                    <a:pt x="691" y="15813"/>
                  </a:cubicBezTo>
                  <a:cubicBezTo>
                    <a:pt x="691" y="7450"/>
                    <a:pt x="7470" y="671"/>
                    <a:pt x="15813" y="671"/>
                  </a:cubicBezTo>
                  <a:cubicBezTo>
                    <a:pt x="17761" y="671"/>
                    <a:pt x="19608" y="1036"/>
                    <a:pt x="21293" y="1706"/>
                  </a:cubicBezTo>
                  <a:lnTo>
                    <a:pt x="21253" y="1604"/>
                  </a:lnTo>
                  <a:lnTo>
                    <a:pt x="21171" y="935"/>
                  </a:lnTo>
                  <a:cubicBezTo>
                    <a:pt x="19507" y="326"/>
                    <a:pt x="17700" y="1"/>
                    <a:pt x="15813" y="1"/>
                  </a:cubicBezTo>
                  <a:close/>
                </a:path>
              </a:pathLst>
            </a:custGeom>
            <a:solidFill>
              <a:srgbClr val="C1C1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35"/>
            <p:cNvSpPr/>
            <p:nvPr/>
          </p:nvSpPr>
          <p:spPr>
            <a:xfrm>
              <a:off x="927725" y="3772150"/>
              <a:ext cx="348625" cy="799750"/>
            </a:xfrm>
            <a:custGeom>
              <a:rect b="b" l="l" r="r" t="t"/>
              <a:pathLst>
                <a:path extrusionOk="0" h="31990" w="13945">
                  <a:moveTo>
                    <a:pt x="13945" y="0"/>
                  </a:moveTo>
                  <a:lnTo>
                    <a:pt x="0" y="31989"/>
                  </a:lnTo>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35"/>
            <p:cNvSpPr/>
            <p:nvPr/>
          </p:nvSpPr>
          <p:spPr>
            <a:xfrm>
              <a:off x="1773125" y="2566475"/>
              <a:ext cx="334425" cy="369425"/>
            </a:xfrm>
            <a:custGeom>
              <a:rect b="b" l="l" r="r" t="t"/>
              <a:pathLst>
                <a:path extrusionOk="0" h="14777" w="13377">
                  <a:moveTo>
                    <a:pt x="0" y="14777"/>
                  </a:moveTo>
                  <a:lnTo>
                    <a:pt x="13376" y="0"/>
                  </a:lnTo>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35"/>
            <p:cNvSpPr/>
            <p:nvPr/>
          </p:nvSpPr>
          <p:spPr>
            <a:xfrm>
              <a:off x="2127325" y="2341675"/>
              <a:ext cx="353200" cy="211625"/>
            </a:xfrm>
            <a:custGeom>
              <a:rect b="b" l="l" r="r" t="t"/>
              <a:pathLst>
                <a:path extrusionOk="0" h="8465" w="14128">
                  <a:moveTo>
                    <a:pt x="0" y="8465"/>
                  </a:moveTo>
                  <a:lnTo>
                    <a:pt x="14127" y="1"/>
                  </a:lnTo>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35"/>
            <p:cNvSpPr/>
            <p:nvPr/>
          </p:nvSpPr>
          <p:spPr>
            <a:xfrm>
              <a:off x="2492675" y="2220900"/>
              <a:ext cx="325800" cy="121300"/>
            </a:xfrm>
            <a:custGeom>
              <a:rect b="b" l="l" r="r" t="t"/>
              <a:pathLst>
                <a:path extrusionOk="0" h="4852" w="13032">
                  <a:moveTo>
                    <a:pt x="13031" y="1"/>
                  </a:moveTo>
                  <a:lnTo>
                    <a:pt x="0" y="4243"/>
                  </a:lnTo>
                  <a:lnTo>
                    <a:pt x="305" y="4852"/>
                  </a:lnTo>
                  <a:lnTo>
                    <a:pt x="12808" y="772"/>
                  </a:lnTo>
                  <a:cubicBezTo>
                    <a:pt x="12910" y="528"/>
                    <a:pt x="12971" y="265"/>
                    <a:pt x="13031" y="1"/>
                  </a:cubicBezTo>
                  <a:close/>
                </a:path>
              </a:pathLst>
            </a:custGeom>
            <a:solidFill>
              <a:srgbClr val="C1C1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35"/>
            <p:cNvSpPr/>
            <p:nvPr/>
          </p:nvSpPr>
          <p:spPr>
            <a:xfrm>
              <a:off x="1038350" y="3810725"/>
              <a:ext cx="360300" cy="902250"/>
            </a:xfrm>
            <a:custGeom>
              <a:rect b="b" l="l" r="r" t="t"/>
              <a:pathLst>
                <a:path extrusionOk="0" h="36090" w="14412">
                  <a:moveTo>
                    <a:pt x="11428" y="0"/>
                  </a:moveTo>
                  <a:lnTo>
                    <a:pt x="0" y="33735"/>
                  </a:lnTo>
                  <a:lnTo>
                    <a:pt x="6394" y="36089"/>
                  </a:lnTo>
                  <a:lnTo>
                    <a:pt x="14412" y="2375"/>
                  </a:lnTo>
                  <a:lnTo>
                    <a:pt x="11428" y="0"/>
                  </a:lnTo>
                  <a:close/>
                </a:path>
              </a:pathLst>
            </a:custGeom>
            <a:solidFill>
              <a:srgbClr val="C1C1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35"/>
            <p:cNvSpPr/>
            <p:nvPr/>
          </p:nvSpPr>
          <p:spPr>
            <a:xfrm>
              <a:off x="2342475" y="3201775"/>
              <a:ext cx="310575" cy="324800"/>
            </a:xfrm>
            <a:custGeom>
              <a:rect b="b" l="l" r="r" t="t"/>
              <a:pathLst>
                <a:path extrusionOk="0" h="12992" w="12423">
                  <a:moveTo>
                    <a:pt x="11286" y="1"/>
                  </a:moveTo>
                  <a:lnTo>
                    <a:pt x="0" y="12991"/>
                  </a:lnTo>
                  <a:cubicBezTo>
                    <a:pt x="3025" y="11286"/>
                    <a:pt x="12422" y="2457"/>
                    <a:pt x="12422" y="2457"/>
                  </a:cubicBezTo>
                  <a:lnTo>
                    <a:pt x="1128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35"/>
            <p:cNvSpPr/>
            <p:nvPr/>
          </p:nvSpPr>
          <p:spPr>
            <a:xfrm>
              <a:off x="2261775" y="3182500"/>
              <a:ext cx="284200" cy="170200"/>
            </a:xfrm>
            <a:custGeom>
              <a:rect b="b" l="l" r="r" t="t"/>
              <a:pathLst>
                <a:path extrusionOk="0" h="6808" w="11368">
                  <a:moveTo>
                    <a:pt x="11368" y="1"/>
                  </a:moveTo>
                  <a:lnTo>
                    <a:pt x="1" y="5176"/>
                  </a:lnTo>
                  <a:cubicBezTo>
                    <a:pt x="298" y="6128"/>
                    <a:pt x="835" y="6807"/>
                    <a:pt x="1437" y="6807"/>
                  </a:cubicBezTo>
                  <a:cubicBezTo>
                    <a:pt x="1656" y="6807"/>
                    <a:pt x="1884" y="6717"/>
                    <a:pt x="2112" y="6516"/>
                  </a:cubicBezTo>
                  <a:cubicBezTo>
                    <a:pt x="3512" y="5319"/>
                    <a:pt x="9724" y="934"/>
                    <a:pt x="1136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35"/>
            <p:cNvSpPr/>
            <p:nvPr/>
          </p:nvSpPr>
          <p:spPr>
            <a:xfrm>
              <a:off x="2512450" y="2908475"/>
              <a:ext cx="91375" cy="203000"/>
            </a:xfrm>
            <a:custGeom>
              <a:rect b="b" l="l" r="r" t="t"/>
              <a:pathLst>
                <a:path extrusionOk="0" h="8120" w="3655">
                  <a:moveTo>
                    <a:pt x="1" y="1"/>
                  </a:moveTo>
                  <a:lnTo>
                    <a:pt x="1625" y="1747"/>
                  </a:lnTo>
                  <a:lnTo>
                    <a:pt x="2741" y="5684"/>
                  </a:lnTo>
                  <a:lnTo>
                    <a:pt x="1726" y="8120"/>
                  </a:lnTo>
                  <a:lnTo>
                    <a:pt x="3655" y="6395"/>
                  </a:lnTo>
                  <a:lnTo>
                    <a:pt x="2416" y="1401"/>
                  </a:lnTo>
                  <a:lnTo>
                    <a:pt x="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35"/>
            <p:cNvSpPr/>
            <p:nvPr/>
          </p:nvSpPr>
          <p:spPr>
            <a:xfrm>
              <a:off x="2162325" y="2366025"/>
              <a:ext cx="331375" cy="241075"/>
            </a:xfrm>
            <a:custGeom>
              <a:rect b="b" l="l" r="r" t="t"/>
              <a:pathLst>
                <a:path extrusionOk="0" h="9643" w="13255">
                  <a:moveTo>
                    <a:pt x="13255" y="1"/>
                  </a:moveTo>
                  <a:lnTo>
                    <a:pt x="1" y="9236"/>
                  </a:lnTo>
                  <a:lnTo>
                    <a:pt x="2375" y="9642"/>
                  </a:lnTo>
                  <a:lnTo>
                    <a:pt x="12971" y="2477"/>
                  </a:lnTo>
                  <a:lnTo>
                    <a:pt x="13255" y="1"/>
                  </a:lnTo>
                  <a:close/>
                </a:path>
              </a:pathLst>
            </a:custGeom>
            <a:solidFill>
              <a:srgbClr val="C1C1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35"/>
            <p:cNvSpPr/>
            <p:nvPr/>
          </p:nvSpPr>
          <p:spPr>
            <a:xfrm>
              <a:off x="1829950" y="2609600"/>
              <a:ext cx="311600" cy="380600"/>
            </a:xfrm>
            <a:custGeom>
              <a:rect b="b" l="l" r="r" t="t"/>
              <a:pathLst>
                <a:path extrusionOk="0" h="15224" w="12464">
                  <a:moveTo>
                    <a:pt x="12463" y="1"/>
                  </a:moveTo>
                  <a:lnTo>
                    <a:pt x="1" y="15224"/>
                  </a:lnTo>
                  <a:lnTo>
                    <a:pt x="1300" y="15224"/>
                  </a:lnTo>
                  <a:lnTo>
                    <a:pt x="12463" y="2700"/>
                  </a:lnTo>
                  <a:lnTo>
                    <a:pt x="12463" y="1"/>
                  </a:lnTo>
                  <a:close/>
                </a:path>
              </a:pathLst>
            </a:custGeom>
            <a:solidFill>
              <a:srgbClr val="C1C1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35"/>
            <p:cNvSpPr/>
            <p:nvPr/>
          </p:nvSpPr>
          <p:spPr>
            <a:xfrm>
              <a:off x="2510425" y="2261500"/>
              <a:ext cx="293850" cy="135500"/>
            </a:xfrm>
            <a:custGeom>
              <a:rect b="b" l="l" r="r" t="t"/>
              <a:pathLst>
                <a:path extrusionOk="0" h="5420" w="11754">
                  <a:moveTo>
                    <a:pt x="11753" y="0"/>
                  </a:moveTo>
                  <a:lnTo>
                    <a:pt x="11753" y="0"/>
                  </a:lnTo>
                  <a:cubicBezTo>
                    <a:pt x="11733" y="0"/>
                    <a:pt x="9784" y="995"/>
                    <a:pt x="7206" y="1929"/>
                  </a:cubicBezTo>
                  <a:cubicBezTo>
                    <a:pt x="4629" y="2842"/>
                    <a:pt x="1" y="4060"/>
                    <a:pt x="1" y="4060"/>
                  </a:cubicBezTo>
                  <a:lnTo>
                    <a:pt x="1706" y="5420"/>
                  </a:lnTo>
                  <a:lnTo>
                    <a:pt x="7836" y="3370"/>
                  </a:lnTo>
                  <a:cubicBezTo>
                    <a:pt x="9561" y="2802"/>
                    <a:pt x="10941" y="1563"/>
                    <a:pt x="11753" y="0"/>
                  </a:cubicBezTo>
                  <a:close/>
                </a:path>
              </a:pathLst>
            </a:custGeom>
            <a:solidFill>
              <a:srgbClr val="C1C1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35"/>
            <p:cNvSpPr/>
            <p:nvPr/>
          </p:nvSpPr>
          <p:spPr>
            <a:xfrm>
              <a:off x="2468825" y="3251000"/>
              <a:ext cx="184225" cy="177625"/>
            </a:xfrm>
            <a:custGeom>
              <a:rect b="b" l="l" r="r" t="t"/>
              <a:pathLst>
                <a:path extrusionOk="0" h="7105" w="7369">
                  <a:moveTo>
                    <a:pt x="7145" y="1"/>
                  </a:moveTo>
                  <a:lnTo>
                    <a:pt x="0" y="7105"/>
                  </a:lnTo>
                  <a:cubicBezTo>
                    <a:pt x="3552" y="4060"/>
                    <a:pt x="7368" y="488"/>
                    <a:pt x="7368" y="488"/>
                  </a:cubicBezTo>
                  <a:lnTo>
                    <a:pt x="714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35"/>
            <p:cNvSpPr/>
            <p:nvPr/>
          </p:nvSpPr>
          <p:spPr>
            <a:xfrm>
              <a:off x="2670275" y="3167775"/>
              <a:ext cx="20325" cy="69550"/>
            </a:xfrm>
            <a:custGeom>
              <a:rect b="b" l="l" r="r" t="t"/>
              <a:pathLst>
                <a:path extrusionOk="0" h="2782" w="813">
                  <a:moveTo>
                    <a:pt x="264" y="1"/>
                  </a:moveTo>
                  <a:lnTo>
                    <a:pt x="1" y="143"/>
                  </a:lnTo>
                  <a:cubicBezTo>
                    <a:pt x="346" y="590"/>
                    <a:pt x="569" y="1158"/>
                    <a:pt x="569" y="1767"/>
                  </a:cubicBezTo>
                  <a:cubicBezTo>
                    <a:pt x="569" y="2132"/>
                    <a:pt x="488" y="2477"/>
                    <a:pt x="366" y="2782"/>
                  </a:cubicBezTo>
                  <a:cubicBezTo>
                    <a:pt x="650" y="2416"/>
                    <a:pt x="812" y="1950"/>
                    <a:pt x="812" y="1442"/>
                  </a:cubicBezTo>
                  <a:cubicBezTo>
                    <a:pt x="812" y="894"/>
                    <a:pt x="609" y="387"/>
                    <a:pt x="26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35"/>
            <p:cNvSpPr/>
            <p:nvPr/>
          </p:nvSpPr>
          <p:spPr>
            <a:xfrm>
              <a:off x="2502325" y="2156675"/>
              <a:ext cx="313100" cy="52575"/>
            </a:xfrm>
            <a:custGeom>
              <a:rect b="b" l="l" r="r" t="t"/>
              <a:pathLst>
                <a:path extrusionOk="0" h="2103" w="12524">
                  <a:moveTo>
                    <a:pt x="11066" y="1"/>
                  </a:moveTo>
                  <a:cubicBezTo>
                    <a:pt x="10958" y="1"/>
                    <a:pt x="10848" y="11"/>
                    <a:pt x="10737" y="32"/>
                  </a:cubicBezTo>
                  <a:lnTo>
                    <a:pt x="0" y="2103"/>
                  </a:lnTo>
                  <a:lnTo>
                    <a:pt x="0" y="2103"/>
                  </a:lnTo>
                  <a:lnTo>
                    <a:pt x="12524" y="824"/>
                  </a:lnTo>
                  <a:cubicBezTo>
                    <a:pt x="12214" y="325"/>
                    <a:pt x="11670" y="1"/>
                    <a:pt x="110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35"/>
            <p:cNvSpPr/>
            <p:nvPr/>
          </p:nvSpPr>
          <p:spPr>
            <a:xfrm>
              <a:off x="2062350" y="2248825"/>
              <a:ext cx="375025" cy="224300"/>
            </a:xfrm>
            <a:custGeom>
              <a:rect b="b" l="l" r="r" t="t"/>
              <a:pathLst>
                <a:path extrusionOk="0" h="8972" w="15001">
                  <a:moveTo>
                    <a:pt x="12971" y="0"/>
                  </a:moveTo>
                  <a:lnTo>
                    <a:pt x="630" y="6658"/>
                  </a:lnTo>
                  <a:lnTo>
                    <a:pt x="1" y="8972"/>
                  </a:lnTo>
                  <a:lnTo>
                    <a:pt x="996" y="7165"/>
                  </a:lnTo>
                  <a:lnTo>
                    <a:pt x="12586" y="1116"/>
                  </a:lnTo>
                  <a:lnTo>
                    <a:pt x="15001" y="568"/>
                  </a:lnTo>
                  <a:lnTo>
                    <a:pt x="129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35"/>
            <p:cNvSpPr/>
            <p:nvPr/>
          </p:nvSpPr>
          <p:spPr>
            <a:xfrm>
              <a:off x="1674675" y="2483750"/>
              <a:ext cx="369450" cy="375550"/>
            </a:xfrm>
            <a:custGeom>
              <a:rect b="b" l="l" r="r" t="t"/>
              <a:pathLst>
                <a:path extrusionOk="0" h="15022" w="14778">
                  <a:moveTo>
                    <a:pt x="14777" y="1"/>
                  </a:moveTo>
                  <a:lnTo>
                    <a:pt x="12220" y="224"/>
                  </a:lnTo>
                  <a:lnTo>
                    <a:pt x="1" y="10454"/>
                  </a:lnTo>
                  <a:lnTo>
                    <a:pt x="731" y="15021"/>
                  </a:lnTo>
                  <a:lnTo>
                    <a:pt x="1198" y="10901"/>
                  </a:lnTo>
                  <a:lnTo>
                    <a:pt x="12382" y="1198"/>
                  </a:lnTo>
                  <a:lnTo>
                    <a:pt x="1477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35"/>
            <p:cNvSpPr/>
            <p:nvPr/>
          </p:nvSpPr>
          <p:spPr>
            <a:xfrm>
              <a:off x="1355500" y="2851750"/>
              <a:ext cx="313125" cy="264300"/>
            </a:xfrm>
            <a:custGeom>
              <a:rect b="b" l="l" r="r" t="t"/>
              <a:pathLst>
                <a:path extrusionOk="0" h="10572" w="12525">
                  <a:moveTo>
                    <a:pt x="8238" y="0"/>
                  </a:moveTo>
                  <a:cubicBezTo>
                    <a:pt x="8024" y="0"/>
                    <a:pt x="7832" y="24"/>
                    <a:pt x="7673" y="78"/>
                  </a:cubicBezTo>
                  <a:cubicBezTo>
                    <a:pt x="6130" y="606"/>
                    <a:pt x="4385" y="1275"/>
                    <a:pt x="3979" y="1742"/>
                  </a:cubicBezTo>
                  <a:cubicBezTo>
                    <a:pt x="3207" y="2574"/>
                    <a:pt x="3045" y="4949"/>
                    <a:pt x="1726" y="6634"/>
                  </a:cubicBezTo>
                  <a:cubicBezTo>
                    <a:pt x="1482" y="6959"/>
                    <a:pt x="853" y="7730"/>
                    <a:pt x="0" y="8785"/>
                  </a:cubicBezTo>
                  <a:lnTo>
                    <a:pt x="528" y="10572"/>
                  </a:lnTo>
                  <a:lnTo>
                    <a:pt x="1401" y="8664"/>
                  </a:lnTo>
                  <a:cubicBezTo>
                    <a:pt x="1401" y="8664"/>
                    <a:pt x="4080" y="6269"/>
                    <a:pt x="4364" y="4726"/>
                  </a:cubicBezTo>
                  <a:cubicBezTo>
                    <a:pt x="4649" y="3183"/>
                    <a:pt x="5095" y="2716"/>
                    <a:pt x="6902" y="1539"/>
                  </a:cubicBezTo>
                  <a:cubicBezTo>
                    <a:pt x="7619" y="1072"/>
                    <a:pt x="8654" y="931"/>
                    <a:pt x="9641" y="931"/>
                  </a:cubicBezTo>
                  <a:cubicBezTo>
                    <a:pt x="11138" y="931"/>
                    <a:pt x="12524" y="1255"/>
                    <a:pt x="12524" y="1255"/>
                  </a:cubicBezTo>
                  <a:cubicBezTo>
                    <a:pt x="12524" y="1255"/>
                    <a:pt x="9794" y="0"/>
                    <a:pt x="823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35"/>
            <p:cNvSpPr/>
            <p:nvPr/>
          </p:nvSpPr>
          <p:spPr>
            <a:xfrm>
              <a:off x="1121050" y="3061225"/>
              <a:ext cx="247675" cy="295850"/>
            </a:xfrm>
            <a:custGeom>
              <a:rect b="b" l="l" r="r" t="t"/>
              <a:pathLst>
                <a:path extrusionOk="0" h="11834" w="9907">
                  <a:moveTo>
                    <a:pt x="9703" y="0"/>
                  </a:moveTo>
                  <a:cubicBezTo>
                    <a:pt x="9520" y="203"/>
                    <a:pt x="9338" y="447"/>
                    <a:pt x="9135" y="691"/>
                  </a:cubicBezTo>
                  <a:cubicBezTo>
                    <a:pt x="9196" y="1117"/>
                    <a:pt x="9236" y="1563"/>
                    <a:pt x="9236" y="2010"/>
                  </a:cubicBezTo>
                  <a:cubicBezTo>
                    <a:pt x="9236" y="6902"/>
                    <a:pt x="5380" y="10900"/>
                    <a:pt x="569" y="11144"/>
                  </a:cubicBezTo>
                  <a:cubicBezTo>
                    <a:pt x="366" y="11387"/>
                    <a:pt x="184" y="11611"/>
                    <a:pt x="1" y="11834"/>
                  </a:cubicBezTo>
                  <a:lnTo>
                    <a:pt x="82" y="11834"/>
                  </a:lnTo>
                  <a:cubicBezTo>
                    <a:pt x="5502" y="11834"/>
                    <a:pt x="9906" y="7429"/>
                    <a:pt x="9906" y="2010"/>
                  </a:cubicBezTo>
                  <a:cubicBezTo>
                    <a:pt x="9906" y="1320"/>
                    <a:pt x="9845" y="650"/>
                    <a:pt x="9703" y="0"/>
                  </a:cubicBezTo>
                  <a:close/>
                </a:path>
              </a:pathLst>
            </a:custGeom>
            <a:solidFill>
              <a:srgbClr val="C1C1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35"/>
            <p:cNvSpPr/>
            <p:nvPr/>
          </p:nvSpPr>
          <p:spPr>
            <a:xfrm>
              <a:off x="1299675" y="3850300"/>
              <a:ext cx="98975" cy="436925"/>
            </a:xfrm>
            <a:custGeom>
              <a:rect b="b" l="l" r="r" t="t"/>
              <a:pathLst>
                <a:path extrusionOk="0" h="17477" w="3959">
                  <a:moveTo>
                    <a:pt x="2984" y="0"/>
                  </a:moveTo>
                  <a:lnTo>
                    <a:pt x="1" y="17476"/>
                  </a:lnTo>
                  <a:lnTo>
                    <a:pt x="3959" y="792"/>
                  </a:lnTo>
                  <a:lnTo>
                    <a:pt x="298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35"/>
            <p:cNvSpPr/>
            <p:nvPr/>
          </p:nvSpPr>
          <p:spPr>
            <a:xfrm>
              <a:off x="1387975" y="3826450"/>
              <a:ext cx="59400" cy="35550"/>
            </a:xfrm>
            <a:custGeom>
              <a:rect b="b" l="l" r="r" t="t"/>
              <a:pathLst>
                <a:path extrusionOk="0" h="1422" w="2376">
                  <a:moveTo>
                    <a:pt x="975" y="0"/>
                  </a:moveTo>
                  <a:lnTo>
                    <a:pt x="0" y="609"/>
                  </a:lnTo>
                  <a:lnTo>
                    <a:pt x="975" y="1421"/>
                  </a:lnTo>
                  <a:lnTo>
                    <a:pt x="2375" y="954"/>
                  </a:lnTo>
                  <a:lnTo>
                    <a:pt x="97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35"/>
            <p:cNvSpPr/>
            <p:nvPr/>
          </p:nvSpPr>
          <p:spPr>
            <a:xfrm>
              <a:off x="1506200" y="2736975"/>
              <a:ext cx="131450" cy="102025"/>
            </a:xfrm>
            <a:custGeom>
              <a:rect b="b" l="l" r="r" t="t"/>
              <a:pathLst>
                <a:path extrusionOk="0" h="4081" w="5258">
                  <a:moveTo>
                    <a:pt x="4974" y="0"/>
                  </a:moveTo>
                  <a:cubicBezTo>
                    <a:pt x="2497" y="0"/>
                    <a:pt x="468" y="1746"/>
                    <a:pt x="1" y="4080"/>
                  </a:cubicBezTo>
                  <a:cubicBezTo>
                    <a:pt x="853" y="2192"/>
                    <a:pt x="2761" y="873"/>
                    <a:pt x="4974" y="873"/>
                  </a:cubicBezTo>
                  <a:lnTo>
                    <a:pt x="5055" y="873"/>
                  </a:lnTo>
                  <a:lnTo>
                    <a:pt x="5258" y="21"/>
                  </a:lnTo>
                  <a:cubicBezTo>
                    <a:pt x="5156" y="0"/>
                    <a:pt x="5075" y="0"/>
                    <a:pt x="497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35"/>
            <p:cNvSpPr/>
            <p:nvPr/>
          </p:nvSpPr>
          <p:spPr>
            <a:xfrm>
              <a:off x="1038350" y="3368725"/>
              <a:ext cx="97950" cy="188300"/>
            </a:xfrm>
            <a:custGeom>
              <a:rect b="b" l="l" r="r" t="t"/>
              <a:pathLst>
                <a:path extrusionOk="0" h="7532" w="3918">
                  <a:moveTo>
                    <a:pt x="2923" y="1"/>
                  </a:moveTo>
                  <a:lnTo>
                    <a:pt x="0" y="3553"/>
                  </a:lnTo>
                  <a:lnTo>
                    <a:pt x="427" y="7531"/>
                  </a:lnTo>
                  <a:lnTo>
                    <a:pt x="873" y="3979"/>
                  </a:lnTo>
                  <a:lnTo>
                    <a:pt x="391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35"/>
            <p:cNvSpPr/>
            <p:nvPr/>
          </p:nvSpPr>
          <p:spPr>
            <a:xfrm>
              <a:off x="411650" y="3545825"/>
              <a:ext cx="626725" cy="879425"/>
            </a:xfrm>
            <a:custGeom>
              <a:rect b="b" l="l" r="r" t="t"/>
              <a:pathLst>
                <a:path extrusionOk="0" h="35177" w="25069">
                  <a:moveTo>
                    <a:pt x="23242" y="1"/>
                  </a:moveTo>
                  <a:lnTo>
                    <a:pt x="1" y="35176"/>
                  </a:lnTo>
                  <a:lnTo>
                    <a:pt x="25068" y="1462"/>
                  </a:lnTo>
                  <a:lnTo>
                    <a:pt x="2324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35"/>
            <p:cNvSpPr/>
            <p:nvPr/>
          </p:nvSpPr>
          <p:spPr>
            <a:xfrm>
              <a:off x="2167900" y="2926925"/>
              <a:ext cx="320225" cy="141425"/>
            </a:xfrm>
            <a:custGeom>
              <a:rect b="b" l="l" r="r" t="t"/>
              <a:pathLst>
                <a:path extrusionOk="0" h="5657" w="12809">
                  <a:moveTo>
                    <a:pt x="10957" y="1"/>
                  </a:moveTo>
                  <a:cubicBezTo>
                    <a:pt x="7302" y="1"/>
                    <a:pt x="1" y="4175"/>
                    <a:pt x="1" y="4175"/>
                  </a:cubicBezTo>
                  <a:lnTo>
                    <a:pt x="1" y="5657"/>
                  </a:lnTo>
                  <a:cubicBezTo>
                    <a:pt x="1" y="5657"/>
                    <a:pt x="407" y="4621"/>
                    <a:pt x="549" y="4439"/>
                  </a:cubicBezTo>
                  <a:cubicBezTo>
                    <a:pt x="691" y="4256"/>
                    <a:pt x="4629" y="2754"/>
                    <a:pt x="7673" y="1414"/>
                  </a:cubicBezTo>
                  <a:cubicBezTo>
                    <a:pt x="9231" y="719"/>
                    <a:pt x="10538" y="549"/>
                    <a:pt x="11444" y="549"/>
                  </a:cubicBezTo>
                  <a:cubicBezTo>
                    <a:pt x="12310" y="549"/>
                    <a:pt x="12809" y="704"/>
                    <a:pt x="12809" y="704"/>
                  </a:cubicBezTo>
                  <a:cubicBezTo>
                    <a:pt x="12667" y="562"/>
                    <a:pt x="12525" y="460"/>
                    <a:pt x="12362" y="339"/>
                  </a:cubicBezTo>
                  <a:cubicBezTo>
                    <a:pt x="12011" y="103"/>
                    <a:pt x="11528" y="1"/>
                    <a:pt x="1095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35"/>
            <p:cNvSpPr/>
            <p:nvPr/>
          </p:nvSpPr>
          <p:spPr>
            <a:xfrm>
              <a:off x="1630525" y="3068325"/>
              <a:ext cx="516600" cy="251725"/>
            </a:xfrm>
            <a:custGeom>
              <a:rect b="b" l="l" r="r" t="t"/>
              <a:pathLst>
                <a:path extrusionOk="0" h="10069" w="20664">
                  <a:moveTo>
                    <a:pt x="19202" y="1"/>
                  </a:moveTo>
                  <a:lnTo>
                    <a:pt x="1" y="10068"/>
                  </a:lnTo>
                  <a:cubicBezTo>
                    <a:pt x="6" y="10068"/>
                    <a:pt x="11" y="10069"/>
                    <a:pt x="17" y="10069"/>
                  </a:cubicBezTo>
                  <a:cubicBezTo>
                    <a:pt x="1774" y="10069"/>
                    <a:pt x="19080" y="447"/>
                    <a:pt x="19080" y="447"/>
                  </a:cubicBezTo>
                  <a:lnTo>
                    <a:pt x="20664" y="447"/>
                  </a:lnTo>
                  <a:lnTo>
                    <a:pt x="2044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35"/>
            <p:cNvSpPr/>
            <p:nvPr/>
          </p:nvSpPr>
          <p:spPr>
            <a:xfrm>
              <a:off x="2209000" y="2407125"/>
              <a:ext cx="280150" cy="199975"/>
            </a:xfrm>
            <a:custGeom>
              <a:rect b="b" l="l" r="r" t="t"/>
              <a:pathLst>
                <a:path extrusionOk="0" h="7999" w="11206">
                  <a:moveTo>
                    <a:pt x="11205" y="1"/>
                  </a:moveTo>
                  <a:lnTo>
                    <a:pt x="11205" y="1"/>
                  </a:lnTo>
                  <a:cubicBezTo>
                    <a:pt x="11144" y="21"/>
                    <a:pt x="11104" y="21"/>
                    <a:pt x="11104" y="21"/>
                  </a:cubicBezTo>
                  <a:lnTo>
                    <a:pt x="1" y="7917"/>
                  </a:lnTo>
                  <a:lnTo>
                    <a:pt x="508" y="7998"/>
                  </a:lnTo>
                  <a:lnTo>
                    <a:pt x="11104" y="833"/>
                  </a:lnTo>
                  <a:lnTo>
                    <a:pt x="1120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35"/>
            <p:cNvSpPr/>
            <p:nvPr/>
          </p:nvSpPr>
          <p:spPr>
            <a:xfrm>
              <a:off x="1848225" y="2649700"/>
              <a:ext cx="293325" cy="340500"/>
            </a:xfrm>
            <a:custGeom>
              <a:rect b="b" l="l" r="r" t="t"/>
              <a:pathLst>
                <a:path extrusionOk="0" h="13620" w="11733">
                  <a:moveTo>
                    <a:pt x="11712" y="0"/>
                  </a:moveTo>
                  <a:lnTo>
                    <a:pt x="0" y="13620"/>
                  </a:lnTo>
                  <a:lnTo>
                    <a:pt x="569" y="13620"/>
                  </a:lnTo>
                  <a:lnTo>
                    <a:pt x="11732" y="1096"/>
                  </a:lnTo>
                  <a:lnTo>
                    <a:pt x="1173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35"/>
            <p:cNvSpPr/>
            <p:nvPr/>
          </p:nvSpPr>
          <p:spPr>
            <a:xfrm>
              <a:off x="2544425" y="2289925"/>
              <a:ext cx="241575" cy="107075"/>
            </a:xfrm>
            <a:custGeom>
              <a:rect b="b" l="l" r="r" t="t"/>
              <a:pathLst>
                <a:path extrusionOk="0" h="4283" w="9663">
                  <a:moveTo>
                    <a:pt x="9662" y="0"/>
                  </a:moveTo>
                  <a:lnTo>
                    <a:pt x="9662" y="0"/>
                  </a:lnTo>
                  <a:cubicBezTo>
                    <a:pt x="9622" y="20"/>
                    <a:pt x="8445" y="792"/>
                    <a:pt x="6354" y="1746"/>
                  </a:cubicBezTo>
                  <a:cubicBezTo>
                    <a:pt x="5055" y="2355"/>
                    <a:pt x="2091" y="3329"/>
                    <a:pt x="1" y="3999"/>
                  </a:cubicBezTo>
                  <a:lnTo>
                    <a:pt x="346" y="4283"/>
                  </a:lnTo>
                  <a:lnTo>
                    <a:pt x="6476" y="2233"/>
                  </a:lnTo>
                  <a:cubicBezTo>
                    <a:pt x="7754" y="1807"/>
                    <a:pt x="8850" y="1015"/>
                    <a:pt x="96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35"/>
            <p:cNvSpPr/>
            <p:nvPr/>
          </p:nvSpPr>
          <p:spPr>
            <a:xfrm>
              <a:off x="1984225" y="2412200"/>
              <a:ext cx="83750" cy="57875"/>
            </a:xfrm>
            <a:custGeom>
              <a:rect b="b" l="l" r="r" t="t"/>
              <a:pathLst>
                <a:path extrusionOk="0" h="2315" w="3350">
                  <a:moveTo>
                    <a:pt x="2476" y="1"/>
                  </a:moveTo>
                  <a:cubicBezTo>
                    <a:pt x="1157" y="1"/>
                    <a:pt x="81" y="1016"/>
                    <a:pt x="0" y="2315"/>
                  </a:cubicBezTo>
                  <a:cubicBezTo>
                    <a:pt x="284" y="1259"/>
                    <a:pt x="1259" y="488"/>
                    <a:pt x="2395" y="488"/>
                  </a:cubicBezTo>
                  <a:cubicBezTo>
                    <a:pt x="2659" y="488"/>
                    <a:pt x="2923" y="549"/>
                    <a:pt x="3167" y="630"/>
                  </a:cubicBezTo>
                  <a:lnTo>
                    <a:pt x="3349" y="163"/>
                  </a:lnTo>
                  <a:cubicBezTo>
                    <a:pt x="3065" y="62"/>
                    <a:pt x="2781" y="1"/>
                    <a:pt x="247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35"/>
            <p:cNvSpPr/>
            <p:nvPr/>
          </p:nvSpPr>
          <p:spPr>
            <a:xfrm>
              <a:off x="2407425" y="2199600"/>
              <a:ext cx="83750" cy="24875"/>
            </a:xfrm>
            <a:custGeom>
              <a:rect b="b" l="l" r="r" t="t"/>
              <a:pathLst>
                <a:path extrusionOk="0" h="995" w="3350">
                  <a:moveTo>
                    <a:pt x="1990" y="0"/>
                  </a:moveTo>
                  <a:cubicBezTo>
                    <a:pt x="1178" y="0"/>
                    <a:pt x="467" y="386"/>
                    <a:pt x="0" y="995"/>
                  </a:cubicBezTo>
                  <a:cubicBezTo>
                    <a:pt x="427" y="670"/>
                    <a:pt x="954" y="487"/>
                    <a:pt x="1543" y="487"/>
                  </a:cubicBezTo>
                  <a:cubicBezTo>
                    <a:pt x="2010" y="487"/>
                    <a:pt x="2456" y="609"/>
                    <a:pt x="2842" y="832"/>
                  </a:cubicBezTo>
                  <a:cubicBezTo>
                    <a:pt x="2984" y="711"/>
                    <a:pt x="3167" y="569"/>
                    <a:pt x="3349" y="406"/>
                  </a:cubicBezTo>
                  <a:cubicBezTo>
                    <a:pt x="2964" y="163"/>
                    <a:pt x="2497" y="0"/>
                    <a:pt x="199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35"/>
            <p:cNvSpPr/>
            <p:nvPr/>
          </p:nvSpPr>
          <p:spPr>
            <a:xfrm>
              <a:off x="2270925" y="3027725"/>
              <a:ext cx="237500" cy="223300"/>
            </a:xfrm>
            <a:custGeom>
              <a:rect b="b" l="l" r="r" t="t"/>
              <a:pathLst>
                <a:path extrusionOk="0" h="8932" w="9500">
                  <a:moveTo>
                    <a:pt x="9500" y="1"/>
                  </a:moveTo>
                  <a:cubicBezTo>
                    <a:pt x="9500" y="1"/>
                    <a:pt x="7957" y="2558"/>
                    <a:pt x="6090" y="4081"/>
                  </a:cubicBezTo>
                  <a:cubicBezTo>
                    <a:pt x="4243" y="5603"/>
                    <a:pt x="0" y="8627"/>
                    <a:pt x="0" y="8627"/>
                  </a:cubicBezTo>
                  <a:lnTo>
                    <a:pt x="508" y="8932"/>
                  </a:lnTo>
                  <a:cubicBezTo>
                    <a:pt x="508" y="8932"/>
                    <a:pt x="6211" y="4771"/>
                    <a:pt x="7795" y="3066"/>
                  </a:cubicBezTo>
                  <a:cubicBezTo>
                    <a:pt x="8505" y="2294"/>
                    <a:pt x="9215" y="1178"/>
                    <a:pt x="9500" y="21"/>
                  </a:cubicBezTo>
                  <a:cubicBezTo>
                    <a:pt x="9500" y="21"/>
                    <a:pt x="9500" y="1"/>
                    <a:pt x="950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35"/>
            <p:cNvSpPr/>
            <p:nvPr/>
          </p:nvSpPr>
          <p:spPr>
            <a:xfrm>
              <a:off x="2352100" y="3157650"/>
              <a:ext cx="206925" cy="158850"/>
            </a:xfrm>
            <a:custGeom>
              <a:rect b="b" l="l" r="r" t="t"/>
              <a:pathLst>
                <a:path extrusionOk="0" h="6354" w="8277">
                  <a:moveTo>
                    <a:pt x="8140" y="0"/>
                  </a:moveTo>
                  <a:cubicBezTo>
                    <a:pt x="8140" y="0"/>
                    <a:pt x="1056" y="5014"/>
                    <a:pt x="1" y="6353"/>
                  </a:cubicBezTo>
                  <a:cubicBezTo>
                    <a:pt x="2763" y="4292"/>
                    <a:pt x="7774" y="810"/>
                    <a:pt x="8128" y="810"/>
                  </a:cubicBezTo>
                  <a:cubicBezTo>
                    <a:pt x="8133" y="810"/>
                    <a:pt x="8137" y="811"/>
                    <a:pt x="8140" y="812"/>
                  </a:cubicBezTo>
                  <a:cubicBezTo>
                    <a:pt x="8147" y="814"/>
                    <a:pt x="8153" y="815"/>
                    <a:pt x="8159" y="815"/>
                  </a:cubicBezTo>
                  <a:cubicBezTo>
                    <a:pt x="8277" y="815"/>
                    <a:pt x="8218" y="426"/>
                    <a:pt x="81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4" name="Google Shape;374;p35"/>
          <p:cNvGrpSpPr/>
          <p:nvPr/>
        </p:nvGrpSpPr>
        <p:grpSpPr>
          <a:xfrm>
            <a:off x="6779025" y="349504"/>
            <a:ext cx="913425" cy="370975"/>
            <a:chOff x="6514150" y="4420266"/>
            <a:chExt cx="913425" cy="370975"/>
          </a:xfrm>
        </p:grpSpPr>
        <p:sp>
          <p:nvSpPr>
            <p:cNvPr id="375" name="Google Shape;375;p35"/>
            <p:cNvSpPr/>
            <p:nvPr/>
          </p:nvSpPr>
          <p:spPr>
            <a:xfrm>
              <a:off x="6938875" y="4420266"/>
              <a:ext cx="488700" cy="370975"/>
            </a:xfrm>
            <a:custGeom>
              <a:rect b="b" l="l" r="r" t="t"/>
              <a:pathLst>
                <a:path extrusionOk="0" h="14839" w="19548">
                  <a:moveTo>
                    <a:pt x="8160" y="1"/>
                  </a:moveTo>
                  <a:lnTo>
                    <a:pt x="1" y="14838"/>
                  </a:lnTo>
                  <a:lnTo>
                    <a:pt x="11388" y="14838"/>
                  </a:lnTo>
                  <a:lnTo>
                    <a:pt x="1954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35"/>
            <p:cNvSpPr/>
            <p:nvPr/>
          </p:nvSpPr>
          <p:spPr>
            <a:xfrm>
              <a:off x="6514150" y="4420266"/>
              <a:ext cx="488700" cy="370975"/>
            </a:xfrm>
            <a:custGeom>
              <a:rect b="b" l="l" r="r" t="t"/>
              <a:pathLst>
                <a:path extrusionOk="0" h="14839" w="19548">
                  <a:moveTo>
                    <a:pt x="8160" y="1"/>
                  </a:moveTo>
                  <a:lnTo>
                    <a:pt x="1" y="14838"/>
                  </a:lnTo>
                  <a:lnTo>
                    <a:pt x="11388" y="14838"/>
                  </a:lnTo>
                  <a:lnTo>
                    <a:pt x="1954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7" name="Google Shape;377;p35"/>
          <p:cNvSpPr/>
          <p:nvPr/>
        </p:nvSpPr>
        <p:spPr>
          <a:xfrm>
            <a:off x="2086350" y="823325"/>
            <a:ext cx="1270200" cy="1270200"/>
          </a:xfrm>
          <a:prstGeom prst="ellipse">
            <a:avLst/>
          </a:prstGeom>
          <a:solidFill>
            <a:srgbClr val="6E79E4">
              <a:alpha val="35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8" name="Google Shape;378;p35"/>
          <p:cNvGrpSpPr/>
          <p:nvPr/>
        </p:nvGrpSpPr>
        <p:grpSpPr>
          <a:xfrm>
            <a:off x="3091863" y="1052012"/>
            <a:ext cx="537556" cy="136576"/>
            <a:chOff x="2641350" y="846250"/>
            <a:chExt cx="413600" cy="105075"/>
          </a:xfrm>
        </p:grpSpPr>
        <p:sp>
          <p:nvSpPr>
            <p:cNvPr id="379" name="Google Shape;379;p35"/>
            <p:cNvSpPr/>
            <p:nvPr/>
          </p:nvSpPr>
          <p:spPr>
            <a:xfrm>
              <a:off x="2991475" y="846250"/>
              <a:ext cx="63475" cy="105075"/>
            </a:xfrm>
            <a:custGeom>
              <a:rect b="b" l="l" r="r" t="t"/>
              <a:pathLst>
                <a:path extrusionOk="0" h="4203" w="2539">
                  <a:moveTo>
                    <a:pt x="2092" y="1"/>
                  </a:moveTo>
                  <a:lnTo>
                    <a:pt x="1" y="2111"/>
                  </a:lnTo>
                  <a:lnTo>
                    <a:pt x="2092" y="4202"/>
                  </a:lnTo>
                  <a:lnTo>
                    <a:pt x="2538" y="3756"/>
                  </a:lnTo>
                  <a:lnTo>
                    <a:pt x="874" y="2111"/>
                  </a:lnTo>
                  <a:lnTo>
                    <a:pt x="2538" y="447"/>
                  </a:lnTo>
                  <a:lnTo>
                    <a:pt x="209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35"/>
            <p:cNvSpPr/>
            <p:nvPr/>
          </p:nvSpPr>
          <p:spPr>
            <a:xfrm>
              <a:off x="2874775" y="846250"/>
              <a:ext cx="63450" cy="105075"/>
            </a:xfrm>
            <a:custGeom>
              <a:rect b="b" l="l" r="r" t="t"/>
              <a:pathLst>
                <a:path extrusionOk="0" h="4203" w="2538">
                  <a:moveTo>
                    <a:pt x="2091" y="1"/>
                  </a:moveTo>
                  <a:lnTo>
                    <a:pt x="0" y="2111"/>
                  </a:lnTo>
                  <a:lnTo>
                    <a:pt x="2091" y="4202"/>
                  </a:lnTo>
                  <a:lnTo>
                    <a:pt x="2538" y="3756"/>
                  </a:lnTo>
                  <a:lnTo>
                    <a:pt x="894" y="2111"/>
                  </a:lnTo>
                  <a:lnTo>
                    <a:pt x="2538" y="447"/>
                  </a:lnTo>
                  <a:lnTo>
                    <a:pt x="209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35"/>
            <p:cNvSpPr/>
            <p:nvPr/>
          </p:nvSpPr>
          <p:spPr>
            <a:xfrm>
              <a:off x="2758075" y="846250"/>
              <a:ext cx="63450" cy="105075"/>
            </a:xfrm>
            <a:custGeom>
              <a:rect b="b" l="l" r="r" t="t"/>
              <a:pathLst>
                <a:path extrusionOk="0" h="4203" w="2538">
                  <a:moveTo>
                    <a:pt x="2111" y="1"/>
                  </a:moveTo>
                  <a:lnTo>
                    <a:pt x="0" y="2111"/>
                  </a:lnTo>
                  <a:lnTo>
                    <a:pt x="2111" y="4202"/>
                  </a:lnTo>
                  <a:lnTo>
                    <a:pt x="2537" y="3756"/>
                  </a:lnTo>
                  <a:lnTo>
                    <a:pt x="893" y="2111"/>
                  </a:lnTo>
                  <a:lnTo>
                    <a:pt x="2537" y="447"/>
                  </a:lnTo>
                  <a:lnTo>
                    <a:pt x="211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35"/>
            <p:cNvSpPr/>
            <p:nvPr/>
          </p:nvSpPr>
          <p:spPr>
            <a:xfrm>
              <a:off x="2641350" y="846250"/>
              <a:ext cx="63975" cy="105075"/>
            </a:xfrm>
            <a:custGeom>
              <a:rect b="b" l="l" r="r" t="t"/>
              <a:pathLst>
                <a:path extrusionOk="0" h="4203" w="2559">
                  <a:moveTo>
                    <a:pt x="2112" y="1"/>
                  </a:moveTo>
                  <a:lnTo>
                    <a:pt x="1" y="2111"/>
                  </a:lnTo>
                  <a:lnTo>
                    <a:pt x="2112" y="4202"/>
                  </a:lnTo>
                  <a:lnTo>
                    <a:pt x="2558" y="3756"/>
                  </a:lnTo>
                  <a:lnTo>
                    <a:pt x="894" y="2111"/>
                  </a:lnTo>
                  <a:lnTo>
                    <a:pt x="2558" y="447"/>
                  </a:lnTo>
                  <a:lnTo>
                    <a:pt x="211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383" name="Google Shape;383;p35"/>
          <p:cNvCxnSpPr/>
          <p:nvPr/>
        </p:nvCxnSpPr>
        <p:spPr>
          <a:xfrm flipH="1" rot="10800000">
            <a:off x="3459250" y="3707110"/>
            <a:ext cx="4990500" cy="11400"/>
          </a:xfrm>
          <a:prstGeom prst="straightConnector1">
            <a:avLst/>
          </a:prstGeom>
          <a:noFill/>
          <a:ln cap="flat" cmpd="sng" w="19050">
            <a:solidFill>
              <a:schemeClr val="dk1"/>
            </a:solidFill>
            <a:prstDash val="solid"/>
            <a:round/>
            <a:headEnd len="med" w="med" type="none"/>
            <a:tailEnd len="med" w="med" type="none"/>
          </a:ln>
        </p:spPr>
      </p:cxnSp>
      <p:pic>
        <p:nvPicPr>
          <p:cNvPr id="384" name="Google Shape;384;p35"/>
          <p:cNvPicPr preferRelativeResize="0"/>
          <p:nvPr/>
        </p:nvPicPr>
        <p:blipFill>
          <a:blip r:embed="rId3">
            <a:alphaModFix/>
          </a:blip>
          <a:stretch>
            <a:fillRect/>
          </a:stretch>
        </p:blipFill>
        <p:spPr>
          <a:xfrm>
            <a:off x="5267300" y="3253525"/>
            <a:ext cx="1825423" cy="1825423"/>
          </a:xfrm>
          <a:prstGeom prst="rect">
            <a:avLst/>
          </a:prstGeom>
          <a:noFill/>
          <a:ln>
            <a:noFill/>
          </a:ln>
        </p:spPr>
      </p:pic>
      <p:pic>
        <p:nvPicPr>
          <p:cNvPr id="385" name="Google Shape;385;p35"/>
          <p:cNvPicPr preferRelativeResize="0"/>
          <p:nvPr/>
        </p:nvPicPr>
        <p:blipFill>
          <a:blip r:embed="rId4">
            <a:alphaModFix/>
          </a:blip>
          <a:stretch>
            <a:fillRect/>
          </a:stretch>
        </p:blipFill>
        <p:spPr>
          <a:xfrm>
            <a:off x="3453838" y="3918493"/>
            <a:ext cx="1447572" cy="49548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4" name="Shape 594"/>
        <p:cNvGrpSpPr/>
        <p:nvPr/>
      </p:nvGrpSpPr>
      <p:grpSpPr>
        <a:xfrm>
          <a:off x="0" y="0"/>
          <a:ext cx="0" cy="0"/>
          <a:chOff x="0" y="0"/>
          <a:chExt cx="0" cy="0"/>
        </a:xfrm>
      </p:grpSpPr>
      <p:pic>
        <p:nvPicPr>
          <p:cNvPr id="595" name="Google Shape;595;p44"/>
          <p:cNvPicPr preferRelativeResize="0"/>
          <p:nvPr/>
        </p:nvPicPr>
        <p:blipFill rotWithShape="1">
          <a:blip r:embed="rId3">
            <a:alphaModFix/>
          </a:blip>
          <a:srcRect b="33921" l="5546" r="74158" t="41227"/>
          <a:stretch/>
        </p:blipFill>
        <p:spPr>
          <a:xfrm>
            <a:off x="801963" y="1180225"/>
            <a:ext cx="3214837" cy="2143225"/>
          </a:xfrm>
          <a:prstGeom prst="rect">
            <a:avLst/>
          </a:prstGeom>
          <a:noFill/>
          <a:ln>
            <a:noFill/>
          </a:ln>
        </p:spPr>
      </p:pic>
      <p:pic>
        <p:nvPicPr>
          <p:cNvPr id="596" name="Google Shape;596;p44"/>
          <p:cNvPicPr preferRelativeResize="0"/>
          <p:nvPr/>
        </p:nvPicPr>
        <p:blipFill rotWithShape="1">
          <a:blip r:embed="rId3">
            <a:alphaModFix/>
          </a:blip>
          <a:srcRect b="8750" l="5642" r="74670" t="66399"/>
          <a:stretch/>
        </p:blipFill>
        <p:spPr>
          <a:xfrm>
            <a:off x="5061700" y="1180225"/>
            <a:ext cx="3041934" cy="2090525"/>
          </a:xfrm>
          <a:prstGeom prst="rect">
            <a:avLst/>
          </a:prstGeom>
          <a:noFill/>
          <a:ln>
            <a:noFill/>
          </a:ln>
        </p:spPr>
      </p:pic>
      <p:sp>
        <p:nvSpPr>
          <p:cNvPr id="597" name="Google Shape;597;p44"/>
          <p:cNvSpPr txBox="1"/>
          <p:nvPr/>
        </p:nvSpPr>
        <p:spPr>
          <a:xfrm>
            <a:off x="401696" y="464850"/>
            <a:ext cx="8340600" cy="328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500">
                <a:solidFill>
                  <a:schemeClr val="accent2"/>
                </a:solidFill>
                <a:latin typeface="Bebas Neue"/>
                <a:ea typeface="Bebas Neue"/>
                <a:cs typeface="Bebas Neue"/>
                <a:sym typeface="Bebas Neue"/>
              </a:rPr>
              <a:t>BERT TRAINING</a:t>
            </a:r>
            <a:endParaRPr sz="2500">
              <a:solidFill>
                <a:schemeClr val="accent2"/>
              </a:solidFill>
              <a:latin typeface="Bebas Neue"/>
              <a:ea typeface="Bebas Neue"/>
              <a:cs typeface="Bebas Neue"/>
              <a:sym typeface="Bebas Neue"/>
            </a:endParaRPr>
          </a:p>
        </p:txBody>
      </p:sp>
      <p:sp>
        <p:nvSpPr>
          <p:cNvPr id="598" name="Google Shape;598;p44"/>
          <p:cNvSpPr txBox="1"/>
          <p:nvPr/>
        </p:nvSpPr>
        <p:spPr>
          <a:xfrm>
            <a:off x="927113" y="3498775"/>
            <a:ext cx="3042000" cy="1112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accent2"/>
                </a:solidFill>
                <a:latin typeface="Raleway Medium"/>
                <a:ea typeface="Raleway Medium"/>
                <a:cs typeface="Raleway Medium"/>
                <a:sym typeface="Raleway Medium"/>
              </a:rPr>
              <a:t>Grafik akurasi pada setiap epochs. Akurasi pada data latih 98% dan data uji 72%</a:t>
            </a:r>
            <a:endParaRPr sz="1200">
              <a:solidFill>
                <a:schemeClr val="accent2"/>
              </a:solidFill>
              <a:latin typeface="Raleway Medium"/>
              <a:ea typeface="Raleway Medium"/>
              <a:cs typeface="Raleway Medium"/>
              <a:sym typeface="Raleway Medium"/>
            </a:endParaRPr>
          </a:p>
        </p:txBody>
      </p:sp>
      <p:sp>
        <p:nvSpPr>
          <p:cNvPr id="599" name="Google Shape;599;p44"/>
          <p:cNvSpPr txBox="1"/>
          <p:nvPr/>
        </p:nvSpPr>
        <p:spPr>
          <a:xfrm>
            <a:off x="4823325" y="3472425"/>
            <a:ext cx="3518700" cy="1112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accent2"/>
                </a:solidFill>
                <a:latin typeface="Raleway Medium"/>
                <a:ea typeface="Raleway Medium"/>
                <a:cs typeface="Raleway Medium"/>
                <a:sym typeface="Raleway Medium"/>
              </a:rPr>
              <a:t>Grafik loss pada setiap epochs. Loss pada data latih 0.05 dan data uji 1,39</a:t>
            </a:r>
            <a:endParaRPr sz="1200">
              <a:solidFill>
                <a:schemeClr val="accent2"/>
              </a:solidFill>
              <a:latin typeface="Raleway Medium"/>
              <a:ea typeface="Raleway Medium"/>
              <a:cs typeface="Raleway Medium"/>
              <a:sym typeface="Raleway Medium"/>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3" name="Shape 603"/>
        <p:cNvGrpSpPr/>
        <p:nvPr/>
      </p:nvGrpSpPr>
      <p:grpSpPr>
        <a:xfrm>
          <a:off x="0" y="0"/>
          <a:ext cx="0" cy="0"/>
          <a:chOff x="0" y="0"/>
          <a:chExt cx="0" cy="0"/>
        </a:xfrm>
      </p:grpSpPr>
      <p:sp>
        <p:nvSpPr>
          <p:cNvPr id="604" name="Google Shape;604;p45"/>
          <p:cNvSpPr txBox="1"/>
          <p:nvPr/>
        </p:nvSpPr>
        <p:spPr>
          <a:xfrm rot="5400000">
            <a:off x="-971450" y="1137900"/>
            <a:ext cx="2423100" cy="328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500">
                <a:solidFill>
                  <a:schemeClr val="accent2"/>
                </a:solidFill>
                <a:latin typeface="Bebas Neue"/>
                <a:ea typeface="Bebas Neue"/>
                <a:cs typeface="Bebas Neue"/>
                <a:sym typeface="Bebas Neue"/>
              </a:rPr>
              <a:t>Tampilan WEBSITE</a:t>
            </a:r>
            <a:endParaRPr sz="2500">
              <a:solidFill>
                <a:schemeClr val="accent2"/>
              </a:solidFill>
              <a:latin typeface="Bebas Neue"/>
              <a:ea typeface="Bebas Neue"/>
              <a:cs typeface="Bebas Neue"/>
              <a:sym typeface="Bebas Neue"/>
            </a:endParaRPr>
          </a:p>
        </p:txBody>
      </p:sp>
      <p:pic>
        <p:nvPicPr>
          <p:cNvPr id="605" name="Google Shape;605;p45"/>
          <p:cNvPicPr preferRelativeResize="0"/>
          <p:nvPr/>
        </p:nvPicPr>
        <p:blipFill rotWithShape="1">
          <a:blip r:embed="rId3">
            <a:alphaModFix/>
          </a:blip>
          <a:srcRect b="37768" l="0" r="0" t="34577"/>
          <a:stretch/>
        </p:blipFill>
        <p:spPr>
          <a:xfrm>
            <a:off x="588400" y="2736926"/>
            <a:ext cx="3900214" cy="1868325"/>
          </a:xfrm>
          <a:prstGeom prst="rect">
            <a:avLst/>
          </a:prstGeom>
          <a:noFill/>
          <a:ln>
            <a:noFill/>
          </a:ln>
        </p:spPr>
      </p:pic>
      <p:pic>
        <p:nvPicPr>
          <p:cNvPr id="606" name="Google Shape;606;p45"/>
          <p:cNvPicPr preferRelativeResize="0"/>
          <p:nvPr/>
        </p:nvPicPr>
        <p:blipFill rotWithShape="1">
          <a:blip r:embed="rId3">
            <a:alphaModFix/>
          </a:blip>
          <a:srcRect b="0" l="0" r="0" t="62735"/>
          <a:stretch/>
        </p:blipFill>
        <p:spPr>
          <a:xfrm>
            <a:off x="4810925" y="2401313"/>
            <a:ext cx="3534726" cy="2281701"/>
          </a:xfrm>
          <a:prstGeom prst="rect">
            <a:avLst/>
          </a:prstGeom>
          <a:noFill/>
          <a:ln>
            <a:noFill/>
          </a:ln>
        </p:spPr>
      </p:pic>
      <p:pic>
        <p:nvPicPr>
          <p:cNvPr id="607" name="Google Shape;607;p45"/>
          <p:cNvPicPr preferRelativeResize="0"/>
          <p:nvPr/>
        </p:nvPicPr>
        <p:blipFill rotWithShape="1">
          <a:blip r:embed="rId3">
            <a:alphaModFix/>
          </a:blip>
          <a:srcRect b="65924" l="0" r="0" t="0"/>
          <a:stretch/>
        </p:blipFill>
        <p:spPr>
          <a:xfrm>
            <a:off x="2519463" y="256900"/>
            <a:ext cx="4105068" cy="24231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1" name="Shape 611"/>
        <p:cNvGrpSpPr/>
        <p:nvPr/>
      </p:nvGrpSpPr>
      <p:grpSpPr>
        <a:xfrm>
          <a:off x="0" y="0"/>
          <a:ext cx="0" cy="0"/>
          <a:chOff x="0" y="0"/>
          <a:chExt cx="0" cy="0"/>
        </a:xfrm>
      </p:grpSpPr>
      <p:sp>
        <p:nvSpPr>
          <p:cNvPr id="612" name="Google Shape;612;p46"/>
          <p:cNvSpPr/>
          <p:nvPr/>
        </p:nvSpPr>
        <p:spPr>
          <a:xfrm>
            <a:off x="3188291" y="169809"/>
            <a:ext cx="998400" cy="998400"/>
          </a:xfrm>
          <a:prstGeom prst="ellipse">
            <a:avLst/>
          </a:prstGeom>
          <a:solidFill>
            <a:srgbClr val="000000">
              <a:alpha val="383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46"/>
          <p:cNvSpPr/>
          <p:nvPr/>
        </p:nvSpPr>
        <p:spPr>
          <a:xfrm>
            <a:off x="2517592" y="519600"/>
            <a:ext cx="6261600" cy="4624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46"/>
          <p:cNvSpPr/>
          <p:nvPr/>
        </p:nvSpPr>
        <p:spPr>
          <a:xfrm>
            <a:off x="2851892" y="832048"/>
            <a:ext cx="5580000" cy="43116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46"/>
          <p:cNvSpPr txBox="1"/>
          <p:nvPr>
            <p:ph type="title"/>
          </p:nvPr>
        </p:nvSpPr>
        <p:spPr>
          <a:xfrm>
            <a:off x="3172850" y="2190967"/>
            <a:ext cx="49449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CONCLUSION</a:t>
            </a:r>
            <a:endParaRPr/>
          </a:p>
        </p:txBody>
      </p:sp>
      <p:sp>
        <p:nvSpPr>
          <p:cNvPr id="616" name="Google Shape;616;p46"/>
          <p:cNvSpPr txBox="1"/>
          <p:nvPr>
            <p:ph idx="2" type="title"/>
          </p:nvPr>
        </p:nvSpPr>
        <p:spPr>
          <a:xfrm>
            <a:off x="4705742" y="1349167"/>
            <a:ext cx="18828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05.</a:t>
            </a:r>
            <a:endParaRPr/>
          </a:p>
        </p:txBody>
      </p:sp>
      <p:grpSp>
        <p:nvGrpSpPr>
          <p:cNvPr id="617" name="Google Shape;617;p46"/>
          <p:cNvGrpSpPr/>
          <p:nvPr/>
        </p:nvGrpSpPr>
        <p:grpSpPr>
          <a:xfrm rot="-5400000">
            <a:off x="7735238" y="1701787"/>
            <a:ext cx="537556" cy="136576"/>
            <a:chOff x="2641350" y="846250"/>
            <a:chExt cx="413600" cy="105075"/>
          </a:xfrm>
        </p:grpSpPr>
        <p:sp>
          <p:nvSpPr>
            <p:cNvPr id="618" name="Google Shape;618;p46"/>
            <p:cNvSpPr/>
            <p:nvPr/>
          </p:nvSpPr>
          <p:spPr>
            <a:xfrm>
              <a:off x="2991475" y="846250"/>
              <a:ext cx="63475" cy="105075"/>
            </a:xfrm>
            <a:custGeom>
              <a:rect b="b" l="l" r="r" t="t"/>
              <a:pathLst>
                <a:path extrusionOk="0" h="4203" w="2539">
                  <a:moveTo>
                    <a:pt x="2092" y="1"/>
                  </a:moveTo>
                  <a:lnTo>
                    <a:pt x="1" y="2111"/>
                  </a:lnTo>
                  <a:lnTo>
                    <a:pt x="2092" y="4202"/>
                  </a:lnTo>
                  <a:lnTo>
                    <a:pt x="2538" y="3756"/>
                  </a:lnTo>
                  <a:lnTo>
                    <a:pt x="874" y="2111"/>
                  </a:lnTo>
                  <a:lnTo>
                    <a:pt x="2538" y="447"/>
                  </a:lnTo>
                  <a:lnTo>
                    <a:pt x="209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46"/>
            <p:cNvSpPr/>
            <p:nvPr/>
          </p:nvSpPr>
          <p:spPr>
            <a:xfrm>
              <a:off x="2874775" y="846250"/>
              <a:ext cx="63450" cy="105075"/>
            </a:xfrm>
            <a:custGeom>
              <a:rect b="b" l="l" r="r" t="t"/>
              <a:pathLst>
                <a:path extrusionOk="0" h="4203" w="2538">
                  <a:moveTo>
                    <a:pt x="2091" y="1"/>
                  </a:moveTo>
                  <a:lnTo>
                    <a:pt x="0" y="2111"/>
                  </a:lnTo>
                  <a:lnTo>
                    <a:pt x="2091" y="4202"/>
                  </a:lnTo>
                  <a:lnTo>
                    <a:pt x="2538" y="3756"/>
                  </a:lnTo>
                  <a:lnTo>
                    <a:pt x="894" y="2111"/>
                  </a:lnTo>
                  <a:lnTo>
                    <a:pt x="2538" y="447"/>
                  </a:lnTo>
                  <a:lnTo>
                    <a:pt x="209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46"/>
            <p:cNvSpPr/>
            <p:nvPr/>
          </p:nvSpPr>
          <p:spPr>
            <a:xfrm>
              <a:off x="2758075" y="846250"/>
              <a:ext cx="63450" cy="105075"/>
            </a:xfrm>
            <a:custGeom>
              <a:rect b="b" l="l" r="r" t="t"/>
              <a:pathLst>
                <a:path extrusionOk="0" h="4203" w="2538">
                  <a:moveTo>
                    <a:pt x="2111" y="1"/>
                  </a:moveTo>
                  <a:lnTo>
                    <a:pt x="0" y="2111"/>
                  </a:lnTo>
                  <a:lnTo>
                    <a:pt x="2111" y="4202"/>
                  </a:lnTo>
                  <a:lnTo>
                    <a:pt x="2537" y="3756"/>
                  </a:lnTo>
                  <a:lnTo>
                    <a:pt x="893" y="2111"/>
                  </a:lnTo>
                  <a:lnTo>
                    <a:pt x="2537" y="447"/>
                  </a:lnTo>
                  <a:lnTo>
                    <a:pt x="211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46"/>
            <p:cNvSpPr/>
            <p:nvPr/>
          </p:nvSpPr>
          <p:spPr>
            <a:xfrm>
              <a:off x="2641350" y="846250"/>
              <a:ext cx="63975" cy="105075"/>
            </a:xfrm>
            <a:custGeom>
              <a:rect b="b" l="l" r="r" t="t"/>
              <a:pathLst>
                <a:path extrusionOk="0" h="4203" w="2559">
                  <a:moveTo>
                    <a:pt x="2112" y="1"/>
                  </a:moveTo>
                  <a:lnTo>
                    <a:pt x="1" y="2111"/>
                  </a:lnTo>
                  <a:lnTo>
                    <a:pt x="2112" y="4202"/>
                  </a:lnTo>
                  <a:lnTo>
                    <a:pt x="2558" y="3756"/>
                  </a:lnTo>
                  <a:lnTo>
                    <a:pt x="894" y="2111"/>
                  </a:lnTo>
                  <a:lnTo>
                    <a:pt x="2558" y="447"/>
                  </a:lnTo>
                  <a:lnTo>
                    <a:pt x="211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22" name="Google Shape;622;p46"/>
          <p:cNvGrpSpPr/>
          <p:nvPr/>
        </p:nvGrpSpPr>
        <p:grpSpPr>
          <a:xfrm rot="-5400000">
            <a:off x="-453050" y="1363242"/>
            <a:ext cx="3397850" cy="187275"/>
            <a:chOff x="-3237675" y="-1132050"/>
            <a:chExt cx="3397850" cy="187275"/>
          </a:xfrm>
        </p:grpSpPr>
        <p:sp>
          <p:nvSpPr>
            <p:cNvPr id="623" name="Google Shape;623;p46"/>
            <p:cNvSpPr/>
            <p:nvPr/>
          </p:nvSpPr>
          <p:spPr>
            <a:xfrm>
              <a:off x="-378750" y="-1132050"/>
              <a:ext cx="130425" cy="187275"/>
            </a:xfrm>
            <a:custGeom>
              <a:rect b="b" l="l" r="r" t="t"/>
              <a:pathLst>
                <a:path extrusionOk="0" h="7491" w="5217">
                  <a:moveTo>
                    <a:pt x="4040" y="0"/>
                  </a:moveTo>
                  <a:lnTo>
                    <a:pt x="0" y="6800"/>
                  </a:lnTo>
                  <a:lnTo>
                    <a:pt x="1157" y="7490"/>
                  </a:lnTo>
                  <a:lnTo>
                    <a:pt x="5217" y="690"/>
                  </a:lnTo>
                  <a:lnTo>
                    <a:pt x="404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46"/>
            <p:cNvSpPr/>
            <p:nvPr/>
          </p:nvSpPr>
          <p:spPr>
            <a:xfrm>
              <a:off x="29725" y="-1132050"/>
              <a:ext cx="130450" cy="187275"/>
            </a:xfrm>
            <a:custGeom>
              <a:rect b="b" l="l" r="r" t="t"/>
              <a:pathLst>
                <a:path extrusionOk="0" h="7491" w="5218">
                  <a:moveTo>
                    <a:pt x="4040" y="0"/>
                  </a:moveTo>
                  <a:lnTo>
                    <a:pt x="1" y="6800"/>
                  </a:lnTo>
                  <a:lnTo>
                    <a:pt x="1158" y="7490"/>
                  </a:lnTo>
                  <a:lnTo>
                    <a:pt x="5217" y="690"/>
                  </a:lnTo>
                  <a:lnTo>
                    <a:pt x="404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46"/>
            <p:cNvSpPr/>
            <p:nvPr/>
          </p:nvSpPr>
          <p:spPr>
            <a:xfrm>
              <a:off x="-787250" y="-1132050"/>
              <a:ext cx="130450" cy="187275"/>
            </a:xfrm>
            <a:custGeom>
              <a:rect b="b" l="l" r="r" t="t"/>
              <a:pathLst>
                <a:path extrusionOk="0" h="7491" w="5218">
                  <a:moveTo>
                    <a:pt x="4040" y="0"/>
                  </a:moveTo>
                  <a:lnTo>
                    <a:pt x="1" y="6800"/>
                  </a:lnTo>
                  <a:lnTo>
                    <a:pt x="1158" y="7490"/>
                  </a:lnTo>
                  <a:lnTo>
                    <a:pt x="5217" y="690"/>
                  </a:lnTo>
                  <a:lnTo>
                    <a:pt x="404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46"/>
            <p:cNvSpPr/>
            <p:nvPr/>
          </p:nvSpPr>
          <p:spPr>
            <a:xfrm>
              <a:off x="-1195725" y="-1132050"/>
              <a:ext cx="130425" cy="187275"/>
            </a:xfrm>
            <a:custGeom>
              <a:rect b="b" l="l" r="r" t="t"/>
              <a:pathLst>
                <a:path extrusionOk="0" h="7491" w="5217">
                  <a:moveTo>
                    <a:pt x="4060" y="0"/>
                  </a:moveTo>
                  <a:lnTo>
                    <a:pt x="0" y="6800"/>
                  </a:lnTo>
                  <a:lnTo>
                    <a:pt x="1157" y="7490"/>
                  </a:lnTo>
                  <a:lnTo>
                    <a:pt x="5217" y="690"/>
                  </a:lnTo>
                  <a:lnTo>
                    <a:pt x="406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46"/>
            <p:cNvSpPr/>
            <p:nvPr/>
          </p:nvSpPr>
          <p:spPr>
            <a:xfrm>
              <a:off x="-1604225" y="-1132050"/>
              <a:ext cx="130450" cy="187275"/>
            </a:xfrm>
            <a:custGeom>
              <a:rect b="b" l="l" r="r" t="t"/>
              <a:pathLst>
                <a:path extrusionOk="0" h="7491" w="5218">
                  <a:moveTo>
                    <a:pt x="4060" y="0"/>
                  </a:moveTo>
                  <a:lnTo>
                    <a:pt x="1" y="6800"/>
                  </a:lnTo>
                  <a:lnTo>
                    <a:pt x="1158" y="7490"/>
                  </a:lnTo>
                  <a:lnTo>
                    <a:pt x="5217" y="690"/>
                  </a:lnTo>
                  <a:lnTo>
                    <a:pt x="406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46"/>
            <p:cNvSpPr/>
            <p:nvPr/>
          </p:nvSpPr>
          <p:spPr>
            <a:xfrm>
              <a:off x="-2012725" y="-1132050"/>
              <a:ext cx="130450" cy="187275"/>
            </a:xfrm>
            <a:custGeom>
              <a:rect b="b" l="l" r="r" t="t"/>
              <a:pathLst>
                <a:path extrusionOk="0" h="7491" w="5218">
                  <a:moveTo>
                    <a:pt x="4060" y="0"/>
                  </a:moveTo>
                  <a:lnTo>
                    <a:pt x="1" y="6800"/>
                  </a:lnTo>
                  <a:lnTo>
                    <a:pt x="1178" y="7490"/>
                  </a:lnTo>
                  <a:lnTo>
                    <a:pt x="5217" y="690"/>
                  </a:lnTo>
                  <a:lnTo>
                    <a:pt x="406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46"/>
            <p:cNvSpPr/>
            <p:nvPr/>
          </p:nvSpPr>
          <p:spPr>
            <a:xfrm>
              <a:off x="-2421200" y="-1132050"/>
              <a:ext cx="130425" cy="187275"/>
            </a:xfrm>
            <a:custGeom>
              <a:rect b="b" l="l" r="r" t="t"/>
              <a:pathLst>
                <a:path extrusionOk="0" h="7491" w="5217">
                  <a:moveTo>
                    <a:pt x="4060" y="0"/>
                  </a:moveTo>
                  <a:lnTo>
                    <a:pt x="0" y="6800"/>
                  </a:lnTo>
                  <a:lnTo>
                    <a:pt x="1178" y="7490"/>
                  </a:lnTo>
                  <a:lnTo>
                    <a:pt x="5217" y="690"/>
                  </a:lnTo>
                  <a:lnTo>
                    <a:pt x="406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46"/>
            <p:cNvSpPr/>
            <p:nvPr/>
          </p:nvSpPr>
          <p:spPr>
            <a:xfrm>
              <a:off x="-2829175" y="-1132050"/>
              <a:ext cx="129925" cy="187275"/>
            </a:xfrm>
            <a:custGeom>
              <a:rect b="b" l="l" r="r" t="t"/>
              <a:pathLst>
                <a:path extrusionOk="0" h="7491" w="5197">
                  <a:moveTo>
                    <a:pt x="4039" y="0"/>
                  </a:moveTo>
                  <a:lnTo>
                    <a:pt x="0" y="6800"/>
                  </a:lnTo>
                  <a:lnTo>
                    <a:pt x="1157" y="7490"/>
                  </a:lnTo>
                  <a:lnTo>
                    <a:pt x="5196" y="690"/>
                  </a:lnTo>
                  <a:lnTo>
                    <a:pt x="403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46"/>
            <p:cNvSpPr/>
            <p:nvPr/>
          </p:nvSpPr>
          <p:spPr>
            <a:xfrm>
              <a:off x="-3237675" y="-1132050"/>
              <a:ext cx="129925" cy="187275"/>
            </a:xfrm>
            <a:custGeom>
              <a:rect b="b" l="l" r="r" t="t"/>
              <a:pathLst>
                <a:path extrusionOk="0" h="7491" w="5197">
                  <a:moveTo>
                    <a:pt x="4040" y="0"/>
                  </a:moveTo>
                  <a:lnTo>
                    <a:pt x="0" y="6800"/>
                  </a:lnTo>
                  <a:lnTo>
                    <a:pt x="1157" y="7490"/>
                  </a:lnTo>
                  <a:lnTo>
                    <a:pt x="5197" y="690"/>
                  </a:lnTo>
                  <a:lnTo>
                    <a:pt x="404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632" name="Google Shape;632;p46"/>
          <p:cNvCxnSpPr/>
          <p:nvPr/>
        </p:nvCxnSpPr>
        <p:spPr>
          <a:xfrm flipH="1" rot="10800000">
            <a:off x="2653975" y="3762125"/>
            <a:ext cx="5355600" cy="14700"/>
          </a:xfrm>
          <a:prstGeom prst="straightConnector1">
            <a:avLst/>
          </a:prstGeom>
          <a:noFill/>
          <a:ln cap="flat" cmpd="sng" w="19050">
            <a:solidFill>
              <a:schemeClr val="dk1"/>
            </a:solidFill>
            <a:prstDash val="solid"/>
            <a:round/>
            <a:headEnd len="med" w="med" type="none"/>
            <a:tailEnd len="med" w="med" type="non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6" name="Shape 636"/>
        <p:cNvGrpSpPr/>
        <p:nvPr/>
      </p:nvGrpSpPr>
      <p:grpSpPr>
        <a:xfrm>
          <a:off x="0" y="0"/>
          <a:ext cx="0" cy="0"/>
          <a:chOff x="0" y="0"/>
          <a:chExt cx="0" cy="0"/>
        </a:xfrm>
      </p:grpSpPr>
      <p:sp>
        <p:nvSpPr>
          <p:cNvPr id="637" name="Google Shape;637;p47"/>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Conclusion</a:t>
            </a:r>
            <a:endParaRPr/>
          </a:p>
        </p:txBody>
      </p:sp>
      <p:sp>
        <p:nvSpPr>
          <p:cNvPr id="638" name="Google Shape;638;p47"/>
          <p:cNvSpPr/>
          <p:nvPr/>
        </p:nvSpPr>
        <p:spPr>
          <a:xfrm>
            <a:off x="5379367" y="2432984"/>
            <a:ext cx="162400" cy="162400"/>
          </a:xfrm>
          <a:custGeom>
            <a:rect b="b" l="l" r="r" t="t"/>
            <a:pathLst>
              <a:path extrusionOk="0" h="6496" w="6496">
                <a:moveTo>
                  <a:pt x="3239" y="2042"/>
                </a:moveTo>
                <a:cubicBezTo>
                  <a:pt x="3322" y="2042"/>
                  <a:pt x="3406" y="2052"/>
                  <a:pt x="3491" y="2071"/>
                </a:cubicBezTo>
                <a:cubicBezTo>
                  <a:pt x="4121" y="2213"/>
                  <a:pt x="4526" y="2822"/>
                  <a:pt x="4384" y="3451"/>
                </a:cubicBezTo>
                <a:cubicBezTo>
                  <a:pt x="4278" y="4002"/>
                  <a:pt x="3782" y="4367"/>
                  <a:pt x="3251" y="4367"/>
                </a:cubicBezTo>
                <a:cubicBezTo>
                  <a:pt x="3176" y="4367"/>
                  <a:pt x="3100" y="4359"/>
                  <a:pt x="3024" y="4344"/>
                </a:cubicBezTo>
                <a:cubicBezTo>
                  <a:pt x="2395" y="4202"/>
                  <a:pt x="1989" y="3593"/>
                  <a:pt x="2131" y="2964"/>
                </a:cubicBezTo>
                <a:cubicBezTo>
                  <a:pt x="2237" y="2420"/>
                  <a:pt x="2707" y="2042"/>
                  <a:pt x="3239" y="2042"/>
                </a:cubicBezTo>
                <a:close/>
                <a:moveTo>
                  <a:pt x="3390" y="0"/>
                </a:moveTo>
                <a:lnTo>
                  <a:pt x="3106" y="589"/>
                </a:lnTo>
                <a:cubicBezTo>
                  <a:pt x="2882" y="609"/>
                  <a:pt x="2639" y="650"/>
                  <a:pt x="2416" y="731"/>
                </a:cubicBezTo>
                <a:lnTo>
                  <a:pt x="1949" y="264"/>
                </a:lnTo>
                <a:lnTo>
                  <a:pt x="1056" y="853"/>
                </a:lnTo>
                <a:lnTo>
                  <a:pt x="1279" y="1462"/>
                </a:lnTo>
                <a:cubicBezTo>
                  <a:pt x="1116" y="1645"/>
                  <a:pt x="974" y="1827"/>
                  <a:pt x="873" y="2051"/>
                </a:cubicBezTo>
                <a:lnTo>
                  <a:pt x="223" y="2051"/>
                </a:lnTo>
                <a:lnTo>
                  <a:pt x="0" y="3106"/>
                </a:lnTo>
                <a:lnTo>
                  <a:pt x="589" y="3390"/>
                </a:lnTo>
                <a:cubicBezTo>
                  <a:pt x="609" y="3634"/>
                  <a:pt x="650" y="3857"/>
                  <a:pt x="711" y="4080"/>
                </a:cubicBezTo>
                <a:lnTo>
                  <a:pt x="264" y="4547"/>
                </a:lnTo>
                <a:lnTo>
                  <a:pt x="853" y="5461"/>
                </a:lnTo>
                <a:lnTo>
                  <a:pt x="1462" y="5217"/>
                </a:lnTo>
                <a:cubicBezTo>
                  <a:pt x="1624" y="5379"/>
                  <a:pt x="1827" y="5521"/>
                  <a:pt x="2050" y="5623"/>
                </a:cubicBezTo>
                <a:lnTo>
                  <a:pt x="2050" y="6272"/>
                </a:lnTo>
                <a:lnTo>
                  <a:pt x="3106" y="6496"/>
                </a:lnTo>
                <a:lnTo>
                  <a:pt x="3370" y="5907"/>
                </a:lnTo>
                <a:cubicBezTo>
                  <a:pt x="3613" y="5907"/>
                  <a:pt x="3857" y="5846"/>
                  <a:pt x="4080" y="5785"/>
                </a:cubicBezTo>
                <a:lnTo>
                  <a:pt x="4547" y="6232"/>
                </a:lnTo>
                <a:lnTo>
                  <a:pt x="5440" y="5643"/>
                </a:lnTo>
                <a:lnTo>
                  <a:pt x="5217" y="5034"/>
                </a:lnTo>
                <a:cubicBezTo>
                  <a:pt x="5379" y="4872"/>
                  <a:pt x="5521" y="4669"/>
                  <a:pt x="5623" y="4466"/>
                </a:cubicBezTo>
                <a:lnTo>
                  <a:pt x="6272" y="4446"/>
                </a:lnTo>
                <a:lnTo>
                  <a:pt x="6495" y="3390"/>
                </a:lnTo>
                <a:lnTo>
                  <a:pt x="5907" y="3126"/>
                </a:lnTo>
                <a:cubicBezTo>
                  <a:pt x="5886" y="2883"/>
                  <a:pt x="5846" y="2639"/>
                  <a:pt x="5785" y="2436"/>
                </a:cubicBezTo>
                <a:lnTo>
                  <a:pt x="6231" y="1969"/>
                </a:lnTo>
                <a:lnTo>
                  <a:pt x="5643" y="1056"/>
                </a:lnTo>
                <a:lnTo>
                  <a:pt x="5034" y="1279"/>
                </a:lnTo>
                <a:cubicBezTo>
                  <a:pt x="4851" y="1117"/>
                  <a:pt x="4669" y="995"/>
                  <a:pt x="4445" y="873"/>
                </a:cubicBezTo>
                <a:lnTo>
                  <a:pt x="4445" y="224"/>
                </a:lnTo>
                <a:lnTo>
                  <a:pt x="3390" y="0"/>
                </a:lnTo>
                <a:close/>
              </a:path>
            </a:pathLst>
          </a:custGeom>
          <a:solidFill>
            <a:srgbClr val="C1C1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9" name="Google Shape;639;p47"/>
          <p:cNvGrpSpPr/>
          <p:nvPr/>
        </p:nvGrpSpPr>
        <p:grpSpPr>
          <a:xfrm>
            <a:off x="5308017" y="1546884"/>
            <a:ext cx="2202625" cy="3065000"/>
            <a:chOff x="3479217" y="1546884"/>
            <a:chExt cx="2202625" cy="3065000"/>
          </a:xfrm>
        </p:grpSpPr>
        <p:sp>
          <p:nvSpPr>
            <p:cNvPr id="640" name="Google Shape;640;p47"/>
            <p:cNvSpPr/>
            <p:nvPr/>
          </p:nvSpPr>
          <p:spPr>
            <a:xfrm>
              <a:off x="4732892" y="4326134"/>
              <a:ext cx="7650" cy="7000"/>
            </a:xfrm>
            <a:custGeom>
              <a:rect b="b" l="l" r="r" t="t"/>
              <a:pathLst>
                <a:path extrusionOk="0" h="280" w="306">
                  <a:moveTo>
                    <a:pt x="155" y="1"/>
                  </a:moveTo>
                  <a:cubicBezTo>
                    <a:pt x="130" y="1"/>
                    <a:pt x="104" y="8"/>
                    <a:pt x="82" y="25"/>
                  </a:cubicBezTo>
                  <a:cubicBezTo>
                    <a:pt x="1" y="86"/>
                    <a:pt x="21" y="228"/>
                    <a:pt x="102" y="269"/>
                  </a:cubicBezTo>
                  <a:cubicBezTo>
                    <a:pt x="117" y="276"/>
                    <a:pt x="133" y="279"/>
                    <a:pt x="149" y="279"/>
                  </a:cubicBezTo>
                  <a:cubicBezTo>
                    <a:pt x="223" y="279"/>
                    <a:pt x="305" y="210"/>
                    <a:pt x="305" y="127"/>
                  </a:cubicBezTo>
                  <a:cubicBezTo>
                    <a:pt x="290" y="53"/>
                    <a:pt x="222" y="1"/>
                    <a:pt x="15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47"/>
            <p:cNvSpPr/>
            <p:nvPr/>
          </p:nvSpPr>
          <p:spPr>
            <a:xfrm>
              <a:off x="4892742" y="1828634"/>
              <a:ext cx="715000" cy="498325"/>
            </a:xfrm>
            <a:custGeom>
              <a:rect b="b" l="l" r="r" t="t"/>
              <a:pathLst>
                <a:path extrusionOk="0" h="19933" w="28600">
                  <a:moveTo>
                    <a:pt x="23404" y="0"/>
                  </a:moveTo>
                  <a:lnTo>
                    <a:pt x="13945" y="10697"/>
                  </a:lnTo>
                  <a:lnTo>
                    <a:pt x="0" y="13072"/>
                  </a:lnTo>
                  <a:lnTo>
                    <a:pt x="772" y="19932"/>
                  </a:lnTo>
                  <a:cubicBezTo>
                    <a:pt x="772" y="19932"/>
                    <a:pt x="17152" y="17618"/>
                    <a:pt x="18816" y="15751"/>
                  </a:cubicBezTo>
                  <a:cubicBezTo>
                    <a:pt x="20501" y="13884"/>
                    <a:pt x="28600" y="2334"/>
                    <a:pt x="28600" y="2334"/>
                  </a:cubicBezTo>
                  <a:lnTo>
                    <a:pt x="23404" y="0"/>
                  </a:lnTo>
                  <a:close/>
                </a:path>
              </a:pathLst>
            </a:custGeom>
            <a:solidFill>
              <a:srgbClr val="728A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47"/>
            <p:cNvSpPr/>
            <p:nvPr/>
          </p:nvSpPr>
          <p:spPr>
            <a:xfrm>
              <a:off x="5240842" y="2094009"/>
              <a:ext cx="104050" cy="142125"/>
            </a:xfrm>
            <a:custGeom>
              <a:rect b="b" l="l" r="r" t="t"/>
              <a:pathLst>
                <a:path extrusionOk="0" h="5685" w="4162">
                  <a:moveTo>
                    <a:pt x="21" y="1"/>
                  </a:moveTo>
                  <a:lnTo>
                    <a:pt x="21" y="1"/>
                  </a:lnTo>
                  <a:cubicBezTo>
                    <a:pt x="1" y="41"/>
                    <a:pt x="386" y="204"/>
                    <a:pt x="934" y="569"/>
                  </a:cubicBezTo>
                  <a:cubicBezTo>
                    <a:pt x="1218" y="731"/>
                    <a:pt x="1523" y="975"/>
                    <a:pt x="1848" y="1279"/>
                  </a:cubicBezTo>
                  <a:cubicBezTo>
                    <a:pt x="2172" y="1564"/>
                    <a:pt x="2497" y="1929"/>
                    <a:pt x="2781" y="2335"/>
                  </a:cubicBezTo>
                  <a:cubicBezTo>
                    <a:pt x="3086" y="2741"/>
                    <a:pt x="3309" y="3147"/>
                    <a:pt x="3512" y="3553"/>
                  </a:cubicBezTo>
                  <a:cubicBezTo>
                    <a:pt x="3695" y="3938"/>
                    <a:pt x="3816" y="4324"/>
                    <a:pt x="3898" y="4629"/>
                  </a:cubicBezTo>
                  <a:cubicBezTo>
                    <a:pt x="4080" y="5278"/>
                    <a:pt x="4121" y="5684"/>
                    <a:pt x="4141" y="5684"/>
                  </a:cubicBezTo>
                  <a:cubicBezTo>
                    <a:pt x="4162" y="5684"/>
                    <a:pt x="4162" y="5583"/>
                    <a:pt x="4141" y="5380"/>
                  </a:cubicBezTo>
                  <a:cubicBezTo>
                    <a:pt x="4141" y="5197"/>
                    <a:pt x="4101" y="4933"/>
                    <a:pt x="4019" y="4608"/>
                  </a:cubicBezTo>
                  <a:cubicBezTo>
                    <a:pt x="3959" y="4283"/>
                    <a:pt x="3837" y="3898"/>
                    <a:pt x="3654" y="3492"/>
                  </a:cubicBezTo>
                  <a:cubicBezTo>
                    <a:pt x="3471" y="3086"/>
                    <a:pt x="3228" y="2639"/>
                    <a:pt x="2923" y="2233"/>
                  </a:cubicBezTo>
                  <a:cubicBezTo>
                    <a:pt x="2619" y="1807"/>
                    <a:pt x="2294" y="1462"/>
                    <a:pt x="1949" y="1158"/>
                  </a:cubicBezTo>
                  <a:cubicBezTo>
                    <a:pt x="1624" y="853"/>
                    <a:pt x="1300" y="630"/>
                    <a:pt x="995" y="447"/>
                  </a:cubicBezTo>
                  <a:cubicBezTo>
                    <a:pt x="711" y="285"/>
                    <a:pt x="467" y="163"/>
                    <a:pt x="285" y="102"/>
                  </a:cubicBezTo>
                  <a:cubicBezTo>
                    <a:pt x="122" y="21"/>
                    <a:pt x="21" y="1"/>
                    <a:pt x="2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47"/>
            <p:cNvSpPr/>
            <p:nvPr/>
          </p:nvSpPr>
          <p:spPr>
            <a:xfrm>
              <a:off x="4975967" y="2170634"/>
              <a:ext cx="342025" cy="72075"/>
            </a:xfrm>
            <a:custGeom>
              <a:rect b="b" l="l" r="r" t="t"/>
              <a:pathLst>
                <a:path extrusionOk="0" h="2883" w="13681">
                  <a:moveTo>
                    <a:pt x="13681" y="1"/>
                  </a:moveTo>
                  <a:lnTo>
                    <a:pt x="13681" y="1"/>
                  </a:lnTo>
                  <a:cubicBezTo>
                    <a:pt x="13681" y="1"/>
                    <a:pt x="13478" y="41"/>
                    <a:pt x="13133" y="122"/>
                  </a:cubicBezTo>
                  <a:cubicBezTo>
                    <a:pt x="12767" y="204"/>
                    <a:pt x="12280" y="325"/>
                    <a:pt x="11692" y="467"/>
                  </a:cubicBezTo>
                  <a:cubicBezTo>
                    <a:pt x="10453" y="772"/>
                    <a:pt x="8748" y="1178"/>
                    <a:pt x="6861" y="1564"/>
                  </a:cubicBezTo>
                  <a:cubicBezTo>
                    <a:pt x="4993" y="1969"/>
                    <a:pt x="3268" y="2294"/>
                    <a:pt x="2030" y="2497"/>
                  </a:cubicBezTo>
                  <a:cubicBezTo>
                    <a:pt x="1421" y="2619"/>
                    <a:pt x="934" y="2700"/>
                    <a:pt x="548" y="2761"/>
                  </a:cubicBezTo>
                  <a:cubicBezTo>
                    <a:pt x="203" y="2822"/>
                    <a:pt x="0" y="2863"/>
                    <a:pt x="20" y="2883"/>
                  </a:cubicBezTo>
                  <a:cubicBezTo>
                    <a:pt x="20" y="2883"/>
                    <a:pt x="203" y="2863"/>
                    <a:pt x="568" y="2822"/>
                  </a:cubicBezTo>
                  <a:cubicBezTo>
                    <a:pt x="914" y="2781"/>
                    <a:pt x="1421" y="2720"/>
                    <a:pt x="2050" y="2619"/>
                  </a:cubicBezTo>
                  <a:cubicBezTo>
                    <a:pt x="3288" y="2436"/>
                    <a:pt x="5014" y="2132"/>
                    <a:pt x="6901" y="1746"/>
                  </a:cubicBezTo>
                  <a:cubicBezTo>
                    <a:pt x="8789" y="1340"/>
                    <a:pt x="10494" y="934"/>
                    <a:pt x="11712" y="589"/>
                  </a:cubicBezTo>
                  <a:cubicBezTo>
                    <a:pt x="12321" y="427"/>
                    <a:pt x="12808" y="285"/>
                    <a:pt x="13153" y="183"/>
                  </a:cubicBezTo>
                  <a:cubicBezTo>
                    <a:pt x="13498" y="82"/>
                    <a:pt x="13681" y="21"/>
                    <a:pt x="1368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47"/>
            <p:cNvSpPr/>
            <p:nvPr/>
          </p:nvSpPr>
          <p:spPr>
            <a:xfrm>
              <a:off x="5272292" y="1847384"/>
              <a:ext cx="239550" cy="269000"/>
            </a:xfrm>
            <a:custGeom>
              <a:rect b="b" l="l" r="r" t="t"/>
              <a:pathLst>
                <a:path extrusionOk="0" h="10760" w="9582">
                  <a:moveTo>
                    <a:pt x="9540" y="1"/>
                  </a:moveTo>
                  <a:cubicBezTo>
                    <a:pt x="9502" y="1"/>
                    <a:pt x="7338" y="2368"/>
                    <a:pt x="4730" y="5319"/>
                  </a:cubicBezTo>
                  <a:cubicBezTo>
                    <a:pt x="2112" y="8303"/>
                    <a:pt x="1" y="10738"/>
                    <a:pt x="42" y="10759"/>
                  </a:cubicBezTo>
                  <a:cubicBezTo>
                    <a:pt x="42" y="10759"/>
                    <a:pt x="42" y="10759"/>
                    <a:pt x="43" y="10759"/>
                  </a:cubicBezTo>
                  <a:cubicBezTo>
                    <a:pt x="118" y="10759"/>
                    <a:pt x="2256" y="8399"/>
                    <a:pt x="4852" y="5441"/>
                  </a:cubicBezTo>
                  <a:cubicBezTo>
                    <a:pt x="7491" y="2477"/>
                    <a:pt x="9581" y="42"/>
                    <a:pt x="9541" y="1"/>
                  </a:cubicBezTo>
                  <a:cubicBezTo>
                    <a:pt x="9541" y="1"/>
                    <a:pt x="9541" y="1"/>
                    <a:pt x="95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47"/>
            <p:cNvSpPr/>
            <p:nvPr/>
          </p:nvSpPr>
          <p:spPr>
            <a:xfrm>
              <a:off x="5343842" y="2052584"/>
              <a:ext cx="7650" cy="6700"/>
            </a:xfrm>
            <a:custGeom>
              <a:rect b="b" l="l" r="r" t="t"/>
              <a:pathLst>
                <a:path extrusionOk="0" h="268" w="306">
                  <a:moveTo>
                    <a:pt x="142" y="1"/>
                  </a:moveTo>
                  <a:cubicBezTo>
                    <a:pt x="121" y="1"/>
                    <a:pt x="100" y="5"/>
                    <a:pt x="82" y="14"/>
                  </a:cubicBezTo>
                  <a:lnTo>
                    <a:pt x="82" y="34"/>
                  </a:lnTo>
                  <a:cubicBezTo>
                    <a:pt x="1" y="95"/>
                    <a:pt x="21" y="237"/>
                    <a:pt x="102" y="257"/>
                  </a:cubicBezTo>
                  <a:cubicBezTo>
                    <a:pt x="121" y="264"/>
                    <a:pt x="139" y="268"/>
                    <a:pt x="157" y="268"/>
                  </a:cubicBezTo>
                  <a:cubicBezTo>
                    <a:pt x="237" y="268"/>
                    <a:pt x="305" y="198"/>
                    <a:pt x="305" y="115"/>
                  </a:cubicBezTo>
                  <a:cubicBezTo>
                    <a:pt x="305" y="52"/>
                    <a:pt x="219" y="1"/>
                    <a:pt x="14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47"/>
            <p:cNvSpPr/>
            <p:nvPr/>
          </p:nvSpPr>
          <p:spPr>
            <a:xfrm>
              <a:off x="5131242" y="2190334"/>
              <a:ext cx="8050" cy="6975"/>
            </a:xfrm>
            <a:custGeom>
              <a:rect b="b" l="l" r="r" t="t"/>
              <a:pathLst>
                <a:path extrusionOk="0" h="279" w="322">
                  <a:moveTo>
                    <a:pt x="175" y="0"/>
                  </a:moveTo>
                  <a:cubicBezTo>
                    <a:pt x="149" y="0"/>
                    <a:pt x="124" y="8"/>
                    <a:pt x="102" y="25"/>
                  </a:cubicBezTo>
                  <a:lnTo>
                    <a:pt x="81" y="25"/>
                  </a:lnTo>
                  <a:cubicBezTo>
                    <a:pt x="0" y="85"/>
                    <a:pt x="21" y="227"/>
                    <a:pt x="122" y="268"/>
                  </a:cubicBezTo>
                  <a:cubicBezTo>
                    <a:pt x="137" y="275"/>
                    <a:pt x="153" y="279"/>
                    <a:pt x="169" y="279"/>
                  </a:cubicBezTo>
                  <a:cubicBezTo>
                    <a:pt x="242" y="279"/>
                    <a:pt x="321" y="209"/>
                    <a:pt x="305" y="126"/>
                  </a:cubicBezTo>
                  <a:cubicBezTo>
                    <a:pt x="305" y="52"/>
                    <a:pt x="241" y="0"/>
                    <a:pt x="17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47"/>
            <p:cNvSpPr/>
            <p:nvPr/>
          </p:nvSpPr>
          <p:spPr>
            <a:xfrm>
              <a:off x="5233742" y="2167484"/>
              <a:ext cx="7625" cy="7000"/>
            </a:xfrm>
            <a:custGeom>
              <a:rect b="b" l="l" r="r" t="t"/>
              <a:pathLst>
                <a:path extrusionOk="0" h="280" w="305">
                  <a:moveTo>
                    <a:pt x="155" y="1"/>
                  </a:moveTo>
                  <a:cubicBezTo>
                    <a:pt x="129" y="1"/>
                    <a:pt x="104" y="8"/>
                    <a:pt x="82" y="25"/>
                  </a:cubicBezTo>
                  <a:lnTo>
                    <a:pt x="61" y="25"/>
                  </a:lnTo>
                  <a:cubicBezTo>
                    <a:pt x="0" y="86"/>
                    <a:pt x="21" y="228"/>
                    <a:pt x="102" y="269"/>
                  </a:cubicBezTo>
                  <a:cubicBezTo>
                    <a:pt x="116" y="276"/>
                    <a:pt x="132" y="279"/>
                    <a:pt x="149" y="279"/>
                  </a:cubicBezTo>
                  <a:cubicBezTo>
                    <a:pt x="223" y="279"/>
                    <a:pt x="305" y="210"/>
                    <a:pt x="305" y="127"/>
                  </a:cubicBezTo>
                  <a:cubicBezTo>
                    <a:pt x="290" y="53"/>
                    <a:pt x="222" y="1"/>
                    <a:pt x="15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47"/>
            <p:cNvSpPr/>
            <p:nvPr/>
          </p:nvSpPr>
          <p:spPr>
            <a:xfrm>
              <a:off x="5401692" y="1987434"/>
              <a:ext cx="8050" cy="6900"/>
            </a:xfrm>
            <a:custGeom>
              <a:rect b="b" l="l" r="r" t="t"/>
              <a:pathLst>
                <a:path extrusionOk="0" h="276" w="322">
                  <a:moveTo>
                    <a:pt x="167" y="0"/>
                  </a:moveTo>
                  <a:cubicBezTo>
                    <a:pt x="144" y="0"/>
                    <a:pt x="122" y="7"/>
                    <a:pt x="102" y="21"/>
                  </a:cubicBezTo>
                  <a:lnTo>
                    <a:pt x="82" y="21"/>
                  </a:lnTo>
                  <a:cubicBezTo>
                    <a:pt x="1" y="82"/>
                    <a:pt x="21" y="224"/>
                    <a:pt x="123" y="265"/>
                  </a:cubicBezTo>
                  <a:cubicBezTo>
                    <a:pt x="137" y="272"/>
                    <a:pt x="153" y="276"/>
                    <a:pt x="169" y="276"/>
                  </a:cubicBezTo>
                  <a:cubicBezTo>
                    <a:pt x="243" y="276"/>
                    <a:pt x="322" y="206"/>
                    <a:pt x="305" y="123"/>
                  </a:cubicBezTo>
                  <a:cubicBezTo>
                    <a:pt x="305" y="62"/>
                    <a:pt x="236" y="0"/>
                    <a:pt x="16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47"/>
            <p:cNvSpPr/>
            <p:nvPr/>
          </p:nvSpPr>
          <p:spPr>
            <a:xfrm>
              <a:off x="5462592" y="1918634"/>
              <a:ext cx="7650" cy="7025"/>
            </a:xfrm>
            <a:custGeom>
              <a:rect b="b" l="l" r="r" t="t"/>
              <a:pathLst>
                <a:path extrusionOk="0" h="281" w="306">
                  <a:moveTo>
                    <a:pt x="140" y="0"/>
                  </a:moveTo>
                  <a:cubicBezTo>
                    <a:pt x="119" y="0"/>
                    <a:pt x="99" y="4"/>
                    <a:pt x="82" y="13"/>
                  </a:cubicBezTo>
                  <a:lnTo>
                    <a:pt x="82" y="33"/>
                  </a:lnTo>
                  <a:cubicBezTo>
                    <a:pt x="1" y="94"/>
                    <a:pt x="21" y="236"/>
                    <a:pt x="102" y="277"/>
                  </a:cubicBezTo>
                  <a:cubicBezTo>
                    <a:pt x="113" y="279"/>
                    <a:pt x="124" y="280"/>
                    <a:pt x="134" y="280"/>
                  </a:cubicBezTo>
                  <a:cubicBezTo>
                    <a:pt x="224" y="280"/>
                    <a:pt x="305" y="207"/>
                    <a:pt x="305" y="135"/>
                  </a:cubicBezTo>
                  <a:cubicBezTo>
                    <a:pt x="305" y="55"/>
                    <a:pt x="217" y="0"/>
                    <a:pt x="14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47"/>
            <p:cNvSpPr/>
            <p:nvPr/>
          </p:nvSpPr>
          <p:spPr>
            <a:xfrm>
              <a:off x="4981542" y="2110834"/>
              <a:ext cx="240550" cy="44175"/>
            </a:xfrm>
            <a:custGeom>
              <a:rect b="b" l="l" r="r" t="t"/>
              <a:pathLst>
                <a:path extrusionOk="0" h="1767" w="9622">
                  <a:moveTo>
                    <a:pt x="8904" y="1"/>
                  </a:moveTo>
                  <a:cubicBezTo>
                    <a:pt x="8055" y="1"/>
                    <a:pt x="6497" y="159"/>
                    <a:pt x="4730" y="444"/>
                  </a:cubicBezTo>
                  <a:cubicBezTo>
                    <a:pt x="2111" y="870"/>
                    <a:pt x="0" y="1418"/>
                    <a:pt x="41" y="1662"/>
                  </a:cubicBezTo>
                  <a:cubicBezTo>
                    <a:pt x="54" y="1733"/>
                    <a:pt x="280" y="1767"/>
                    <a:pt x="667" y="1767"/>
                  </a:cubicBezTo>
                  <a:cubicBezTo>
                    <a:pt x="1502" y="1767"/>
                    <a:pt x="3083" y="1608"/>
                    <a:pt x="4872" y="1317"/>
                  </a:cubicBezTo>
                  <a:cubicBezTo>
                    <a:pt x="7511" y="891"/>
                    <a:pt x="9622" y="343"/>
                    <a:pt x="9581" y="119"/>
                  </a:cubicBezTo>
                  <a:cubicBezTo>
                    <a:pt x="9568" y="39"/>
                    <a:pt x="9322" y="1"/>
                    <a:pt x="890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47"/>
            <p:cNvSpPr/>
            <p:nvPr/>
          </p:nvSpPr>
          <p:spPr>
            <a:xfrm>
              <a:off x="5042942" y="2206059"/>
              <a:ext cx="8050" cy="6975"/>
            </a:xfrm>
            <a:custGeom>
              <a:rect b="b" l="l" r="r" t="t"/>
              <a:pathLst>
                <a:path extrusionOk="0" h="279" w="322">
                  <a:moveTo>
                    <a:pt x="158" y="0"/>
                  </a:moveTo>
                  <a:cubicBezTo>
                    <a:pt x="131" y="0"/>
                    <a:pt x="104" y="8"/>
                    <a:pt x="82" y="25"/>
                  </a:cubicBezTo>
                  <a:cubicBezTo>
                    <a:pt x="0" y="86"/>
                    <a:pt x="21" y="228"/>
                    <a:pt x="102" y="268"/>
                  </a:cubicBezTo>
                  <a:cubicBezTo>
                    <a:pt x="120" y="276"/>
                    <a:pt x="139" y="279"/>
                    <a:pt x="158" y="279"/>
                  </a:cubicBezTo>
                  <a:cubicBezTo>
                    <a:pt x="243" y="279"/>
                    <a:pt x="322" y="209"/>
                    <a:pt x="305" y="126"/>
                  </a:cubicBezTo>
                  <a:cubicBezTo>
                    <a:pt x="305" y="53"/>
                    <a:pt x="230" y="0"/>
                    <a:pt x="15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47"/>
            <p:cNvSpPr/>
            <p:nvPr/>
          </p:nvSpPr>
          <p:spPr>
            <a:xfrm>
              <a:off x="4856192" y="2126009"/>
              <a:ext cx="129950" cy="236975"/>
            </a:xfrm>
            <a:custGeom>
              <a:rect b="b" l="l" r="r" t="t"/>
              <a:pathLst>
                <a:path extrusionOk="0" h="9479" w="5198">
                  <a:moveTo>
                    <a:pt x="1120" y="1"/>
                  </a:moveTo>
                  <a:cubicBezTo>
                    <a:pt x="739" y="1"/>
                    <a:pt x="360" y="65"/>
                    <a:pt x="1" y="202"/>
                  </a:cubicBezTo>
                  <a:lnTo>
                    <a:pt x="1198" y="9478"/>
                  </a:lnTo>
                  <a:cubicBezTo>
                    <a:pt x="2498" y="8951"/>
                    <a:pt x="4406" y="7022"/>
                    <a:pt x="4791" y="5581"/>
                  </a:cubicBezTo>
                  <a:cubicBezTo>
                    <a:pt x="5197" y="4160"/>
                    <a:pt x="4954" y="2516"/>
                    <a:pt x="4000" y="1380"/>
                  </a:cubicBezTo>
                  <a:cubicBezTo>
                    <a:pt x="3309" y="523"/>
                    <a:pt x="2206" y="1"/>
                    <a:pt x="1120" y="1"/>
                  </a:cubicBezTo>
                  <a:close/>
                </a:path>
              </a:pathLst>
            </a:custGeom>
            <a:solidFill>
              <a:srgbClr val="3D3D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47"/>
            <p:cNvSpPr/>
            <p:nvPr/>
          </p:nvSpPr>
          <p:spPr>
            <a:xfrm>
              <a:off x="5470217" y="1622559"/>
              <a:ext cx="211625" cy="224875"/>
            </a:xfrm>
            <a:custGeom>
              <a:rect b="b" l="l" r="r" t="t"/>
              <a:pathLst>
                <a:path extrusionOk="0" h="8995" w="8465">
                  <a:moveTo>
                    <a:pt x="6154" y="1"/>
                  </a:moveTo>
                  <a:cubicBezTo>
                    <a:pt x="5992" y="1"/>
                    <a:pt x="5823" y="51"/>
                    <a:pt x="5683" y="144"/>
                  </a:cubicBezTo>
                  <a:cubicBezTo>
                    <a:pt x="5399" y="327"/>
                    <a:pt x="5217" y="652"/>
                    <a:pt x="5054" y="956"/>
                  </a:cubicBezTo>
                  <a:lnTo>
                    <a:pt x="3024" y="4772"/>
                  </a:lnTo>
                  <a:cubicBezTo>
                    <a:pt x="2415" y="3838"/>
                    <a:pt x="1827" y="2905"/>
                    <a:pt x="1218" y="1951"/>
                  </a:cubicBezTo>
                  <a:cubicBezTo>
                    <a:pt x="1050" y="1690"/>
                    <a:pt x="814" y="1395"/>
                    <a:pt x="526" y="1395"/>
                  </a:cubicBezTo>
                  <a:cubicBezTo>
                    <a:pt x="500" y="1395"/>
                    <a:pt x="473" y="1398"/>
                    <a:pt x="447" y="1403"/>
                  </a:cubicBezTo>
                  <a:cubicBezTo>
                    <a:pt x="183" y="1443"/>
                    <a:pt x="0" y="1728"/>
                    <a:pt x="0" y="1991"/>
                  </a:cubicBezTo>
                  <a:cubicBezTo>
                    <a:pt x="0" y="2276"/>
                    <a:pt x="102" y="2519"/>
                    <a:pt x="223" y="2783"/>
                  </a:cubicBezTo>
                  <a:cubicBezTo>
                    <a:pt x="751" y="3879"/>
                    <a:pt x="1705" y="6416"/>
                    <a:pt x="1705" y="6416"/>
                  </a:cubicBezTo>
                  <a:lnTo>
                    <a:pt x="6881" y="8994"/>
                  </a:lnTo>
                  <a:cubicBezTo>
                    <a:pt x="7287" y="8405"/>
                    <a:pt x="7713" y="7817"/>
                    <a:pt x="8018" y="7147"/>
                  </a:cubicBezTo>
                  <a:cubicBezTo>
                    <a:pt x="8302" y="6477"/>
                    <a:pt x="8464" y="5746"/>
                    <a:pt x="8322" y="5016"/>
                  </a:cubicBezTo>
                  <a:cubicBezTo>
                    <a:pt x="8180" y="4305"/>
                    <a:pt x="7713" y="3635"/>
                    <a:pt x="7043" y="3392"/>
                  </a:cubicBezTo>
                  <a:cubicBezTo>
                    <a:pt x="6859" y="3321"/>
                    <a:pt x="6662" y="3287"/>
                    <a:pt x="6465" y="3287"/>
                  </a:cubicBezTo>
                  <a:cubicBezTo>
                    <a:pt x="5925" y="3287"/>
                    <a:pt x="5388" y="3545"/>
                    <a:pt x="5135" y="4021"/>
                  </a:cubicBezTo>
                  <a:cubicBezTo>
                    <a:pt x="5602" y="3108"/>
                    <a:pt x="6049" y="2194"/>
                    <a:pt x="6516" y="1281"/>
                  </a:cubicBezTo>
                  <a:cubicBezTo>
                    <a:pt x="6678" y="956"/>
                    <a:pt x="6840" y="530"/>
                    <a:pt x="6637" y="226"/>
                  </a:cubicBezTo>
                  <a:cubicBezTo>
                    <a:pt x="6527" y="71"/>
                    <a:pt x="6346" y="1"/>
                    <a:pt x="6154" y="1"/>
                  </a:cubicBezTo>
                  <a:close/>
                </a:path>
              </a:pathLst>
            </a:custGeom>
            <a:solidFill>
              <a:srgbClr val="728A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47"/>
            <p:cNvSpPr/>
            <p:nvPr/>
          </p:nvSpPr>
          <p:spPr>
            <a:xfrm>
              <a:off x="4878542" y="2125984"/>
              <a:ext cx="64450" cy="232425"/>
            </a:xfrm>
            <a:custGeom>
              <a:rect b="b" l="l" r="r" t="t"/>
              <a:pathLst>
                <a:path extrusionOk="0" h="9297" w="2578">
                  <a:moveTo>
                    <a:pt x="0" y="0"/>
                  </a:moveTo>
                  <a:cubicBezTo>
                    <a:pt x="0" y="21"/>
                    <a:pt x="162" y="41"/>
                    <a:pt x="386" y="183"/>
                  </a:cubicBezTo>
                  <a:cubicBezTo>
                    <a:pt x="629" y="325"/>
                    <a:pt x="893" y="609"/>
                    <a:pt x="1157" y="1015"/>
                  </a:cubicBezTo>
                  <a:cubicBezTo>
                    <a:pt x="1685" y="1827"/>
                    <a:pt x="2253" y="3086"/>
                    <a:pt x="2355" y="4567"/>
                  </a:cubicBezTo>
                  <a:cubicBezTo>
                    <a:pt x="2395" y="5298"/>
                    <a:pt x="2334" y="6009"/>
                    <a:pt x="2131" y="6617"/>
                  </a:cubicBezTo>
                  <a:cubicBezTo>
                    <a:pt x="1949" y="7226"/>
                    <a:pt x="1644" y="7734"/>
                    <a:pt x="1360" y="8119"/>
                  </a:cubicBezTo>
                  <a:cubicBezTo>
                    <a:pt x="771" y="8891"/>
                    <a:pt x="284" y="9256"/>
                    <a:pt x="304" y="9297"/>
                  </a:cubicBezTo>
                  <a:cubicBezTo>
                    <a:pt x="304" y="9297"/>
                    <a:pt x="426" y="9216"/>
                    <a:pt x="650" y="9033"/>
                  </a:cubicBezTo>
                  <a:cubicBezTo>
                    <a:pt x="853" y="8850"/>
                    <a:pt x="1137" y="8586"/>
                    <a:pt x="1461" y="8201"/>
                  </a:cubicBezTo>
                  <a:cubicBezTo>
                    <a:pt x="1766" y="7815"/>
                    <a:pt x="2091" y="7308"/>
                    <a:pt x="2294" y="6678"/>
                  </a:cubicBezTo>
                  <a:cubicBezTo>
                    <a:pt x="2517" y="6049"/>
                    <a:pt x="2578" y="5318"/>
                    <a:pt x="2517" y="4567"/>
                  </a:cubicBezTo>
                  <a:cubicBezTo>
                    <a:pt x="2415" y="3045"/>
                    <a:pt x="1827" y="1746"/>
                    <a:pt x="1258" y="954"/>
                  </a:cubicBezTo>
                  <a:cubicBezTo>
                    <a:pt x="974" y="548"/>
                    <a:pt x="690" y="244"/>
                    <a:pt x="426" y="122"/>
                  </a:cubicBezTo>
                  <a:cubicBezTo>
                    <a:pt x="304" y="61"/>
                    <a:pt x="203" y="21"/>
                    <a:pt x="122" y="21"/>
                  </a:cubicBezTo>
                  <a:cubicBezTo>
                    <a:pt x="41" y="0"/>
                    <a:pt x="0" y="0"/>
                    <a:pt x="0" y="0"/>
                  </a:cubicBezTo>
                  <a:close/>
                </a:path>
              </a:pathLst>
            </a:custGeom>
            <a:solidFill>
              <a:srgbClr val="0101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47"/>
            <p:cNvSpPr/>
            <p:nvPr/>
          </p:nvSpPr>
          <p:spPr>
            <a:xfrm>
              <a:off x="5463617" y="1766259"/>
              <a:ext cx="185225" cy="130800"/>
            </a:xfrm>
            <a:custGeom>
              <a:rect b="b" l="l" r="r" t="t"/>
              <a:pathLst>
                <a:path extrusionOk="0" h="5232" w="7409">
                  <a:moveTo>
                    <a:pt x="1817" y="1"/>
                  </a:moveTo>
                  <a:cubicBezTo>
                    <a:pt x="1642" y="1"/>
                    <a:pt x="1468" y="19"/>
                    <a:pt x="1299" y="59"/>
                  </a:cubicBezTo>
                  <a:cubicBezTo>
                    <a:pt x="771" y="161"/>
                    <a:pt x="284" y="526"/>
                    <a:pt x="142" y="1034"/>
                  </a:cubicBezTo>
                  <a:cubicBezTo>
                    <a:pt x="0" y="1541"/>
                    <a:pt x="81" y="2170"/>
                    <a:pt x="569" y="2495"/>
                  </a:cubicBezTo>
                  <a:cubicBezTo>
                    <a:pt x="2274" y="3551"/>
                    <a:pt x="3167" y="4038"/>
                    <a:pt x="4993" y="4890"/>
                  </a:cubicBezTo>
                  <a:cubicBezTo>
                    <a:pt x="5364" y="5069"/>
                    <a:pt x="5798" y="5232"/>
                    <a:pt x="6206" y="5232"/>
                  </a:cubicBezTo>
                  <a:cubicBezTo>
                    <a:pt x="6447" y="5232"/>
                    <a:pt x="6678" y="5175"/>
                    <a:pt x="6881" y="5032"/>
                  </a:cubicBezTo>
                  <a:cubicBezTo>
                    <a:pt x="7287" y="4768"/>
                    <a:pt x="7409" y="4220"/>
                    <a:pt x="7307" y="3733"/>
                  </a:cubicBezTo>
                  <a:cubicBezTo>
                    <a:pt x="7206" y="3266"/>
                    <a:pt x="6901" y="2860"/>
                    <a:pt x="6577" y="2495"/>
                  </a:cubicBezTo>
                  <a:cubicBezTo>
                    <a:pt x="5602" y="1399"/>
                    <a:pt x="4283" y="567"/>
                    <a:pt x="2862" y="181"/>
                  </a:cubicBezTo>
                  <a:cubicBezTo>
                    <a:pt x="2524" y="73"/>
                    <a:pt x="2168" y="1"/>
                    <a:pt x="1817" y="1"/>
                  </a:cubicBezTo>
                  <a:close/>
                </a:path>
              </a:pathLst>
            </a:custGeom>
            <a:solidFill>
              <a:srgbClr val="3D3D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47"/>
            <p:cNvSpPr/>
            <p:nvPr/>
          </p:nvSpPr>
          <p:spPr>
            <a:xfrm>
              <a:off x="5469692" y="1787484"/>
              <a:ext cx="171550" cy="88875"/>
            </a:xfrm>
            <a:custGeom>
              <a:rect b="b" l="l" r="r" t="t"/>
              <a:pathLst>
                <a:path extrusionOk="0" h="3555" w="6862">
                  <a:moveTo>
                    <a:pt x="1337" y="0"/>
                  </a:moveTo>
                  <a:cubicBezTo>
                    <a:pt x="1290" y="0"/>
                    <a:pt x="1244" y="1"/>
                    <a:pt x="1198" y="2"/>
                  </a:cubicBezTo>
                  <a:cubicBezTo>
                    <a:pt x="813" y="22"/>
                    <a:pt x="528" y="63"/>
                    <a:pt x="326" y="103"/>
                  </a:cubicBezTo>
                  <a:cubicBezTo>
                    <a:pt x="102" y="144"/>
                    <a:pt x="1" y="164"/>
                    <a:pt x="1" y="185"/>
                  </a:cubicBezTo>
                  <a:cubicBezTo>
                    <a:pt x="1" y="187"/>
                    <a:pt x="7" y="188"/>
                    <a:pt x="18" y="188"/>
                  </a:cubicBezTo>
                  <a:cubicBezTo>
                    <a:pt x="108" y="188"/>
                    <a:pt x="549" y="124"/>
                    <a:pt x="1198" y="124"/>
                  </a:cubicBezTo>
                  <a:cubicBezTo>
                    <a:pt x="1929" y="124"/>
                    <a:pt x="2944" y="286"/>
                    <a:pt x="3959" y="773"/>
                  </a:cubicBezTo>
                  <a:cubicBezTo>
                    <a:pt x="4953" y="1281"/>
                    <a:pt x="5704" y="1991"/>
                    <a:pt x="6171" y="2580"/>
                  </a:cubicBezTo>
                  <a:cubicBezTo>
                    <a:pt x="6608" y="3135"/>
                    <a:pt x="6811" y="3555"/>
                    <a:pt x="6839" y="3555"/>
                  </a:cubicBezTo>
                  <a:cubicBezTo>
                    <a:pt x="6840" y="3555"/>
                    <a:pt x="6841" y="3554"/>
                    <a:pt x="6841" y="3554"/>
                  </a:cubicBezTo>
                  <a:cubicBezTo>
                    <a:pt x="6861" y="3554"/>
                    <a:pt x="6821" y="3432"/>
                    <a:pt x="6719" y="3250"/>
                  </a:cubicBezTo>
                  <a:cubicBezTo>
                    <a:pt x="6638" y="3067"/>
                    <a:pt x="6476" y="2803"/>
                    <a:pt x="6252" y="2499"/>
                  </a:cubicBezTo>
                  <a:cubicBezTo>
                    <a:pt x="5826" y="1890"/>
                    <a:pt x="5075" y="1139"/>
                    <a:pt x="4040" y="631"/>
                  </a:cubicBezTo>
                  <a:cubicBezTo>
                    <a:pt x="3067" y="154"/>
                    <a:pt x="2076" y="0"/>
                    <a:pt x="1337" y="0"/>
                  </a:cubicBezTo>
                  <a:close/>
                </a:path>
              </a:pathLst>
            </a:custGeom>
            <a:solidFill>
              <a:srgbClr val="0101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47"/>
            <p:cNvSpPr/>
            <p:nvPr/>
          </p:nvSpPr>
          <p:spPr>
            <a:xfrm>
              <a:off x="4463942" y="2757484"/>
              <a:ext cx="342050" cy="57000"/>
            </a:xfrm>
            <a:custGeom>
              <a:rect b="b" l="l" r="r" t="t"/>
              <a:pathLst>
                <a:path extrusionOk="0" h="2280" w="13682">
                  <a:moveTo>
                    <a:pt x="13539" y="1"/>
                  </a:moveTo>
                  <a:cubicBezTo>
                    <a:pt x="13312" y="1"/>
                    <a:pt x="12625" y="229"/>
                    <a:pt x="11631" y="498"/>
                  </a:cubicBezTo>
                  <a:cubicBezTo>
                    <a:pt x="11043" y="681"/>
                    <a:pt x="10332" y="843"/>
                    <a:pt x="9520" y="1006"/>
                  </a:cubicBezTo>
                  <a:cubicBezTo>
                    <a:pt x="8729" y="1148"/>
                    <a:pt x="7836" y="1290"/>
                    <a:pt x="6902" y="1351"/>
                  </a:cubicBezTo>
                  <a:cubicBezTo>
                    <a:pt x="6343" y="1398"/>
                    <a:pt x="5805" y="1418"/>
                    <a:pt x="5292" y="1418"/>
                  </a:cubicBezTo>
                  <a:cubicBezTo>
                    <a:pt x="4930" y="1418"/>
                    <a:pt x="4579" y="1408"/>
                    <a:pt x="4243" y="1391"/>
                  </a:cubicBezTo>
                  <a:cubicBezTo>
                    <a:pt x="3431" y="1351"/>
                    <a:pt x="2700" y="1290"/>
                    <a:pt x="2071" y="1208"/>
                  </a:cubicBezTo>
                  <a:cubicBezTo>
                    <a:pt x="1154" y="1101"/>
                    <a:pt x="490" y="983"/>
                    <a:pt x="201" y="983"/>
                  </a:cubicBezTo>
                  <a:cubicBezTo>
                    <a:pt x="106" y="983"/>
                    <a:pt x="51" y="996"/>
                    <a:pt x="41" y="1026"/>
                  </a:cubicBezTo>
                  <a:cubicBezTo>
                    <a:pt x="1" y="1148"/>
                    <a:pt x="711" y="1513"/>
                    <a:pt x="1970" y="1817"/>
                  </a:cubicBezTo>
                  <a:cubicBezTo>
                    <a:pt x="2579" y="1980"/>
                    <a:pt x="3330" y="2122"/>
                    <a:pt x="4182" y="2203"/>
                  </a:cubicBezTo>
                  <a:cubicBezTo>
                    <a:pt x="4698" y="2252"/>
                    <a:pt x="5244" y="2279"/>
                    <a:pt x="5816" y="2279"/>
                  </a:cubicBezTo>
                  <a:cubicBezTo>
                    <a:pt x="6188" y="2279"/>
                    <a:pt x="6571" y="2268"/>
                    <a:pt x="6963" y="2244"/>
                  </a:cubicBezTo>
                  <a:cubicBezTo>
                    <a:pt x="7937" y="2162"/>
                    <a:pt x="8871" y="2000"/>
                    <a:pt x="9703" y="1797"/>
                  </a:cubicBezTo>
                  <a:cubicBezTo>
                    <a:pt x="10515" y="1594"/>
                    <a:pt x="11246" y="1351"/>
                    <a:pt x="11834" y="1087"/>
                  </a:cubicBezTo>
                  <a:cubicBezTo>
                    <a:pt x="13032" y="600"/>
                    <a:pt x="13681" y="133"/>
                    <a:pt x="13621" y="31"/>
                  </a:cubicBezTo>
                  <a:cubicBezTo>
                    <a:pt x="13614" y="11"/>
                    <a:pt x="13586" y="1"/>
                    <a:pt x="13539" y="1"/>
                  </a:cubicBezTo>
                  <a:close/>
                </a:path>
              </a:pathLst>
            </a:custGeom>
            <a:solidFill>
              <a:srgbClr val="3D3D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47"/>
            <p:cNvSpPr/>
            <p:nvPr/>
          </p:nvSpPr>
          <p:spPr>
            <a:xfrm>
              <a:off x="4485267" y="2803759"/>
              <a:ext cx="309550" cy="43525"/>
            </a:xfrm>
            <a:custGeom>
              <a:rect b="b" l="l" r="r" t="t"/>
              <a:pathLst>
                <a:path extrusionOk="0" h="1741" w="12382">
                  <a:moveTo>
                    <a:pt x="12174" y="1"/>
                  </a:moveTo>
                  <a:cubicBezTo>
                    <a:pt x="11532" y="1"/>
                    <a:pt x="9131" y="608"/>
                    <a:pt x="6211" y="819"/>
                  </a:cubicBezTo>
                  <a:cubicBezTo>
                    <a:pt x="5297" y="890"/>
                    <a:pt x="4430" y="913"/>
                    <a:pt x="3650" y="913"/>
                  </a:cubicBezTo>
                  <a:cubicBezTo>
                    <a:pt x="2318" y="913"/>
                    <a:pt x="1241" y="847"/>
                    <a:pt x="615" y="847"/>
                  </a:cubicBezTo>
                  <a:cubicBezTo>
                    <a:pt x="248" y="847"/>
                    <a:pt x="37" y="870"/>
                    <a:pt x="21" y="941"/>
                  </a:cubicBezTo>
                  <a:cubicBezTo>
                    <a:pt x="0" y="1042"/>
                    <a:pt x="670" y="1306"/>
                    <a:pt x="1807" y="1489"/>
                  </a:cubicBezTo>
                  <a:cubicBezTo>
                    <a:pt x="2616" y="1636"/>
                    <a:pt x="3681" y="1740"/>
                    <a:pt x="4870" y="1740"/>
                  </a:cubicBezTo>
                  <a:cubicBezTo>
                    <a:pt x="5322" y="1740"/>
                    <a:pt x="5792" y="1725"/>
                    <a:pt x="6272" y="1692"/>
                  </a:cubicBezTo>
                  <a:cubicBezTo>
                    <a:pt x="8018" y="1570"/>
                    <a:pt x="9581" y="1225"/>
                    <a:pt x="10657" y="860"/>
                  </a:cubicBezTo>
                  <a:cubicBezTo>
                    <a:pt x="11753" y="494"/>
                    <a:pt x="12382" y="149"/>
                    <a:pt x="12341" y="48"/>
                  </a:cubicBezTo>
                  <a:cubicBezTo>
                    <a:pt x="12330" y="15"/>
                    <a:pt x="12273" y="1"/>
                    <a:pt x="12174" y="1"/>
                  </a:cubicBezTo>
                  <a:close/>
                </a:path>
              </a:pathLst>
            </a:custGeom>
            <a:solidFill>
              <a:srgbClr val="3D3D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47"/>
            <p:cNvSpPr/>
            <p:nvPr/>
          </p:nvSpPr>
          <p:spPr>
            <a:xfrm>
              <a:off x="4208192" y="1546884"/>
              <a:ext cx="688625" cy="521400"/>
            </a:xfrm>
            <a:custGeom>
              <a:rect b="b" l="l" r="r" t="t"/>
              <a:pathLst>
                <a:path extrusionOk="0" h="20856" w="27545">
                  <a:moveTo>
                    <a:pt x="15526" y="1"/>
                  </a:moveTo>
                  <a:cubicBezTo>
                    <a:pt x="14195" y="1"/>
                    <a:pt x="12742" y="161"/>
                    <a:pt x="11165" y="512"/>
                  </a:cubicBezTo>
                  <a:cubicBezTo>
                    <a:pt x="11165" y="512"/>
                    <a:pt x="1" y="2583"/>
                    <a:pt x="143" y="12569"/>
                  </a:cubicBezTo>
                  <a:cubicBezTo>
                    <a:pt x="243" y="19600"/>
                    <a:pt x="4961" y="20856"/>
                    <a:pt x="8701" y="20856"/>
                  </a:cubicBezTo>
                  <a:cubicBezTo>
                    <a:pt x="10273" y="20856"/>
                    <a:pt x="11673" y="20634"/>
                    <a:pt x="12484" y="20526"/>
                  </a:cubicBezTo>
                  <a:cubicBezTo>
                    <a:pt x="13722" y="20384"/>
                    <a:pt x="16219" y="20018"/>
                    <a:pt x="18553" y="19694"/>
                  </a:cubicBezTo>
                  <a:cubicBezTo>
                    <a:pt x="23505" y="18963"/>
                    <a:pt x="27220" y="16547"/>
                    <a:pt x="27504" y="11554"/>
                  </a:cubicBezTo>
                  <a:cubicBezTo>
                    <a:pt x="27545" y="10966"/>
                    <a:pt x="27524" y="10377"/>
                    <a:pt x="27443" y="9788"/>
                  </a:cubicBezTo>
                  <a:cubicBezTo>
                    <a:pt x="26855" y="5292"/>
                    <a:pt x="23188" y="1"/>
                    <a:pt x="15526" y="1"/>
                  </a:cubicBezTo>
                  <a:close/>
                </a:path>
              </a:pathLst>
            </a:custGeom>
            <a:solidFill>
              <a:srgbClr val="728A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47"/>
            <p:cNvSpPr/>
            <p:nvPr/>
          </p:nvSpPr>
          <p:spPr>
            <a:xfrm>
              <a:off x="4342667" y="1673459"/>
              <a:ext cx="506975" cy="213950"/>
            </a:xfrm>
            <a:custGeom>
              <a:rect b="b" l="l" r="r" t="t"/>
              <a:pathLst>
                <a:path extrusionOk="0" h="8558" w="20279">
                  <a:moveTo>
                    <a:pt x="17247" y="0"/>
                  </a:moveTo>
                  <a:cubicBezTo>
                    <a:pt x="17062" y="0"/>
                    <a:pt x="16874" y="19"/>
                    <a:pt x="16685" y="57"/>
                  </a:cubicBezTo>
                  <a:lnTo>
                    <a:pt x="2436" y="3081"/>
                  </a:lnTo>
                  <a:cubicBezTo>
                    <a:pt x="955" y="3406"/>
                    <a:pt x="1" y="4867"/>
                    <a:pt x="305" y="6369"/>
                  </a:cubicBezTo>
                  <a:cubicBezTo>
                    <a:pt x="589" y="7665"/>
                    <a:pt x="1742" y="8557"/>
                    <a:pt x="3032" y="8557"/>
                  </a:cubicBezTo>
                  <a:cubicBezTo>
                    <a:pt x="3217" y="8557"/>
                    <a:pt x="3405" y="8539"/>
                    <a:pt x="3593" y="8501"/>
                  </a:cubicBezTo>
                  <a:lnTo>
                    <a:pt x="17842" y="5476"/>
                  </a:lnTo>
                  <a:cubicBezTo>
                    <a:pt x="19324" y="5152"/>
                    <a:pt x="20278" y="3690"/>
                    <a:pt x="19974" y="2188"/>
                  </a:cubicBezTo>
                  <a:cubicBezTo>
                    <a:pt x="19690" y="892"/>
                    <a:pt x="18536" y="0"/>
                    <a:pt x="17247" y="0"/>
                  </a:cubicBezTo>
                  <a:close/>
                </a:path>
              </a:pathLst>
            </a:custGeom>
            <a:solidFill>
              <a:srgbClr val="3D3D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47"/>
            <p:cNvSpPr/>
            <p:nvPr/>
          </p:nvSpPr>
          <p:spPr>
            <a:xfrm>
              <a:off x="4458367" y="1788534"/>
              <a:ext cx="44175" cy="44675"/>
            </a:xfrm>
            <a:custGeom>
              <a:rect b="b" l="l" r="r" t="t"/>
              <a:pathLst>
                <a:path extrusionOk="0" h="1787" w="1767">
                  <a:moveTo>
                    <a:pt x="894" y="1"/>
                  </a:moveTo>
                  <a:cubicBezTo>
                    <a:pt x="386" y="1"/>
                    <a:pt x="1" y="406"/>
                    <a:pt x="1" y="894"/>
                  </a:cubicBezTo>
                  <a:cubicBezTo>
                    <a:pt x="1" y="1381"/>
                    <a:pt x="386" y="1787"/>
                    <a:pt x="894" y="1787"/>
                  </a:cubicBezTo>
                  <a:cubicBezTo>
                    <a:pt x="1381" y="1787"/>
                    <a:pt x="1766" y="1381"/>
                    <a:pt x="1766" y="894"/>
                  </a:cubicBezTo>
                  <a:cubicBezTo>
                    <a:pt x="1766" y="406"/>
                    <a:pt x="1381" y="1"/>
                    <a:pt x="89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47"/>
            <p:cNvSpPr/>
            <p:nvPr/>
          </p:nvSpPr>
          <p:spPr>
            <a:xfrm>
              <a:off x="4707017" y="1735759"/>
              <a:ext cx="44675" cy="44175"/>
            </a:xfrm>
            <a:custGeom>
              <a:rect b="b" l="l" r="r" t="t"/>
              <a:pathLst>
                <a:path extrusionOk="0" h="1767" w="1787">
                  <a:moveTo>
                    <a:pt x="894" y="1"/>
                  </a:moveTo>
                  <a:cubicBezTo>
                    <a:pt x="406" y="1"/>
                    <a:pt x="0" y="407"/>
                    <a:pt x="0" y="894"/>
                  </a:cubicBezTo>
                  <a:cubicBezTo>
                    <a:pt x="0" y="1381"/>
                    <a:pt x="406" y="1766"/>
                    <a:pt x="894" y="1766"/>
                  </a:cubicBezTo>
                  <a:cubicBezTo>
                    <a:pt x="1381" y="1766"/>
                    <a:pt x="1787" y="1381"/>
                    <a:pt x="1787" y="894"/>
                  </a:cubicBezTo>
                  <a:cubicBezTo>
                    <a:pt x="1787" y="407"/>
                    <a:pt x="1381" y="1"/>
                    <a:pt x="89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47"/>
            <p:cNvSpPr/>
            <p:nvPr/>
          </p:nvSpPr>
          <p:spPr>
            <a:xfrm>
              <a:off x="4470542" y="1563234"/>
              <a:ext cx="125875" cy="128400"/>
            </a:xfrm>
            <a:custGeom>
              <a:rect b="b" l="l" r="r" t="t"/>
              <a:pathLst>
                <a:path extrusionOk="0" h="5136" w="5035">
                  <a:moveTo>
                    <a:pt x="305" y="0"/>
                  </a:moveTo>
                  <a:cubicBezTo>
                    <a:pt x="102" y="0"/>
                    <a:pt x="1" y="0"/>
                    <a:pt x="1" y="21"/>
                  </a:cubicBezTo>
                  <a:cubicBezTo>
                    <a:pt x="1" y="41"/>
                    <a:pt x="427" y="41"/>
                    <a:pt x="1076" y="285"/>
                  </a:cubicBezTo>
                  <a:cubicBezTo>
                    <a:pt x="1706" y="508"/>
                    <a:pt x="2518" y="1056"/>
                    <a:pt x="3167" y="1847"/>
                  </a:cubicBezTo>
                  <a:cubicBezTo>
                    <a:pt x="3817" y="2659"/>
                    <a:pt x="4263" y="3492"/>
                    <a:pt x="4547" y="4121"/>
                  </a:cubicBezTo>
                  <a:cubicBezTo>
                    <a:pt x="4832" y="4750"/>
                    <a:pt x="4994" y="5136"/>
                    <a:pt x="5014" y="5136"/>
                  </a:cubicBezTo>
                  <a:cubicBezTo>
                    <a:pt x="5035" y="5136"/>
                    <a:pt x="5014" y="5034"/>
                    <a:pt x="4953" y="4852"/>
                  </a:cubicBezTo>
                  <a:cubicBezTo>
                    <a:pt x="4892" y="4669"/>
                    <a:pt x="4791" y="4405"/>
                    <a:pt x="4669" y="4080"/>
                  </a:cubicBezTo>
                  <a:cubicBezTo>
                    <a:pt x="4405" y="3431"/>
                    <a:pt x="3979" y="2558"/>
                    <a:pt x="3289" y="1746"/>
                  </a:cubicBezTo>
                  <a:cubicBezTo>
                    <a:pt x="2619" y="914"/>
                    <a:pt x="1787" y="366"/>
                    <a:pt x="1117" y="163"/>
                  </a:cubicBezTo>
                  <a:cubicBezTo>
                    <a:pt x="772" y="61"/>
                    <a:pt x="488" y="21"/>
                    <a:pt x="30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47"/>
            <p:cNvSpPr/>
            <p:nvPr/>
          </p:nvSpPr>
          <p:spPr>
            <a:xfrm>
              <a:off x="4604517" y="1864659"/>
              <a:ext cx="49750" cy="183800"/>
            </a:xfrm>
            <a:custGeom>
              <a:rect b="b" l="l" r="r" t="t"/>
              <a:pathLst>
                <a:path extrusionOk="0" h="7352" w="1990">
                  <a:moveTo>
                    <a:pt x="1523" y="0"/>
                  </a:moveTo>
                  <a:lnTo>
                    <a:pt x="1523" y="0"/>
                  </a:lnTo>
                  <a:cubicBezTo>
                    <a:pt x="1482" y="0"/>
                    <a:pt x="1563" y="447"/>
                    <a:pt x="1665" y="1137"/>
                  </a:cubicBezTo>
                  <a:cubicBezTo>
                    <a:pt x="1786" y="1847"/>
                    <a:pt x="1807" y="2822"/>
                    <a:pt x="1685" y="3897"/>
                  </a:cubicBezTo>
                  <a:cubicBezTo>
                    <a:pt x="1543" y="4953"/>
                    <a:pt x="1096" y="5846"/>
                    <a:pt x="711" y="6435"/>
                  </a:cubicBezTo>
                  <a:cubicBezTo>
                    <a:pt x="325" y="7023"/>
                    <a:pt x="0" y="7328"/>
                    <a:pt x="21" y="7348"/>
                  </a:cubicBezTo>
                  <a:cubicBezTo>
                    <a:pt x="21" y="7350"/>
                    <a:pt x="22" y="7351"/>
                    <a:pt x="24" y="7351"/>
                  </a:cubicBezTo>
                  <a:cubicBezTo>
                    <a:pt x="42" y="7351"/>
                    <a:pt x="137" y="7274"/>
                    <a:pt x="264" y="7165"/>
                  </a:cubicBezTo>
                  <a:cubicBezTo>
                    <a:pt x="406" y="7023"/>
                    <a:pt x="609" y="6800"/>
                    <a:pt x="812" y="6516"/>
                  </a:cubicBezTo>
                  <a:cubicBezTo>
                    <a:pt x="1238" y="5927"/>
                    <a:pt x="1705" y="5014"/>
                    <a:pt x="1868" y="3918"/>
                  </a:cubicBezTo>
                  <a:cubicBezTo>
                    <a:pt x="1989" y="2822"/>
                    <a:pt x="1929" y="1827"/>
                    <a:pt x="1786" y="1117"/>
                  </a:cubicBezTo>
                  <a:cubicBezTo>
                    <a:pt x="1726" y="771"/>
                    <a:pt x="1665" y="487"/>
                    <a:pt x="1604" y="284"/>
                  </a:cubicBezTo>
                  <a:cubicBezTo>
                    <a:pt x="1563" y="102"/>
                    <a:pt x="1523" y="0"/>
                    <a:pt x="152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47"/>
            <p:cNvSpPr/>
            <p:nvPr/>
          </p:nvSpPr>
          <p:spPr>
            <a:xfrm>
              <a:off x="4345717" y="1906284"/>
              <a:ext cx="518625" cy="162900"/>
            </a:xfrm>
            <a:custGeom>
              <a:rect b="b" l="l" r="r" t="t"/>
              <a:pathLst>
                <a:path extrusionOk="0" h="6516" w="20745">
                  <a:moveTo>
                    <a:pt x="15644" y="0"/>
                  </a:moveTo>
                  <a:cubicBezTo>
                    <a:pt x="14369" y="0"/>
                    <a:pt x="13088" y="158"/>
                    <a:pt x="11834" y="345"/>
                  </a:cubicBezTo>
                  <a:cubicBezTo>
                    <a:pt x="8323" y="872"/>
                    <a:pt x="4750" y="1705"/>
                    <a:pt x="1929" y="3816"/>
                  </a:cubicBezTo>
                  <a:cubicBezTo>
                    <a:pt x="1117" y="4404"/>
                    <a:pt x="366" y="5135"/>
                    <a:pt x="1" y="6069"/>
                  </a:cubicBezTo>
                  <a:cubicBezTo>
                    <a:pt x="1" y="6069"/>
                    <a:pt x="1104" y="6516"/>
                    <a:pt x="3311" y="6516"/>
                  </a:cubicBezTo>
                  <a:cubicBezTo>
                    <a:pt x="3679" y="6516"/>
                    <a:pt x="4077" y="6504"/>
                    <a:pt x="4507" y="6475"/>
                  </a:cubicBezTo>
                  <a:cubicBezTo>
                    <a:pt x="7490" y="6292"/>
                    <a:pt x="13681" y="5216"/>
                    <a:pt x="13681" y="5216"/>
                  </a:cubicBezTo>
                  <a:cubicBezTo>
                    <a:pt x="13681" y="5216"/>
                    <a:pt x="16848" y="4668"/>
                    <a:pt x="18634" y="3328"/>
                  </a:cubicBezTo>
                  <a:cubicBezTo>
                    <a:pt x="20420" y="2009"/>
                    <a:pt x="20745" y="1360"/>
                    <a:pt x="20745" y="1360"/>
                  </a:cubicBezTo>
                  <a:cubicBezTo>
                    <a:pt x="19466" y="507"/>
                    <a:pt x="17923" y="121"/>
                    <a:pt x="16401" y="20"/>
                  </a:cubicBezTo>
                  <a:cubicBezTo>
                    <a:pt x="16149" y="6"/>
                    <a:pt x="15897" y="0"/>
                    <a:pt x="15644" y="0"/>
                  </a:cubicBezTo>
                  <a:close/>
                </a:path>
              </a:pathLst>
            </a:custGeom>
            <a:solidFill>
              <a:srgbClr val="2B34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47"/>
            <p:cNvSpPr/>
            <p:nvPr/>
          </p:nvSpPr>
          <p:spPr>
            <a:xfrm>
              <a:off x="4320342" y="1654409"/>
              <a:ext cx="548075" cy="258500"/>
            </a:xfrm>
            <a:custGeom>
              <a:rect b="b" l="l" r="r" t="t"/>
              <a:pathLst>
                <a:path extrusionOk="0" h="10340" w="21923">
                  <a:moveTo>
                    <a:pt x="17547" y="1"/>
                  </a:moveTo>
                  <a:cubicBezTo>
                    <a:pt x="17335" y="1"/>
                    <a:pt x="17115" y="10"/>
                    <a:pt x="16888" y="27"/>
                  </a:cubicBezTo>
                  <a:cubicBezTo>
                    <a:pt x="16361" y="48"/>
                    <a:pt x="15812" y="129"/>
                    <a:pt x="15224" y="251"/>
                  </a:cubicBezTo>
                  <a:cubicBezTo>
                    <a:pt x="14067" y="474"/>
                    <a:pt x="12849" y="859"/>
                    <a:pt x="11489" y="1144"/>
                  </a:cubicBezTo>
                  <a:cubicBezTo>
                    <a:pt x="10149" y="1468"/>
                    <a:pt x="8708" y="1793"/>
                    <a:pt x="7206" y="2159"/>
                  </a:cubicBezTo>
                  <a:cubicBezTo>
                    <a:pt x="6435" y="2321"/>
                    <a:pt x="5664" y="2504"/>
                    <a:pt x="4872" y="2686"/>
                  </a:cubicBezTo>
                  <a:cubicBezTo>
                    <a:pt x="4486" y="2788"/>
                    <a:pt x="4080" y="2889"/>
                    <a:pt x="3674" y="2970"/>
                  </a:cubicBezTo>
                  <a:cubicBezTo>
                    <a:pt x="3269" y="3072"/>
                    <a:pt x="2863" y="3153"/>
                    <a:pt x="2457" y="3336"/>
                  </a:cubicBezTo>
                  <a:cubicBezTo>
                    <a:pt x="1665" y="3681"/>
                    <a:pt x="975" y="4290"/>
                    <a:pt x="549" y="5081"/>
                  </a:cubicBezTo>
                  <a:cubicBezTo>
                    <a:pt x="122" y="5853"/>
                    <a:pt x="1" y="6827"/>
                    <a:pt x="244" y="7720"/>
                  </a:cubicBezTo>
                  <a:cubicBezTo>
                    <a:pt x="488" y="8593"/>
                    <a:pt x="1056" y="9384"/>
                    <a:pt x="1807" y="9851"/>
                  </a:cubicBezTo>
                  <a:cubicBezTo>
                    <a:pt x="2379" y="10213"/>
                    <a:pt x="3041" y="10339"/>
                    <a:pt x="3692" y="10339"/>
                  </a:cubicBezTo>
                  <a:cubicBezTo>
                    <a:pt x="3919" y="10339"/>
                    <a:pt x="4144" y="10324"/>
                    <a:pt x="4365" y="10298"/>
                  </a:cubicBezTo>
                  <a:cubicBezTo>
                    <a:pt x="5197" y="10176"/>
                    <a:pt x="6009" y="9973"/>
                    <a:pt x="6800" y="9811"/>
                  </a:cubicBezTo>
                  <a:cubicBezTo>
                    <a:pt x="7592" y="9628"/>
                    <a:pt x="8384" y="9466"/>
                    <a:pt x="9135" y="9303"/>
                  </a:cubicBezTo>
                  <a:cubicBezTo>
                    <a:pt x="12159" y="8633"/>
                    <a:pt x="14899" y="8045"/>
                    <a:pt x="17193" y="7537"/>
                  </a:cubicBezTo>
                  <a:cubicBezTo>
                    <a:pt x="18350" y="7294"/>
                    <a:pt x="19385" y="7030"/>
                    <a:pt x="20197" y="6523"/>
                  </a:cubicBezTo>
                  <a:cubicBezTo>
                    <a:pt x="21009" y="6035"/>
                    <a:pt x="21516" y="5325"/>
                    <a:pt x="21719" y="4696"/>
                  </a:cubicBezTo>
                  <a:cubicBezTo>
                    <a:pt x="21922" y="4066"/>
                    <a:pt x="21902" y="3518"/>
                    <a:pt x="21841" y="3194"/>
                  </a:cubicBezTo>
                  <a:cubicBezTo>
                    <a:pt x="21800" y="2849"/>
                    <a:pt x="21719" y="2666"/>
                    <a:pt x="21719" y="2666"/>
                  </a:cubicBezTo>
                  <a:lnTo>
                    <a:pt x="21719" y="2666"/>
                  </a:lnTo>
                  <a:cubicBezTo>
                    <a:pt x="21719" y="2686"/>
                    <a:pt x="21780" y="2849"/>
                    <a:pt x="21821" y="3194"/>
                  </a:cubicBezTo>
                  <a:cubicBezTo>
                    <a:pt x="21861" y="3539"/>
                    <a:pt x="21861" y="4046"/>
                    <a:pt x="21658" y="4675"/>
                  </a:cubicBezTo>
                  <a:cubicBezTo>
                    <a:pt x="21435" y="5284"/>
                    <a:pt x="20948" y="5974"/>
                    <a:pt x="20156" y="6441"/>
                  </a:cubicBezTo>
                  <a:cubicBezTo>
                    <a:pt x="19365" y="6908"/>
                    <a:pt x="18309" y="7172"/>
                    <a:pt x="17172" y="7416"/>
                  </a:cubicBezTo>
                  <a:cubicBezTo>
                    <a:pt x="14879" y="7903"/>
                    <a:pt x="12139" y="8491"/>
                    <a:pt x="9094" y="9141"/>
                  </a:cubicBezTo>
                  <a:cubicBezTo>
                    <a:pt x="8343" y="9303"/>
                    <a:pt x="7572" y="9466"/>
                    <a:pt x="6760" y="9648"/>
                  </a:cubicBezTo>
                  <a:cubicBezTo>
                    <a:pt x="5968" y="9811"/>
                    <a:pt x="5156" y="10014"/>
                    <a:pt x="4344" y="10115"/>
                  </a:cubicBezTo>
                  <a:cubicBezTo>
                    <a:pt x="4119" y="10148"/>
                    <a:pt x="3891" y="10166"/>
                    <a:pt x="3663" y="10166"/>
                  </a:cubicBezTo>
                  <a:cubicBezTo>
                    <a:pt x="3050" y="10166"/>
                    <a:pt x="2442" y="10035"/>
                    <a:pt x="1909" y="9709"/>
                  </a:cubicBezTo>
                  <a:cubicBezTo>
                    <a:pt x="1178" y="9263"/>
                    <a:pt x="630" y="8512"/>
                    <a:pt x="407" y="7659"/>
                  </a:cubicBezTo>
                  <a:cubicBezTo>
                    <a:pt x="183" y="6827"/>
                    <a:pt x="305" y="5914"/>
                    <a:pt x="711" y="5163"/>
                  </a:cubicBezTo>
                  <a:cubicBezTo>
                    <a:pt x="1097" y="4412"/>
                    <a:pt x="1767" y="3823"/>
                    <a:pt x="2518" y="3478"/>
                  </a:cubicBezTo>
                  <a:cubicBezTo>
                    <a:pt x="2903" y="3315"/>
                    <a:pt x="3309" y="3234"/>
                    <a:pt x="3715" y="3133"/>
                  </a:cubicBezTo>
                  <a:cubicBezTo>
                    <a:pt x="4121" y="3052"/>
                    <a:pt x="4527" y="2950"/>
                    <a:pt x="4913" y="2869"/>
                  </a:cubicBezTo>
                  <a:cubicBezTo>
                    <a:pt x="5704" y="2666"/>
                    <a:pt x="6476" y="2483"/>
                    <a:pt x="7247" y="2301"/>
                  </a:cubicBezTo>
                  <a:cubicBezTo>
                    <a:pt x="8749" y="1956"/>
                    <a:pt x="10190" y="1610"/>
                    <a:pt x="11530" y="1286"/>
                  </a:cubicBezTo>
                  <a:cubicBezTo>
                    <a:pt x="12869" y="1002"/>
                    <a:pt x="14107" y="616"/>
                    <a:pt x="15264" y="372"/>
                  </a:cubicBezTo>
                  <a:cubicBezTo>
                    <a:pt x="15833" y="251"/>
                    <a:pt x="16381" y="169"/>
                    <a:pt x="16909" y="129"/>
                  </a:cubicBezTo>
                  <a:cubicBezTo>
                    <a:pt x="17095" y="114"/>
                    <a:pt x="17277" y="108"/>
                    <a:pt x="17455" y="108"/>
                  </a:cubicBezTo>
                  <a:cubicBezTo>
                    <a:pt x="17779" y="108"/>
                    <a:pt x="18089" y="130"/>
                    <a:pt x="18390" y="169"/>
                  </a:cubicBezTo>
                  <a:cubicBezTo>
                    <a:pt x="19304" y="311"/>
                    <a:pt x="20055" y="657"/>
                    <a:pt x="20562" y="1042"/>
                  </a:cubicBezTo>
                  <a:cubicBezTo>
                    <a:pt x="21070" y="1448"/>
                    <a:pt x="21354" y="1895"/>
                    <a:pt x="21516" y="2199"/>
                  </a:cubicBezTo>
                  <a:cubicBezTo>
                    <a:pt x="21651" y="2488"/>
                    <a:pt x="21713" y="2667"/>
                    <a:pt x="21719" y="2667"/>
                  </a:cubicBezTo>
                  <a:cubicBezTo>
                    <a:pt x="21719" y="2667"/>
                    <a:pt x="21719" y="2667"/>
                    <a:pt x="21719" y="2666"/>
                  </a:cubicBezTo>
                  <a:cubicBezTo>
                    <a:pt x="21719" y="2666"/>
                    <a:pt x="21719" y="2625"/>
                    <a:pt x="21678" y="2544"/>
                  </a:cubicBezTo>
                  <a:cubicBezTo>
                    <a:pt x="21658" y="2463"/>
                    <a:pt x="21618" y="2341"/>
                    <a:pt x="21536" y="2179"/>
                  </a:cubicBezTo>
                  <a:cubicBezTo>
                    <a:pt x="21394" y="1854"/>
                    <a:pt x="21110" y="1408"/>
                    <a:pt x="20603" y="1002"/>
                  </a:cubicBezTo>
                  <a:cubicBezTo>
                    <a:pt x="20075" y="596"/>
                    <a:pt x="19324" y="210"/>
                    <a:pt x="18390" y="68"/>
                  </a:cubicBezTo>
                  <a:cubicBezTo>
                    <a:pt x="18129" y="20"/>
                    <a:pt x="17846" y="1"/>
                    <a:pt x="1754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47"/>
            <p:cNvSpPr/>
            <p:nvPr/>
          </p:nvSpPr>
          <p:spPr>
            <a:xfrm>
              <a:off x="4215317" y="1848784"/>
              <a:ext cx="110125" cy="54000"/>
            </a:xfrm>
            <a:custGeom>
              <a:rect b="b" l="l" r="r" t="t"/>
              <a:pathLst>
                <a:path extrusionOk="0" h="2160" w="4405">
                  <a:moveTo>
                    <a:pt x="4364" y="1"/>
                  </a:moveTo>
                  <a:cubicBezTo>
                    <a:pt x="4294" y="1"/>
                    <a:pt x="4048" y="46"/>
                    <a:pt x="3674" y="148"/>
                  </a:cubicBezTo>
                  <a:cubicBezTo>
                    <a:pt x="3248" y="250"/>
                    <a:pt x="2659" y="473"/>
                    <a:pt x="2050" y="757"/>
                  </a:cubicBezTo>
                  <a:cubicBezTo>
                    <a:pt x="1441" y="1061"/>
                    <a:pt x="913" y="1406"/>
                    <a:pt x="568" y="1670"/>
                  </a:cubicBezTo>
                  <a:cubicBezTo>
                    <a:pt x="203" y="1934"/>
                    <a:pt x="0" y="2137"/>
                    <a:pt x="20" y="2157"/>
                  </a:cubicBezTo>
                  <a:cubicBezTo>
                    <a:pt x="21" y="2159"/>
                    <a:pt x="22" y="2159"/>
                    <a:pt x="24" y="2159"/>
                  </a:cubicBezTo>
                  <a:cubicBezTo>
                    <a:pt x="90" y="2159"/>
                    <a:pt x="948" y="1491"/>
                    <a:pt x="2131" y="919"/>
                  </a:cubicBezTo>
                  <a:cubicBezTo>
                    <a:pt x="3329" y="331"/>
                    <a:pt x="4405" y="47"/>
                    <a:pt x="4384" y="6"/>
                  </a:cubicBezTo>
                  <a:cubicBezTo>
                    <a:pt x="4384" y="3"/>
                    <a:pt x="4377" y="1"/>
                    <a:pt x="436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47"/>
            <p:cNvSpPr/>
            <p:nvPr/>
          </p:nvSpPr>
          <p:spPr>
            <a:xfrm>
              <a:off x="4503542" y="1594084"/>
              <a:ext cx="7625" cy="7000"/>
            </a:xfrm>
            <a:custGeom>
              <a:rect b="b" l="l" r="r" t="t"/>
              <a:pathLst>
                <a:path extrusionOk="0" h="280" w="305">
                  <a:moveTo>
                    <a:pt x="155" y="1"/>
                  </a:moveTo>
                  <a:cubicBezTo>
                    <a:pt x="129" y="1"/>
                    <a:pt x="104" y="8"/>
                    <a:pt x="81" y="25"/>
                  </a:cubicBezTo>
                  <a:cubicBezTo>
                    <a:pt x="0" y="86"/>
                    <a:pt x="20" y="228"/>
                    <a:pt x="102" y="268"/>
                  </a:cubicBezTo>
                  <a:cubicBezTo>
                    <a:pt x="120" y="276"/>
                    <a:pt x="138" y="279"/>
                    <a:pt x="156" y="279"/>
                  </a:cubicBezTo>
                  <a:cubicBezTo>
                    <a:pt x="236" y="279"/>
                    <a:pt x="305" y="210"/>
                    <a:pt x="305" y="126"/>
                  </a:cubicBezTo>
                  <a:cubicBezTo>
                    <a:pt x="290" y="53"/>
                    <a:pt x="222" y="1"/>
                    <a:pt x="15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47"/>
            <p:cNvSpPr/>
            <p:nvPr/>
          </p:nvSpPr>
          <p:spPr>
            <a:xfrm>
              <a:off x="4547667" y="1658809"/>
              <a:ext cx="8100" cy="7025"/>
            </a:xfrm>
            <a:custGeom>
              <a:rect b="b" l="l" r="r" t="t"/>
              <a:pathLst>
                <a:path extrusionOk="0" h="281" w="324">
                  <a:moveTo>
                    <a:pt x="141" y="1"/>
                  </a:moveTo>
                  <a:cubicBezTo>
                    <a:pt x="120" y="1"/>
                    <a:pt x="99" y="5"/>
                    <a:pt x="82" y="14"/>
                  </a:cubicBezTo>
                  <a:lnTo>
                    <a:pt x="82" y="34"/>
                  </a:lnTo>
                  <a:cubicBezTo>
                    <a:pt x="1" y="95"/>
                    <a:pt x="21" y="237"/>
                    <a:pt x="102" y="278"/>
                  </a:cubicBezTo>
                  <a:cubicBezTo>
                    <a:pt x="113" y="280"/>
                    <a:pt x="124" y="281"/>
                    <a:pt x="135" y="281"/>
                  </a:cubicBezTo>
                  <a:cubicBezTo>
                    <a:pt x="228" y="281"/>
                    <a:pt x="324" y="208"/>
                    <a:pt x="305" y="135"/>
                  </a:cubicBezTo>
                  <a:cubicBezTo>
                    <a:pt x="305" y="56"/>
                    <a:pt x="218" y="1"/>
                    <a:pt x="14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47"/>
            <p:cNvSpPr/>
            <p:nvPr/>
          </p:nvSpPr>
          <p:spPr>
            <a:xfrm>
              <a:off x="4279742" y="1839759"/>
              <a:ext cx="8050" cy="6925"/>
            </a:xfrm>
            <a:custGeom>
              <a:rect b="b" l="l" r="r" t="t"/>
              <a:pathLst>
                <a:path extrusionOk="0" h="277" w="322">
                  <a:moveTo>
                    <a:pt x="167" y="1"/>
                  </a:moveTo>
                  <a:cubicBezTo>
                    <a:pt x="144" y="1"/>
                    <a:pt x="122" y="7"/>
                    <a:pt x="102" y="22"/>
                  </a:cubicBezTo>
                  <a:lnTo>
                    <a:pt x="82" y="22"/>
                  </a:lnTo>
                  <a:cubicBezTo>
                    <a:pt x="1" y="83"/>
                    <a:pt x="21" y="225"/>
                    <a:pt x="123" y="265"/>
                  </a:cubicBezTo>
                  <a:cubicBezTo>
                    <a:pt x="137" y="273"/>
                    <a:pt x="153" y="276"/>
                    <a:pt x="169" y="276"/>
                  </a:cubicBezTo>
                  <a:cubicBezTo>
                    <a:pt x="243" y="276"/>
                    <a:pt x="322" y="207"/>
                    <a:pt x="305" y="123"/>
                  </a:cubicBezTo>
                  <a:cubicBezTo>
                    <a:pt x="305" y="62"/>
                    <a:pt x="236" y="1"/>
                    <a:pt x="16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47"/>
            <p:cNvSpPr/>
            <p:nvPr/>
          </p:nvSpPr>
          <p:spPr>
            <a:xfrm>
              <a:off x="4224442" y="1869409"/>
              <a:ext cx="8050" cy="7200"/>
            </a:xfrm>
            <a:custGeom>
              <a:rect b="b" l="l" r="r" t="t"/>
              <a:pathLst>
                <a:path extrusionOk="0" h="288" w="322">
                  <a:moveTo>
                    <a:pt x="158" y="0"/>
                  </a:moveTo>
                  <a:cubicBezTo>
                    <a:pt x="138" y="0"/>
                    <a:pt x="119" y="4"/>
                    <a:pt x="102" y="13"/>
                  </a:cubicBezTo>
                  <a:lnTo>
                    <a:pt x="82" y="33"/>
                  </a:lnTo>
                  <a:cubicBezTo>
                    <a:pt x="0" y="94"/>
                    <a:pt x="21" y="236"/>
                    <a:pt x="122" y="277"/>
                  </a:cubicBezTo>
                  <a:cubicBezTo>
                    <a:pt x="137" y="284"/>
                    <a:pt x="153" y="288"/>
                    <a:pt x="169" y="288"/>
                  </a:cubicBezTo>
                  <a:cubicBezTo>
                    <a:pt x="243" y="288"/>
                    <a:pt x="321" y="218"/>
                    <a:pt x="305" y="135"/>
                  </a:cubicBezTo>
                  <a:cubicBezTo>
                    <a:pt x="305" y="55"/>
                    <a:pt x="230" y="0"/>
                    <a:pt x="15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47"/>
            <p:cNvSpPr/>
            <p:nvPr/>
          </p:nvSpPr>
          <p:spPr>
            <a:xfrm>
              <a:off x="4237117" y="1562409"/>
              <a:ext cx="326325" cy="279950"/>
            </a:xfrm>
            <a:custGeom>
              <a:rect b="b" l="l" r="r" t="t"/>
              <a:pathLst>
                <a:path extrusionOk="0" h="11198" w="13053">
                  <a:moveTo>
                    <a:pt x="12774" y="1"/>
                  </a:moveTo>
                  <a:cubicBezTo>
                    <a:pt x="12363" y="1"/>
                    <a:pt x="11484" y="117"/>
                    <a:pt x="10292" y="378"/>
                  </a:cubicBezTo>
                  <a:cubicBezTo>
                    <a:pt x="9460" y="561"/>
                    <a:pt x="8485" y="825"/>
                    <a:pt x="7430" y="1231"/>
                  </a:cubicBezTo>
                  <a:cubicBezTo>
                    <a:pt x="6374" y="1637"/>
                    <a:pt x="5238" y="2205"/>
                    <a:pt x="4162" y="2977"/>
                  </a:cubicBezTo>
                  <a:cubicBezTo>
                    <a:pt x="3086" y="3768"/>
                    <a:pt x="2193" y="4702"/>
                    <a:pt x="1543" y="5656"/>
                  </a:cubicBezTo>
                  <a:cubicBezTo>
                    <a:pt x="894" y="6610"/>
                    <a:pt x="468" y="7564"/>
                    <a:pt x="265" y="8416"/>
                  </a:cubicBezTo>
                  <a:cubicBezTo>
                    <a:pt x="41" y="9269"/>
                    <a:pt x="1" y="9979"/>
                    <a:pt x="41" y="10446"/>
                  </a:cubicBezTo>
                  <a:cubicBezTo>
                    <a:pt x="82" y="10933"/>
                    <a:pt x="163" y="11197"/>
                    <a:pt x="224" y="11197"/>
                  </a:cubicBezTo>
                  <a:cubicBezTo>
                    <a:pt x="366" y="11197"/>
                    <a:pt x="305" y="10121"/>
                    <a:pt x="853" y="8599"/>
                  </a:cubicBezTo>
                  <a:cubicBezTo>
                    <a:pt x="1117" y="7848"/>
                    <a:pt x="1564" y="6975"/>
                    <a:pt x="2213" y="6123"/>
                  </a:cubicBezTo>
                  <a:cubicBezTo>
                    <a:pt x="2842" y="5270"/>
                    <a:pt x="3675" y="4418"/>
                    <a:pt x="4669" y="3687"/>
                  </a:cubicBezTo>
                  <a:cubicBezTo>
                    <a:pt x="6699" y="2246"/>
                    <a:pt x="8891" y="1495"/>
                    <a:pt x="10454" y="967"/>
                  </a:cubicBezTo>
                  <a:cubicBezTo>
                    <a:pt x="12058" y="460"/>
                    <a:pt x="13052" y="175"/>
                    <a:pt x="13032" y="54"/>
                  </a:cubicBezTo>
                  <a:cubicBezTo>
                    <a:pt x="13026" y="19"/>
                    <a:pt x="12937" y="1"/>
                    <a:pt x="1277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47"/>
            <p:cNvSpPr/>
            <p:nvPr/>
          </p:nvSpPr>
          <p:spPr>
            <a:xfrm>
              <a:off x="4248792" y="1910584"/>
              <a:ext cx="48225" cy="55975"/>
            </a:xfrm>
            <a:custGeom>
              <a:rect b="b" l="l" r="r" t="t"/>
              <a:pathLst>
                <a:path extrusionOk="0" h="2239" w="1929">
                  <a:moveTo>
                    <a:pt x="280" y="1"/>
                  </a:moveTo>
                  <a:cubicBezTo>
                    <a:pt x="260" y="1"/>
                    <a:pt x="242" y="4"/>
                    <a:pt x="224" y="10"/>
                  </a:cubicBezTo>
                  <a:cubicBezTo>
                    <a:pt x="1" y="91"/>
                    <a:pt x="21" y="782"/>
                    <a:pt x="508" y="1451"/>
                  </a:cubicBezTo>
                  <a:cubicBezTo>
                    <a:pt x="878" y="1966"/>
                    <a:pt x="1363" y="2239"/>
                    <a:pt x="1619" y="2239"/>
                  </a:cubicBezTo>
                  <a:cubicBezTo>
                    <a:pt x="1686" y="2239"/>
                    <a:pt x="1737" y="2220"/>
                    <a:pt x="1767" y="2182"/>
                  </a:cubicBezTo>
                  <a:cubicBezTo>
                    <a:pt x="1929" y="1979"/>
                    <a:pt x="1604" y="1492"/>
                    <a:pt x="1219" y="924"/>
                  </a:cubicBezTo>
                  <a:cubicBezTo>
                    <a:pt x="864" y="419"/>
                    <a:pt x="509" y="1"/>
                    <a:pt x="28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47"/>
            <p:cNvSpPr/>
            <p:nvPr/>
          </p:nvSpPr>
          <p:spPr>
            <a:xfrm>
              <a:off x="4274167" y="2074384"/>
              <a:ext cx="614525" cy="706775"/>
            </a:xfrm>
            <a:custGeom>
              <a:rect b="b" l="l" r="r" t="t"/>
              <a:pathLst>
                <a:path extrusionOk="0" h="28271" w="24581">
                  <a:moveTo>
                    <a:pt x="16093" y="0"/>
                  </a:moveTo>
                  <a:cubicBezTo>
                    <a:pt x="7114" y="0"/>
                    <a:pt x="1" y="3830"/>
                    <a:pt x="1" y="3830"/>
                  </a:cubicBezTo>
                  <a:cubicBezTo>
                    <a:pt x="143" y="7423"/>
                    <a:pt x="285" y="11036"/>
                    <a:pt x="1076" y="14547"/>
                  </a:cubicBezTo>
                  <a:cubicBezTo>
                    <a:pt x="1848" y="18059"/>
                    <a:pt x="3309" y="21489"/>
                    <a:pt x="5765" y="24128"/>
                  </a:cubicBezTo>
                  <a:cubicBezTo>
                    <a:pt x="8068" y="26583"/>
                    <a:pt x="11317" y="28271"/>
                    <a:pt x="14675" y="28271"/>
                  </a:cubicBezTo>
                  <a:cubicBezTo>
                    <a:pt x="14898" y="28271"/>
                    <a:pt x="15122" y="28263"/>
                    <a:pt x="15346" y="28248"/>
                  </a:cubicBezTo>
                  <a:cubicBezTo>
                    <a:pt x="18329" y="28045"/>
                    <a:pt x="21232" y="26401"/>
                    <a:pt x="22754" y="23823"/>
                  </a:cubicBezTo>
                  <a:cubicBezTo>
                    <a:pt x="24114" y="21530"/>
                    <a:pt x="24317" y="18729"/>
                    <a:pt x="24398" y="16049"/>
                  </a:cubicBezTo>
                  <a:cubicBezTo>
                    <a:pt x="24540" y="11056"/>
                    <a:pt x="24581" y="1253"/>
                    <a:pt x="23891" y="1050"/>
                  </a:cubicBezTo>
                  <a:cubicBezTo>
                    <a:pt x="21223" y="295"/>
                    <a:pt x="18586" y="0"/>
                    <a:pt x="16093" y="0"/>
                  </a:cubicBezTo>
                  <a:close/>
                </a:path>
              </a:pathLst>
            </a:custGeom>
            <a:solidFill>
              <a:srgbClr val="728A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47"/>
            <p:cNvSpPr/>
            <p:nvPr/>
          </p:nvSpPr>
          <p:spPr>
            <a:xfrm>
              <a:off x="4285342" y="2205134"/>
              <a:ext cx="350150" cy="568200"/>
            </a:xfrm>
            <a:custGeom>
              <a:rect b="b" l="l" r="r" t="t"/>
              <a:pathLst>
                <a:path extrusionOk="0" h="22728" w="14006">
                  <a:moveTo>
                    <a:pt x="244" y="1"/>
                  </a:moveTo>
                  <a:lnTo>
                    <a:pt x="81" y="3350"/>
                  </a:lnTo>
                  <a:cubicBezTo>
                    <a:pt x="0" y="6496"/>
                    <a:pt x="568" y="10150"/>
                    <a:pt x="1583" y="12788"/>
                  </a:cubicBezTo>
                  <a:cubicBezTo>
                    <a:pt x="2679" y="15630"/>
                    <a:pt x="4263" y="18208"/>
                    <a:pt x="6922" y="20359"/>
                  </a:cubicBezTo>
                  <a:cubicBezTo>
                    <a:pt x="7449" y="20786"/>
                    <a:pt x="8302" y="21313"/>
                    <a:pt x="9276" y="21841"/>
                  </a:cubicBezTo>
                  <a:cubicBezTo>
                    <a:pt x="10047" y="22247"/>
                    <a:pt x="10738" y="22450"/>
                    <a:pt x="11509" y="22673"/>
                  </a:cubicBezTo>
                  <a:cubicBezTo>
                    <a:pt x="11635" y="22710"/>
                    <a:pt x="11756" y="22727"/>
                    <a:pt x="11872" y="22727"/>
                  </a:cubicBezTo>
                  <a:cubicBezTo>
                    <a:pt x="12909" y="22727"/>
                    <a:pt x="13525" y="21345"/>
                    <a:pt x="13762" y="20177"/>
                  </a:cubicBezTo>
                  <a:cubicBezTo>
                    <a:pt x="14005" y="18898"/>
                    <a:pt x="13539" y="17538"/>
                    <a:pt x="12747" y="16482"/>
                  </a:cubicBezTo>
                  <a:cubicBezTo>
                    <a:pt x="11976" y="15447"/>
                    <a:pt x="10900" y="14656"/>
                    <a:pt x="9784" y="13945"/>
                  </a:cubicBezTo>
                  <a:cubicBezTo>
                    <a:pt x="8687" y="13235"/>
                    <a:pt x="7531" y="12585"/>
                    <a:pt x="6516" y="11753"/>
                  </a:cubicBezTo>
                  <a:cubicBezTo>
                    <a:pt x="4750" y="10332"/>
                    <a:pt x="3471" y="8404"/>
                    <a:pt x="2497" y="6374"/>
                  </a:cubicBezTo>
                  <a:cubicBezTo>
                    <a:pt x="1543" y="4324"/>
                    <a:pt x="893" y="2152"/>
                    <a:pt x="244" y="1"/>
                  </a:cubicBezTo>
                  <a:close/>
                </a:path>
              </a:pathLst>
            </a:custGeom>
            <a:solidFill>
              <a:srgbClr val="2B34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47"/>
            <p:cNvSpPr/>
            <p:nvPr/>
          </p:nvSpPr>
          <p:spPr>
            <a:xfrm>
              <a:off x="4492367" y="2622459"/>
              <a:ext cx="8050" cy="6700"/>
            </a:xfrm>
            <a:custGeom>
              <a:rect b="b" l="l" r="r" t="t"/>
              <a:pathLst>
                <a:path extrusionOk="0" h="268" w="322">
                  <a:moveTo>
                    <a:pt x="140" y="0"/>
                  </a:moveTo>
                  <a:cubicBezTo>
                    <a:pt x="119" y="0"/>
                    <a:pt x="99" y="4"/>
                    <a:pt x="82" y="13"/>
                  </a:cubicBezTo>
                  <a:lnTo>
                    <a:pt x="82" y="33"/>
                  </a:lnTo>
                  <a:cubicBezTo>
                    <a:pt x="1" y="94"/>
                    <a:pt x="21" y="236"/>
                    <a:pt x="102" y="256"/>
                  </a:cubicBezTo>
                  <a:cubicBezTo>
                    <a:pt x="121" y="264"/>
                    <a:pt x="140" y="267"/>
                    <a:pt x="159" y="267"/>
                  </a:cubicBezTo>
                  <a:cubicBezTo>
                    <a:pt x="243" y="267"/>
                    <a:pt x="322" y="201"/>
                    <a:pt x="305" y="135"/>
                  </a:cubicBezTo>
                  <a:cubicBezTo>
                    <a:pt x="305" y="55"/>
                    <a:pt x="217" y="0"/>
                    <a:pt x="14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47"/>
            <p:cNvSpPr/>
            <p:nvPr/>
          </p:nvSpPr>
          <p:spPr>
            <a:xfrm>
              <a:off x="4600967" y="2618109"/>
              <a:ext cx="7625" cy="6975"/>
            </a:xfrm>
            <a:custGeom>
              <a:rect b="b" l="l" r="r" t="t"/>
              <a:pathLst>
                <a:path extrusionOk="0" h="279" w="305">
                  <a:moveTo>
                    <a:pt x="158" y="0"/>
                  </a:moveTo>
                  <a:cubicBezTo>
                    <a:pt x="131" y="0"/>
                    <a:pt x="104" y="8"/>
                    <a:pt x="81" y="24"/>
                  </a:cubicBezTo>
                  <a:cubicBezTo>
                    <a:pt x="0" y="85"/>
                    <a:pt x="21" y="227"/>
                    <a:pt x="102" y="268"/>
                  </a:cubicBezTo>
                  <a:cubicBezTo>
                    <a:pt x="120" y="275"/>
                    <a:pt x="138" y="279"/>
                    <a:pt x="156" y="279"/>
                  </a:cubicBezTo>
                  <a:cubicBezTo>
                    <a:pt x="236" y="279"/>
                    <a:pt x="305" y="209"/>
                    <a:pt x="305" y="126"/>
                  </a:cubicBezTo>
                  <a:cubicBezTo>
                    <a:pt x="305" y="52"/>
                    <a:pt x="230" y="0"/>
                    <a:pt x="15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47"/>
            <p:cNvSpPr/>
            <p:nvPr/>
          </p:nvSpPr>
          <p:spPr>
            <a:xfrm>
              <a:off x="4719692" y="2505959"/>
              <a:ext cx="7650" cy="6975"/>
            </a:xfrm>
            <a:custGeom>
              <a:rect b="b" l="l" r="r" t="t"/>
              <a:pathLst>
                <a:path extrusionOk="0" h="279" w="306">
                  <a:moveTo>
                    <a:pt x="155" y="0"/>
                  </a:moveTo>
                  <a:cubicBezTo>
                    <a:pt x="130" y="0"/>
                    <a:pt x="104" y="8"/>
                    <a:pt x="82" y="25"/>
                  </a:cubicBezTo>
                  <a:cubicBezTo>
                    <a:pt x="1" y="86"/>
                    <a:pt x="21" y="228"/>
                    <a:pt x="102" y="268"/>
                  </a:cubicBezTo>
                  <a:cubicBezTo>
                    <a:pt x="117" y="276"/>
                    <a:pt x="133" y="279"/>
                    <a:pt x="149" y="279"/>
                  </a:cubicBezTo>
                  <a:cubicBezTo>
                    <a:pt x="223" y="279"/>
                    <a:pt x="305" y="209"/>
                    <a:pt x="305" y="126"/>
                  </a:cubicBezTo>
                  <a:cubicBezTo>
                    <a:pt x="291" y="53"/>
                    <a:pt x="223" y="0"/>
                    <a:pt x="15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47"/>
            <p:cNvSpPr/>
            <p:nvPr/>
          </p:nvSpPr>
          <p:spPr>
            <a:xfrm>
              <a:off x="4664892" y="2229409"/>
              <a:ext cx="8050" cy="6975"/>
            </a:xfrm>
            <a:custGeom>
              <a:rect b="b" l="l" r="r" t="t"/>
              <a:pathLst>
                <a:path extrusionOk="0" h="279" w="322">
                  <a:moveTo>
                    <a:pt x="175" y="0"/>
                  </a:moveTo>
                  <a:cubicBezTo>
                    <a:pt x="150" y="0"/>
                    <a:pt x="125" y="8"/>
                    <a:pt x="102" y="24"/>
                  </a:cubicBezTo>
                  <a:lnTo>
                    <a:pt x="82" y="24"/>
                  </a:lnTo>
                  <a:cubicBezTo>
                    <a:pt x="1" y="85"/>
                    <a:pt x="21" y="227"/>
                    <a:pt x="122" y="268"/>
                  </a:cubicBezTo>
                  <a:cubicBezTo>
                    <a:pt x="137" y="275"/>
                    <a:pt x="153" y="279"/>
                    <a:pt x="169" y="279"/>
                  </a:cubicBezTo>
                  <a:cubicBezTo>
                    <a:pt x="243" y="279"/>
                    <a:pt x="322" y="209"/>
                    <a:pt x="305" y="126"/>
                  </a:cubicBezTo>
                  <a:cubicBezTo>
                    <a:pt x="305" y="52"/>
                    <a:pt x="241" y="0"/>
                    <a:pt x="17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47"/>
            <p:cNvSpPr/>
            <p:nvPr/>
          </p:nvSpPr>
          <p:spPr>
            <a:xfrm>
              <a:off x="4776017" y="2274634"/>
              <a:ext cx="8050" cy="6925"/>
            </a:xfrm>
            <a:custGeom>
              <a:rect b="b" l="l" r="r" t="t"/>
              <a:pathLst>
                <a:path extrusionOk="0" h="277" w="322">
                  <a:moveTo>
                    <a:pt x="167" y="1"/>
                  </a:moveTo>
                  <a:cubicBezTo>
                    <a:pt x="144" y="1"/>
                    <a:pt x="122" y="7"/>
                    <a:pt x="102" y="22"/>
                  </a:cubicBezTo>
                  <a:lnTo>
                    <a:pt x="82" y="22"/>
                  </a:lnTo>
                  <a:cubicBezTo>
                    <a:pt x="1" y="83"/>
                    <a:pt x="21" y="225"/>
                    <a:pt x="123" y="265"/>
                  </a:cubicBezTo>
                  <a:cubicBezTo>
                    <a:pt x="137" y="273"/>
                    <a:pt x="153" y="276"/>
                    <a:pt x="169" y="276"/>
                  </a:cubicBezTo>
                  <a:cubicBezTo>
                    <a:pt x="243" y="276"/>
                    <a:pt x="322" y="207"/>
                    <a:pt x="305" y="123"/>
                  </a:cubicBezTo>
                  <a:cubicBezTo>
                    <a:pt x="305" y="62"/>
                    <a:pt x="236" y="1"/>
                    <a:pt x="16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47"/>
            <p:cNvSpPr/>
            <p:nvPr/>
          </p:nvSpPr>
          <p:spPr>
            <a:xfrm>
              <a:off x="4369567" y="2590484"/>
              <a:ext cx="7625" cy="6700"/>
            </a:xfrm>
            <a:custGeom>
              <a:rect b="b" l="l" r="r" t="t"/>
              <a:pathLst>
                <a:path extrusionOk="0" h="268" w="305">
                  <a:moveTo>
                    <a:pt x="139" y="0"/>
                  </a:moveTo>
                  <a:cubicBezTo>
                    <a:pt x="119" y="0"/>
                    <a:pt x="99" y="4"/>
                    <a:pt x="82" y="13"/>
                  </a:cubicBezTo>
                  <a:lnTo>
                    <a:pt x="61" y="33"/>
                  </a:lnTo>
                  <a:cubicBezTo>
                    <a:pt x="0" y="74"/>
                    <a:pt x="21" y="216"/>
                    <a:pt x="102" y="257"/>
                  </a:cubicBezTo>
                  <a:cubicBezTo>
                    <a:pt x="117" y="264"/>
                    <a:pt x="133" y="267"/>
                    <a:pt x="149" y="267"/>
                  </a:cubicBezTo>
                  <a:cubicBezTo>
                    <a:pt x="223" y="267"/>
                    <a:pt x="305" y="198"/>
                    <a:pt x="305" y="115"/>
                  </a:cubicBezTo>
                  <a:cubicBezTo>
                    <a:pt x="289" y="51"/>
                    <a:pt x="211" y="0"/>
                    <a:pt x="13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47"/>
            <p:cNvSpPr/>
            <p:nvPr/>
          </p:nvSpPr>
          <p:spPr>
            <a:xfrm>
              <a:off x="4351292" y="2498334"/>
              <a:ext cx="8050" cy="7000"/>
            </a:xfrm>
            <a:custGeom>
              <a:rect b="b" l="l" r="r" t="t"/>
              <a:pathLst>
                <a:path extrusionOk="0" h="280" w="322">
                  <a:moveTo>
                    <a:pt x="175" y="1"/>
                  </a:moveTo>
                  <a:cubicBezTo>
                    <a:pt x="150" y="1"/>
                    <a:pt x="125" y="8"/>
                    <a:pt x="102" y="25"/>
                  </a:cubicBezTo>
                  <a:lnTo>
                    <a:pt x="82" y="25"/>
                  </a:lnTo>
                  <a:cubicBezTo>
                    <a:pt x="1" y="86"/>
                    <a:pt x="21" y="228"/>
                    <a:pt x="123" y="269"/>
                  </a:cubicBezTo>
                  <a:cubicBezTo>
                    <a:pt x="137" y="276"/>
                    <a:pt x="153" y="279"/>
                    <a:pt x="169" y="279"/>
                  </a:cubicBezTo>
                  <a:cubicBezTo>
                    <a:pt x="243" y="279"/>
                    <a:pt x="322" y="210"/>
                    <a:pt x="305" y="127"/>
                  </a:cubicBezTo>
                  <a:cubicBezTo>
                    <a:pt x="305" y="53"/>
                    <a:pt x="241" y="1"/>
                    <a:pt x="17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47"/>
            <p:cNvSpPr/>
            <p:nvPr/>
          </p:nvSpPr>
          <p:spPr>
            <a:xfrm>
              <a:off x="4343692" y="2414909"/>
              <a:ext cx="7625" cy="6700"/>
            </a:xfrm>
            <a:custGeom>
              <a:rect b="b" l="l" r="r" t="t"/>
              <a:pathLst>
                <a:path extrusionOk="0" h="268" w="305">
                  <a:moveTo>
                    <a:pt x="140" y="0"/>
                  </a:moveTo>
                  <a:cubicBezTo>
                    <a:pt x="119" y="0"/>
                    <a:pt x="99" y="4"/>
                    <a:pt x="82" y="13"/>
                  </a:cubicBezTo>
                  <a:lnTo>
                    <a:pt x="82" y="33"/>
                  </a:lnTo>
                  <a:cubicBezTo>
                    <a:pt x="0" y="94"/>
                    <a:pt x="21" y="236"/>
                    <a:pt x="102" y="257"/>
                  </a:cubicBezTo>
                  <a:cubicBezTo>
                    <a:pt x="120" y="264"/>
                    <a:pt x="139" y="267"/>
                    <a:pt x="157" y="267"/>
                  </a:cubicBezTo>
                  <a:cubicBezTo>
                    <a:pt x="237" y="267"/>
                    <a:pt x="305" y="201"/>
                    <a:pt x="305" y="135"/>
                  </a:cubicBezTo>
                  <a:cubicBezTo>
                    <a:pt x="305" y="55"/>
                    <a:pt x="217" y="0"/>
                    <a:pt x="14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47"/>
            <p:cNvSpPr/>
            <p:nvPr/>
          </p:nvSpPr>
          <p:spPr>
            <a:xfrm>
              <a:off x="4335567" y="2326309"/>
              <a:ext cx="8050" cy="7000"/>
            </a:xfrm>
            <a:custGeom>
              <a:rect b="b" l="l" r="r" t="t"/>
              <a:pathLst>
                <a:path extrusionOk="0" h="280" w="322">
                  <a:moveTo>
                    <a:pt x="175" y="1"/>
                  </a:moveTo>
                  <a:cubicBezTo>
                    <a:pt x="150" y="1"/>
                    <a:pt x="124" y="9"/>
                    <a:pt x="102" y="25"/>
                  </a:cubicBezTo>
                  <a:lnTo>
                    <a:pt x="82" y="25"/>
                  </a:lnTo>
                  <a:cubicBezTo>
                    <a:pt x="1" y="86"/>
                    <a:pt x="21" y="228"/>
                    <a:pt x="122" y="269"/>
                  </a:cubicBezTo>
                  <a:cubicBezTo>
                    <a:pt x="137" y="276"/>
                    <a:pt x="153" y="280"/>
                    <a:pt x="169" y="280"/>
                  </a:cubicBezTo>
                  <a:cubicBezTo>
                    <a:pt x="243" y="280"/>
                    <a:pt x="322" y="210"/>
                    <a:pt x="305" y="127"/>
                  </a:cubicBezTo>
                  <a:cubicBezTo>
                    <a:pt x="305" y="53"/>
                    <a:pt x="241" y="1"/>
                    <a:pt x="17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47"/>
            <p:cNvSpPr/>
            <p:nvPr/>
          </p:nvSpPr>
          <p:spPr>
            <a:xfrm>
              <a:off x="4841992" y="2253034"/>
              <a:ext cx="8100" cy="7025"/>
            </a:xfrm>
            <a:custGeom>
              <a:rect b="b" l="l" r="r" t="t"/>
              <a:pathLst>
                <a:path extrusionOk="0" h="281" w="324">
                  <a:moveTo>
                    <a:pt x="158" y="0"/>
                  </a:moveTo>
                  <a:cubicBezTo>
                    <a:pt x="139" y="0"/>
                    <a:pt x="119" y="4"/>
                    <a:pt x="102" y="13"/>
                  </a:cubicBezTo>
                  <a:lnTo>
                    <a:pt x="82" y="33"/>
                  </a:lnTo>
                  <a:cubicBezTo>
                    <a:pt x="1" y="94"/>
                    <a:pt x="21" y="236"/>
                    <a:pt x="122" y="277"/>
                  </a:cubicBezTo>
                  <a:cubicBezTo>
                    <a:pt x="131" y="279"/>
                    <a:pt x="140" y="280"/>
                    <a:pt x="149" y="280"/>
                  </a:cubicBezTo>
                  <a:cubicBezTo>
                    <a:pt x="228" y="280"/>
                    <a:pt x="323" y="208"/>
                    <a:pt x="305" y="135"/>
                  </a:cubicBezTo>
                  <a:cubicBezTo>
                    <a:pt x="305" y="55"/>
                    <a:pt x="230" y="0"/>
                    <a:pt x="15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47"/>
            <p:cNvSpPr/>
            <p:nvPr/>
          </p:nvSpPr>
          <p:spPr>
            <a:xfrm>
              <a:off x="4737467" y="2609759"/>
              <a:ext cx="8075" cy="7025"/>
            </a:xfrm>
            <a:custGeom>
              <a:rect b="b" l="l" r="r" t="t"/>
              <a:pathLst>
                <a:path extrusionOk="0" h="281" w="323">
                  <a:moveTo>
                    <a:pt x="158" y="1"/>
                  </a:moveTo>
                  <a:cubicBezTo>
                    <a:pt x="138" y="1"/>
                    <a:pt x="119" y="5"/>
                    <a:pt x="102" y="13"/>
                  </a:cubicBezTo>
                  <a:lnTo>
                    <a:pt x="81" y="34"/>
                  </a:lnTo>
                  <a:cubicBezTo>
                    <a:pt x="0" y="95"/>
                    <a:pt x="21" y="237"/>
                    <a:pt x="122" y="277"/>
                  </a:cubicBezTo>
                  <a:cubicBezTo>
                    <a:pt x="131" y="279"/>
                    <a:pt x="140" y="280"/>
                    <a:pt x="149" y="280"/>
                  </a:cubicBezTo>
                  <a:cubicBezTo>
                    <a:pt x="227" y="280"/>
                    <a:pt x="323" y="208"/>
                    <a:pt x="305" y="135"/>
                  </a:cubicBezTo>
                  <a:cubicBezTo>
                    <a:pt x="305" y="55"/>
                    <a:pt x="229" y="1"/>
                    <a:pt x="15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47"/>
            <p:cNvSpPr/>
            <p:nvPr/>
          </p:nvSpPr>
          <p:spPr>
            <a:xfrm>
              <a:off x="4749642" y="2697259"/>
              <a:ext cx="7625" cy="7000"/>
            </a:xfrm>
            <a:custGeom>
              <a:rect b="b" l="l" r="r" t="t"/>
              <a:pathLst>
                <a:path extrusionOk="0" h="280" w="305">
                  <a:moveTo>
                    <a:pt x="155" y="1"/>
                  </a:moveTo>
                  <a:cubicBezTo>
                    <a:pt x="129" y="1"/>
                    <a:pt x="104" y="8"/>
                    <a:pt x="82" y="25"/>
                  </a:cubicBezTo>
                  <a:cubicBezTo>
                    <a:pt x="0" y="86"/>
                    <a:pt x="21" y="228"/>
                    <a:pt x="102" y="268"/>
                  </a:cubicBezTo>
                  <a:cubicBezTo>
                    <a:pt x="120" y="276"/>
                    <a:pt x="138" y="279"/>
                    <a:pt x="156" y="279"/>
                  </a:cubicBezTo>
                  <a:cubicBezTo>
                    <a:pt x="237" y="279"/>
                    <a:pt x="305" y="209"/>
                    <a:pt x="305" y="126"/>
                  </a:cubicBezTo>
                  <a:cubicBezTo>
                    <a:pt x="290" y="53"/>
                    <a:pt x="222" y="1"/>
                    <a:pt x="15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47"/>
            <p:cNvSpPr/>
            <p:nvPr/>
          </p:nvSpPr>
          <p:spPr>
            <a:xfrm>
              <a:off x="4302067" y="2165709"/>
              <a:ext cx="502900" cy="54050"/>
            </a:xfrm>
            <a:custGeom>
              <a:rect b="b" l="l" r="r" t="t"/>
              <a:pathLst>
                <a:path extrusionOk="0" h="2162" w="20116">
                  <a:moveTo>
                    <a:pt x="19971" y="0"/>
                  </a:moveTo>
                  <a:cubicBezTo>
                    <a:pt x="19216" y="0"/>
                    <a:pt x="15148" y="1107"/>
                    <a:pt x="10089" y="1273"/>
                  </a:cubicBezTo>
                  <a:cubicBezTo>
                    <a:pt x="9586" y="1292"/>
                    <a:pt x="9092" y="1300"/>
                    <a:pt x="8610" y="1300"/>
                  </a:cubicBezTo>
                  <a:cubicBezTo>
                    <a:pt x="4411" y="1300"/>
                    <a:pt x="1087" y="676"/>
                    <a:pt x="234" y="676"/>
                  </a:cubicBezTo>
                  <a:cubicBezTo>
                    <a:pt x="102" y="676"/>
                    <a:pt x="29" y="691"/>
                    <a:pt x="21" y="725"/>
                  </a:cubicBezTo>
                  <a:cubicBezTo>
                    <a:pt x="1" y="827"/>
                    <a:pt x="1077" y="1212"/>
                    <a:pt x="2883" y="1578"/>
                  </a:cubicBezTo>
                  <a:cubicBezTo>
                    <a:pt x="3797" y="1761"/>
                    <a:pt x="4893" y="1923"/>
                    <a:pt x="6110" y="2045"/>
                  </a:cubicBezTo>
                  <a:cubicBezTo>
                    <a:pt x="7029" y="2120"/>
                    <a:pt x="8003" y="2162"/>
                    <a:pt x="9025" y="2162"/>
                  </a:cubicBezTo>
                  <a:cubicBezTo>
                    <a:pt x="9380" y="2162"/>
                    <a:pt x="9742" y="2157"/>
                    <a:pt x="10109" y="2146"/>
                  </a:cubicBezTo>
                  <a:cubicBezTo>
                    <a:pt x="11530" y="2085"/>
                    <a:pt x="12870" y="1943"/>
                    <a:pt x="14087" y="1761"/>
                  </a:cubicBezTo>
                  <a:cubicBezTo>
                    <a:pt x="15305" y="1578"/>
                    <a:pt x="16381" y="1355"/>
                    <a:pt x="17274" y="1091"/>
                  </a:cubicBezTo>
                  <a:cubicBezTo>
                    <a:pt x="19081" y="624"/>
                    <a:pt x="20116" y="137"/>
                    <a:pt x="20096" y="35"/>
                  </a:cubicBezTo>
                  <a:cubicBezTo>
                    <a:pt x="20088" y="11"/>
                    <a:pt x="20046" y="0"/>
                    <a:pt x="1997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47"/>
            <p:cNvSpPr/>
            <p:nvPr/>
          </p:nvSpPr>
          <p:spPr>
            <a:xfrm>
              <a:off x="4347242" y="2183834"/>
              <a:ext cx="137550" cy="548650"/>
            </a:xfrm>
            <a:custGeom>
              <a:rect b="b" l="l" r="r" t="t"/>
              <a:pathLst>
                <a:path extrusionOk="0" h="21946" w="5502">
                  <a:moveTo>
                    <a:pt x="0" y="0"/>
                  </a:moveTo>
                  <a:cubicBezTo>
                    <a:pt x="0" y="0"/>
                    <a:pt x="0" y="82"/>
                    <a:pt x="0" y="244"/>
                  </a:cubicBezTo>
                  <a:cubicBezTo>
                    <a:pt x="0" y="406"/>
                    <a:pt x="0" y="630"/>
                    <a:pt x="0" y="914"/>
                  </a:cubicBezTo>
                  <a:cubicBezTo>
                    <a:pt x="21" y="1502"/>
                    <a:pt x="82" y="2335"/>
                    <a:pt x="163" y="3370"/>
                  </a:cubicBezTo>
                  <a:cubicBezTo>
                    <a:pt x="325" y="5460"/>
                    <a:pt x="650" y="8322"/>
                    <a:pt x="1279" y="11448"/>
                  </a:cubicBezTo>
                  <a:cubicBezTo>
                    <a:pt x="1584" y="13011"/>
                    <a:pt x="1929" y="14493"/>
                    <a:pt x="2294" y="15832"/>
                  </a:cubicBezTo>
                  <a:cubicBezTo>
                    <a:pt x="2477" y="16502"/>
                    <a:pt x="2639" y="17132"/>
                    <a:pt x="2822" y="17720"/>
                  </a:cubicBezTo>
                  <a:cubicBezTo>
                    <a:pt x="2984" y="18309"/>
                    <a:pt x="3167" y="18857"/>
                    <a:pt x="3390" y="19324"/>
                  </a:cubicBezTo>
                  <a:cubicBezTo>
                    <a:pt x="3816" y="20298"/>
                    <a:pt x="4405" y="20947"/>
                    <a:pt x="4811" y="21353"/>
                  </a:cubicBezTo>
                  <a:cubicBezTo>
                    <a:pt x="5014" y="21556"/>
                    <a:pt x="5197" y="21698"/>
                    <a:pt x="5298" y="21800"/>
                  </a:cubicBezTo>
                  <a:cubicBezTo>
                    <a:pt x="5404" y="21888"/>
                    <a:pt x="5464" y="21946"/>
                    <a:pt x="5478" y="21946"/>
                  </a:cubicBezTo>
                  <a:cubicBezTo>
                    <a:pt x="5480" y="21946"/>
                    <a:pt x="5481" y="21945"/>
                    <a:pt x="5481" y="21942"/>
                  </a:cubicBezTo>
                  <a:cubicBezTo>
                    <a:pt x="5501" y="21942"/>
                    <a:pt x="5440" y="21881"/>
                    <a:pt x="5339" y="21780"/>
                  </a:cubicBezTo>
                  <a:cubicBezTo>
                    <a:pt x="5217" y="21678"/>
                    <a:pt x="5055" y="21516"/>
                    <a:pt x="4872" y="21293"/>
                  </a:cubicBezTo>
                  <a:cubicBezTo>
                    <a:pt x="4466" y="20887"/>
                    <a:pt x="3918" y="20237"/>
                    <a:pt x="3492" y="19283"/>
                  </a:cubicBezTo>
                  <a:cubicBezTo>
                    <a:pt x="3289" y="18816"/>
                    <a:pt x="3126" y="18268"/>
                    <a:pt x="2964" y="17680"/>
                  </a:cubicBezTo>
                  <a:cubicBezTo>
                    <a:pt x="2781" y="17091"/>
                    <a:pt x="2619" y="16441"/>
                    <a:pt x="2436" y="15792"/>
                  </a:cubicBezTo>
                  <a:cubicBezTo>
                    <a:pt x="2091" y="14452"/>
                    <a:pt x="1766" y="12971"/>
                    <a:pt x="1442" y="11428"/>
                  </a:cubicBezTo>
                  <a:cubicBezTo>
                    <a:pt x="833" y="8302"/>
                    <a:pt x="488" y="5440"/>
                    <a:pt x="285" y="3370"/>
                  </a:cubicBezTo>
                  <a:cubicBezTo>
                    <a:pt x="183" y="2335"/>
                    <a:pt x="122" y="1482"/>
                    <a:pt x="82" y="914"/>
                  </a:cubicBezTo>
                  <a:cubicBezTo>
                    <a:pt x="61" y="630"/>
                    <a:pt x="41" y="406"/>
                    <a:pt x="21" y="244"/>
                  </a:cubicBezTo>
                  <a:cubicBezTo>
                    <a:pt x="21" y="82"/>
                    <a:pt x="0" y="0"/>
                    <a:pt x="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47"/>
            <p:cNvSpPr/>
            <p:nvPr/>
          </p:nvSpPr>
          <p:spPr>
            <a:xfrm>
              <a:off x="4680117" y="2463434"/>
              <a:ext cx="38600" cy="300925"/>
            </a:xfrm>
            <a:custGeom>
              <a:rect b="b" l="l" r="r" t="t"/>
              <a:pathLst>
                <a:path extrusionOk="0" h="12037" w="1544">
                  <a:moveTo>
                    <a:pt x="42" y="0"/>
                  </a:moveTo>
                  <a:cubicBezTo>
                    <a:pt x="42" y="0"/>
                    <a:pt x="41" y="0"/>
                    <a:pt x="41" y="0"/>
                  </a:cubicBezTo>
                  <a:cubicBezTo>
                    <a:pt x="1" y="0"/>
                    <a:pt x="285" y="2700"/>
                    <a:pt x="691" y="6029"/>
                  </a:cubicBezTo>
                  <a:cubicBezTo>
                    <a:pt x="1095" y="9345"/>
                    <a:pt x="1459" y="12037"/>
                    <a:pt x="1502" y="12037"/>
                  </a:cubicBezTo>
                  <a:cubicBezTo>
                    <a:pt x="1502" y="12037"/>
                    <a:pt x="1503" y="12037"/>
                    <a:pt x="1503" y="12037"/>
                  </a:cubicBezTo>
                  <a:cubicBezTo>
                    <a:pt x="1543" y="12037"/>
                    <a:pt x="1259" y="9337"/>
                    <a:pt x="873" y="6008"/>
                  </a:cubicBezTo>
                  <a:cubicBezTo>
                    <a:pt x="469" y="2692"/>
                    <a:pt x="105" y="0"/>
                    <a:pt x="4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47"/>
            <p:cNvSpPr/>
            <p:nvPr/>
          </p:nvSpPr>
          <p:spPr>
            <a:xfrm>
              <a:off x="4553767" y="2083359"/>
              <a:ext cx="84250" cy="189300"/>
            </a:xfrm>
            <a:custGeom>
              <a:rect b="b" l="l" r="r" t="t"/>
              <a:pathLst>
                <a:path extrusionOk="0" h="7572" w="3370">
                  <a:moveTo>
                    <a:pt x="21" y="0"/>
                  </a:moveTo>
                  <a:cubicBezTo>
                    <a:pt x="1" y="21"/>
                    <a:pt x="61" y="122"/>
                    <a:pt x="204" y="285"/>
                  </a:cubicBezTo>
                  <a:cubicBezTo>
                    <a:pt x="325" y="467"/>
                    <a:pt x="528" y="731"/>
                    <a:pt x="772" y="1036"/>
                  </a:cubicBezTo>
                  <a:cubicBezTo>
                    <a:pt x="1259" y="1645"/>
                    <a:pt x="1929" y="2497"/>
                    <a:pt x="2700" y="3431"/>
                  </a:cubicBezTo>
                  <a:cubicBezTo>
                    <a:pt x="2781" y="3532"/>
                    <a:pt x="2883" y="3654"/>
                    <a:pt x="2964" y="3776"/>
                  </a:cubicBezTo>
                  <a:cubicBezTo>
                    <a:pt x="2984" y="3796"/>
                    <a:pt x="3025" y="3816"/>
                    <a:pt x="3025" y="3837"/>
                  </a:cubicBezTo>
                  <a:cubicBezTo>
                    <a:pt x="3025" y="3857"/>
                    <a:pt x="3045" y="3857"/>
                    <a:pt x="3045" y="3877"/>
                  </a:cubicBezTo>
                  <a:lnTo>
                    <a:pt x="3045" y="3918"/>
                  </a:lnTo>
                  <a:cubicBezTo>
                    <a:pt x="3065" y="3979"/>
                    <a:pt x="3065" y="4060"/>
                    <a:pt x="3086" y="4121"/>
                  </a:cubicBezTo>
                  <a:cubicBezTo>
                    <a:pt x="3106" y="4405"/>
                    <a:pt x="3126" y="4669"/>
                    <a:pt x="3147" y="4933"/>
                  </a:cubicBezTo>
                  <a:cubicBezTo>
                    <a:pt x="3187" y="5440"/>
                    <a:pt x="3208" y="5907"/>
                    <a:pt x="3228" y="6313"/>
                  </a:cubicBezTo>
                  <a:cubicBezTo>
                    <a:pt x="3268" y="7084"/>
                    <a:pt x="3309" y="7571"/>
                    <a:pt x="3329" y="7571"/>
                  </a:cubicBezTo>
                  <a:cubicBezTo>
                    <a:pt x="3350" y="7571"/>
                    <a:pt x="3350" y="7450"/>
                    <a:pt x="3370" y="7226"/>
                  </a:cubicBezTo>
                  <a:cubicBezTo>
                    <a:pt x="3370" y="7003"/>
                    <a:pt x="3370" y="6699"/>
                    <a:pt x="3350" y="6293"/>
                  </a:cubicBezTo>
                  <a:cubicBezTo>
                    <a:pt x="3350" y="5907"/>
                    <a:pt x="3329" y="5440"/>
                    <a:pt x="3309" y="4912"/>
                  </a:cubicBezTo>
                  <a:cubicBezTo>
                    <a:pt x="3289" y="4669"/>
                    <a:pt x="3289" y="4385"/>
                    <a:pt x="3248" y="4101"/>
                  </a:cubicBezTo>
                  <a:cubicBezTo>
                    <a:pt x="3248" y="4040"/>
                    <a:pt x="3228" y="3958"/>
                    <a:pt x="3228" y="3877"/>
                  </a:cubicBezTo>
                  <a:lnTo>
                    <a:pt x="3208" y="3837"/>
                  </a:lnTo>
                  <a:cubicBezTo>
                    <a:pt x="3208" y="3796"/>
                    <a:pt x="3187" y="3776"/>
                    <a:pt x="3187" y="3755"/>
                  </a:cubicBezTo>
                  <a:cubicBezTo>
                    <a:pt x="3167" y="3715"/>
                    <a:pt x="3167" y="3715"/>
                    <a:pt x="3147" y="3695"/>
                  </a:cubicBezTo>
                  <a:lnTo>
                    <a:pt x="3106" y="3654"/>
                  </a:lnTo>
                  <a:cubicBezTo>
                    <a:pt x="3025" y="3553"/>
                    <a:pt x="2923" y="3431"/>
                    <a:pt x="2822" y="3309"/>
                  </a:cubicBezTo>
                  <a:cubicBezTo>
                    <a:pt x="2071" y="2396"/>
                    <a:pt x="1381" y="1543"/>
                    <a:pt x="873" y="954"/>
                  </a:cubicBezTo>
                  <a:cubicBezTo>
                    <a:pt x="609" y="650"/>
                    <a:pt x="406" y="406"/>
                    <a:pt x="264" y="244"/>
                  </a:cubicBezTo>
                  <a:cubicBezTo>
                    <a:pt x="102" y="82"/>
                    <a:pt x="21" y="0"/>
                    <a:pt x="2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47"/>
            <p:cNvSpPr/>
            <p:nvPr/>
          </p:nvSpPr>
          <p:spPr>
            <a:xfrm>
              <a:off x="4415242" y="2590809"/>
              <a:ext cx="273525" cy="16525"/>
            </a:xfrm>
            <a:custGeom>
              <a:rect b="b" l="l" r="r" t="t"/>
              <a:pathLst>
                <a:path extrusionOk="0" h="661" w="10941">
                  <a:moveTo>
                    <a:pt x="10941" y="0"/>
                  </a:moveTo>
                  <a:cubicBezTo>
                    <a:pt x="10941" y="0"/>
                    <a:pt x="10799" y="0"/>
                    <a:pt x="10514" y="20"/>
                  </a:cubicBezTo>
                  <a:cubicBezTo>
                    <a:pt x="10210" y="61"/>
                    <a:pt x="9804" y="81"/>
                    <a:pt x="9337" y="122"/>
                  </a:cubicBezTo>
                  <a:cubicBezTo>
                    <a:pt x="8363" y="223"/>
                    <a:pt x="6983" y="325"/>
                    <a:pt x="5481" y="406"/>
                  </a:cubicBezTo>
                  <a:cubicBezTo>
                    <a:pt x="3958" y="487"/>
                    <a:pt x="2598" y="507"/>
                    <a:pt x="1604" y="528"/>
                  </a:cubicBezTo>
                  <a:lnTo>
                    <a:pt x="427" y="528"/>
                  </a:lnTo>
                  <a:cubicBezTo>
                    <a:pt x="142" y="548"/>
                    <a:pt x="0" y="548"/>
                    <a:pt x="0" y="568"/>
                  </a:cubicBezTo>
                  <a:cubicBezTo>
                    <a:pt x="0" y="568"/>
                    <a:pt x="142" y="589"/>
                    <a:pt x="427" y="609"/>
                  </a:cubicBezTo>
                  <a:cubicBezTo>
                    <a:pt x="690" y="629"/>
                    <a:pt x="1096" y="629"/>
                    <a:pt x="1604" y="650"/>
                  </a:cubicBezTo>
                  <a:cubicBezTo>
                    <a:pt x="1935" y="656"/>
                    <a:pt x="2310" y="661"/>
                    <a:pt x="2717" y="661"/>
                  </a:cubicBezTo>
                  <a:cubicBezTo>
                    <a:pt x="3532" y="661"/>
                    <a:pt x="4479" y="643"/>
                    <a:pt x="5481" y="589"/>
                  </a:cubicBezTo>
                  <a:cubicBezTo>
                    <a:pt x="7003" y="507"/>
                    <a:pt x="8363" y="386"/>
                    <a:pt x="9357" y="244"/>
                  </a:cubicBezTo>
                  <a:cubicBezTo>
                    <a:pt x="9845" y="183"/>
                    <a:pt x="10251" y="142"/>
                    <a:pt x="10514" y="81"/>
                  </a:cubicBezTo>
                  <a:cubicBezTo>
                    <a:pt x="10799" y="41"/>
                    <a:pt x="10941" y="20"/>
                    <a:pt x="1094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47"/>
            <p:cNvSpPr/>
            <p:nvPr/>
          </p:nvSpPr>
          <p:spPr>
            <a:xfrm>
              <a:off x="4713617" y="2263959"/>
              <a:ext cx="171525" cy="53025"/>
            </a:xfrm>
            <a:custGeom>
              <a:rect b="b" l="l" r="r" t="t"/>
              <a:pathLst>
                <a:path extrusionOk="0" h="2121" w="6861">
                  <a:moveTo>
                    <a:pt x="6855" y="1"/>
                  </a:moveTo>
                  <a:cubicBezTo>
                    <a:pt x="6805" y="1"/>
                    <a:pt x="6465" y="178"/>
                    <a:pt x="5887" y="429"/>
                  </a:cubicBezTo>
                  <a:cubicBezTo>
                    <a:pt x="5298" y="692"/>
                    <a:pt x="4466" y="1017"/>
                    <a:pt x="3512" y="1301"/>
                  </a:cubicBezTo>
                  <a:cubicBezTo>
                    <a:pt x="2558" y="1586"/>
                    <a:pt x="1685" y="1768"/>
                    <a:pt x="1035" y="1890"/>
                  </a:cubicBezTo>
                  <a:cubicBezTo>
                    <a:pt x="406" y="2032"/>
                    <a:pt x="0" y="2093"/>
                    <a:pt x="0" y="2113"/>
                  </a:cubicBezTo>
                  <a:cubicBezTo>
                    <a:pt x="5" y="2118"/>
                    <a:pt x="28" y="2120"/>
                    <a:pt x="68" y="2120"/>
                  </a:cubicBezTo>
                  <a:cubicBezTo>
                    <a:pt x="207" y="2120"/>
                    <a:pt x="552" y="2091"/>
                    <a:pt x="1056" y="2012"/>
                  </a:cubicBezTo>
                  <a:cubicBezTo>
                    <a:pt x="1705" y="1931"/>
                    <a:pt x="2598" y="1748"/>
                    <a:pt x="3552" y="1464"/>
                  </a:cubicBezTo>
                  <a:cubicBezTo>
                    <a:pt x="4527" y="1180"/>
                    <a:pt x="5359" y="835"/>
                    <a:pt x="5947" y="550"/>
                  </a:cubicBezTo>
                  <a:cubicBezTo>
                    <a:pt x="6252" y="408"/>
                    <a:pt x="6475" y="266"/>
                    <a:pt x="6638" y="165"/>
                  </a:cubicBezTo>
                  <a:cubicBezTo>
                    <a:pt x="6780" y="84"/>
                    <a:pt x="6861" y="23"/>
                    <a:pt x="6861" y="2"/>
                  </a:cubicBezTo>
                  <a:cubicBezTo>
                    <a:pt x="6860" y="1"/>
                    <a:pt x="6858" y="1"/>
                    <a:pt x="685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47"/>
            <p:cNvSpPr/>
            <p:nvPr/>
          </p:nvSpPr>
          <p:spPr>
            <a:xfrm>
              <a:off x="4554267" y="2267559"/>
              <a:ext cx="197925" cy="198425"/>
            </a:xfrm>
            <a:custGeom>
              <a:rect b="b" l="l" r="r" t="t"/>
              <a:pathLst>
                <a:path extrusionOk="0" h="7937" w="7917">
                  <a:moveTo>
                    <a:pt x="3959" y="0"/>
                  </a:moveTo>
                  <a:cubicBezTo>
                    <a:pt x="1767" y="0"/>
                    <a:pt x="1" y="1787"/>
                    <a:pt x="1" y="3979"/>
                  </a:cubicBezTo>
                  <a:cubicBezTo>
                    <a:pt x="1" y="6171"/>
                    <a:pt x="1767" y="7937"/>
                    <a:pt x="3959" y="7937"/>
                  </a:cubicBezTo>
                  <a:cubicBezTo>
                    <a:pt x="6151" y="7937"/>
                    <a:pt x="7917" y="6171"/>
                    <a:pt x="7917" y="3979"/>
                  </a:cubicBezTo>
                  <a:cubicBezTo>
                    <a:pt x="7917" y="1787"/>
                    <a:pt x="6151" y="0"/>
                    <a:pt x="3959" y="0"/>
                  </a:cubicBezTo>
                  <a:close/>
                </a:path>
              </a:pathLst>
            </a:custGeom>
            <a:solidFill>
              <a:srgbClr val="3D3D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47"/>
            <p:cNvSpPr/>
            <p:nvPr/>
          </p:nvSpPr>
          <p:spPr>
            <a:xfrm>
              <a:off x="4581167" y="2294459"/>
              <a:ext cx="144150" cy="144650"/>
            </a:xfrm>
            <a:custGeom>
              <a:rect b="b" l="l" r="r" t="t"/>
              <a:pathLst>
                <a:path extrusionOk="0" h="5786" w="5766">
                  <a:moveTo>
                    <a:pt x="2883" y="0"/>
                  </a:moveTo>
                  <a:cubicBezTo>
                    <a:pt x="1279" y="0"/>
                    <a:pt x="1" y="1299"/>
                    <a:pt x="1" y="2903"/>
                  </a:cubicBezTo>
                  <a:cubicBezTo>
                    <a:pt x="1" y="4486"/>
                    <a:pt x="1279" y="5785"/>
                    <a:pt x="2883" y="5785"/>
                  </a:cubicBezTo>
                  <a:cubicBezTo>
                    <a:pt x="4466" y="5785"/>
                    <a:pt x="5765" y="4486"/>
                    <a:pt x="5765" y="2903"/>
                  </a:cubicBezTo>
                  <a:cubicBezTo>
                    <a:pt x="5765" y="1299"/>
                    <a:pt x="4466" y="0"/>
                    <a:pt x="288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47"/>
            <p:cNvSpPr/>
            <p:nvPr/>
          </p:nvSpPr>
          <p:spPr>
            <a:xfrm>
              <a:off x="4274167" y="2073559"/>
              <a:ext cx="597275" cy="110925"/>
            </a:xfrm>
            <a:custGeom>
              <a:rect b="b" l="l" r="r" t="t"/>
              <a:pathLst>
                <a:path extrusionOk="0" h="4437" w="23891">
                  <a:moveTo>
                    <a:pt x="16033" y="1"/>
                  </a:moveTo>
                  <a:cubicBezTo>
                    <a:pt x="7082" y="1"/>
                    <a:pt x="1" y="3863"/>
                    <a:pt x="1" y="3863"/>
                  </a:cubicBezTo>
                  <a:cubicBezTo>
                    <a:pt x="3394" y="4270"/>
                    <a:pt x="6344" y="4436"/>
                    <a:pt x="8899" y="4436"/>
                  </a:cubicBezTo>
                  <a:cubicBezTo>
                    <a:pt x="20374" y="4436"/>
                    <a:pt x="23891" y="1083"/>
                    <a:pt x="23891" y="1083"/>
                  </a:cubicBezTo>
                  <a:cubicBezTo>
                    <a:pt x="21201" y="305"/>
                    <a:pt x="18544" y="1"/>
                    <a:pt x="16033" y="1"/>
                  </a:cubicBezTo>
                  <a:close/>
                </a:path>
              </a:pathLst>
            </a:custGeom>
            <a:solidFill>
              <a:srgbClr val="2B34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47"/>
            <p:cNvSpPr/>
            <p:nvPr/>
          </p:nvSpPr>
          <p:spPr>
            <a:xfrm>
              <a:off x="4739492" y="4121134"/>
              <a:ext cx="8050" cy="7000"/>
            </a:xfrm>
            <a:custGeom>
              <a:rect b="b" l="l" r="r" t="t"/>
              <a:pathLst>
                <a:path extrusionOk="0" h="280" w="322">
                  <a:moveTo>
                    <a:pt x="175" y="1"/>
                  </a:moveTo>
                  <a:cubicBezTo>
                    <a:pt x="150" y="1"/>
                    <a:pt x="124" y="8"/>
                    <a:pt x="102" y="25"/>
                  </a:cubicBezTo>
                  <a:lnTo>
                    <a:pt x="82" y="25"/>
                  </a:lnTo>
                  <a:cubicBezTo>
                    <a:pt x="0" y="86"/>
                    <a:pt x="21" y="228"/>
                    <a:pt x="122" y="268"/>
                  </a:cubicBezTo>
                  <a:cubicBezTo>
                    <a:pt x="137" y="276"/>
                    <a:pt x="153" y="279"/>
                    <a:pt x="169" y="279"/>
                  </a:cubicBezTo>
                  <a:cubicBezTo>
                    <a:pt x="243" y="279"/>
                    <a:pt x="322" y="210"/>
                    <a:pt x="305" y="126"/>
                  </a:cubicBezTo>
                  <a:cubicBezTo>
                    <a:pt x="305" y="53"/>
                    <a:pt x="241" y="1"/>
                    <a:pt x="17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47"/>
            <p:cNvSpPr/>
            <p:nvPr/>
          </p:nvSpPr>
          <p:spPr>
            <a:xfrm>
              <a:off x="4612642" y="2840959"/>
              <a:ext cx="306000" cy="929600"/>
            </a:xfrm>
            <a:custGeom>
              <a:rect b="b" l="l" r="r" t="t"/>
              <a:pathLst>
                <a:path extrusionOk="0" h="37184" w="12240">
                  <a:moveTo>
                    <a:pt x="7429" y="1"/>
                  </a:moveTo>
                  <a:cubicBezTo>
                    <a:pt x="2639" y="1"/>
                    <a:pt x="0" y="2721"/>
                    <a:pt x="122" y="7775"/>
                  </a:cubicBezTo>
                  <a:cubicBezTo>
                    <a:pt x="325" y="16036"/>
                    <a:pt x="1177" y="24297"/>
                    <a:pt x="3288" y="32294"/>
                  </a:cubicBezTo>
                  <a:cubicBezTo>
                    <a:pt x="3633" y="33654"/>
                    <a:pt x="4060" y="35095"/>
                    <a:pt x="5054" y="36110"/>
                  </a:cubicBezTo>
                  <a:cubicBezTo>
                    <a:pt x="5677" y="36758"/>
                    <a:pt x="6605" y="37183"/>
                    <a:pt x="7491" y="37183"/>
                  </a:cubicBezTo>
                  <a:cubicBezTo>
                    <a:pt x="7992" y="37183"/>
                    <a:pt x="8480" y="37047"/>
                    <a:pt x="8890" y="36739"/>
                  </a:cubicBezTo>
                  <a:cubicBezTo>
                    <a:pt x="9865" y="36029"/>
                    <a:pt x="10088" y="34669"/>
                    <a:pt x="10230" y="33471"/>
                  </a:cubicBezTo>
                  <a:cubicBezTo>
                    <a:pt x="11286" y="24094"/>
                    <a:pt x="11854" y="16239"/>
                    <a:pt x="11976" y="6800"/>
                  </a:cubicBezTo>
                  <a:cubicBezTo>
                    <a:pt x="11976" y="6800"/>
                    <a:pt x="12240" y="1"/>
                    <a:pt x="7429" y="1"/>
                  </a:cubicBezTo>
                  <a:close/>
                </a:path>
              </a:pathLst>
            </a:custGeom>
            <a:solidFill>
              <a:srgbClr val="728A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47"/>
            <p:cNvSpPr/>
            <p:nvPr/>
          </p:nvSpPr>
          <p:spPr>
            <a:xfrm>
              <a:off x="4615667" y="2846084"/>
              <a:ext cx="185250" cy="696700"/>
            </a:xfrm>
            <a:custGeom>
              <a:rect b="b" l="l" r="r" t="t"/>
              <a:pathLst>
                <a:path extrusionOk="0" h="27868" w="7410">
                  <a:moveTo>
                    <a:pt x="4616" y="1"/>
                  </a:moveTo>
                  <a:cubicBezTo>
                    <a:pt x="4132" y="1"/>
                    <a:pt x="3661" y="173"/>
                    <a:pt x="3350" y="547"/>
                  </a:cubicBezTo>
                  <a:cubicBezTo>
                    <a:pt x="3350" y="547"/>
                    <a:pt x="529" y="9539"/>
                    <a:pt x="305" y="12604"/>
                  </a:cubicBezTo>
                  <a:cubicBezTo>
                    <a:pt x="1" y="16825"/>
                    <a:pt x="2173" y="27867"/>
                    <a:pt x="2173" y="27867"/>
                  </a:cubicBezTo>
                  <a:cubicBezTo>
                    <a:pt x="4405" y="26081"/>
                    <a:pt x="5035" y="23158"/>
                    <a:pt x="5177" y="20296"/>
                  </a:cubicBezTo>
                  <a:cubicBezTo>
                    <a:pt x="5319" y="17414"/>
                    <a:pt x="4933" y="14511"/>
                    <a:pt x="5441" y="11690"/>
                  </a:cubicBezTo>
                  <a:cubicBezTo>
                    <a:pt x="5948" y="8747"/>
                    <a:pt x="7409" y="5905"/>
                    <a:pt x="7064" y="2942"/>
                  </a:cubicBezTo>
                  <a:cubicBezTo>
                    <a:pt x="6963" y="2008"/>
                    <a:pt x="6638" y="1054"/>
                    <a:pt x="5907" y="445"/>
                  </a:cubicBezTo>
                  <a:cubicBezTo>
                    <a:pt x="5551" y="158"/>
                    <a:pt x="5077" y="1"/>
                    <a:pt x="4616" y="1"/>
                  </a:cubicBezTo>
                  <a:close/>
                </a:path>
              </a:pathLst>
            </a:custGeom>
            <a:solidFill>
              <a:srgbClr val="2B34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47"/>
            <p:cNvSpPr/>
            <p:nvPr/>
          </p:nvSpPr>
          <p:spPr>
            <a:xfrm>
              <a:off x="4715642" y="3138334"/>
              <a:ext cx="81725" cy="632275"/>
            </a:xfrm>
            <a:custGeom>
              <a:rect b="b" l="l" r="r" t="t"/>
              <a:pathLst>
                <a:path extrusionOk="0" h="25291" w="3269">
                  <a:moveTo>
                    <a:pt x="0" y="0"/>
                  </a:moveTo>
                  <a:cubicBezTo>
                    <a:pt x="0" y="0"/>
                    <a:pt x="0" y="81"/>
                    <a:pt x="0" y="244"/>
                  </a:cubicBezTo>
                  <a:cubicBezTo>
                    <a:pt x="21" y="447"/>
                    <a:pt x="41" y="690"/>
                    <a:pt x="41" y="995"/>
                  </a:cubicBezTo>
                  <a:cubicBezTo>
                    <a:pt x="102" y="1644"/>
                    <a:pt x="163" y="2578"/>
                    <a:pt x="285" y="3715"/>
                  </a:cubicBezTo>
                  <a:cubicBezTo>
                    <a:pt x="488" y="6028"/>
                    <a:pt x="812" y="9195"/>
                    <a:pt x="1259" y="12686"/>
                  </a:cubicBezTo>
                  <a:cubicBezTo>
                    <a:pt x="1705" y="16177"/>
                    <a:pt x="2193" y="19344"/>
                    <a:pt x="2578" y="21617"/>
                  </a:cubicBezTo>
                  <a:cubicBezTo>
                    <a:pt x="2761" y="22754"/>
                    <a:pt x="2923" y="23667"/>
                    <a:pt x="3045" y="24296"/>
                  </a:cubicBezTo>
                  <a:cubicBezTo>
                    <a:pt x="3106" y="24601"/>
                    <a:pt x="3167" y="24844"/>
                    <a:pt x="3187" y="25027"/>
                  </a:cubicBezTo>
                  <a:cubicBezTo>
                    <a:pt x="3228" y="25210"/>
                    <a:pt x="3248" y="25291"/>
                    <a:pt x="3248" y="25291"/>
                  </a:cubicBezTo>
                  <a:cubicBezTo>
                    <a:pt x="3268" y="25291"/>
                    <a:pt x="3248" y="25189"/>
                    <a:pt x="3228" y="25027"/>
                  </a:cubicBezTo>
                  <a:cubicBezTo>
                    <a:pt x="3207" y="24844"/>
                    <a:pt x="3167" y="24601"/>
                    <a:pt x="3126" y="24296"/>
                  </a:cubicBezTo>
                  <a:cubicBezTo>
                    <a:pt x="3025" y="23647"/>
                    <a:pt x="2883" y="22713"/>
                    <a:pt x="2700" y="21597"/>
                  </a:cubicBezTo>
                  <a:cubicBezTo>
                    <a:pt x="2355" y="19303"/>
                    <a:pt x="1888" y="16157"/>
                    <a:pt x="1442" y="12666"/>
                  </a:cubicBezTo>
                  <a:cubicBezTo>
                    <a:pt x="995" y="9175"/>
                    <a:pt x="630" y="6008"/>
                    <a:pt x="406" y="3715"/>
                  </a:cubicBezTo>
                  <a:cubicBezTo>
                    <a:pt x="285" y="2578"/>
                    <a:pt x="183" y="1644"/>
                    <a:pt x="122" y="995"/>
                  </a:cubicBezTo>
                  <a:cubicBezTo>
                    <a:pt x="82" y="690"/>
                    <a:pt x="61" y="426"/>
                    <a:pt x="41" y="244"/>
                  </a:cubicBezTo>
                  <a:cubicBezTo>
                    <a:pt x="21" y="81"/>
                    <a:pt x="0" y="0"/>
                    <a:pt x="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47"/>
            <p:cNvSpPr/>
            <p:nvPr/>
          </p:nvSpPr>
          <p:spPr>
            <a:xfrm>
              <a:off x="4353317" y="2850334"/>
              <a:ext cx="429325" cy="345875"/>
            </a:xfrm>
            <a:custGeom>
              <a:rect b="b" l="l" r="r" t="t"/>
              <a:pathLst>
                <a:path extrusionOk="0" h="13835" w="17173">
                  <a:moveTo>
                    <a:pt x="14167" y="1"/>
                  </a:moveTo>
                  <a:cubicBezTo>
                    <a:pt x="14003" y="1"/>
                    <a:pt x="13841" y="5"/>
                    <a:pt x="13682" y="11"/>
                  </a:cubicBezTo>
                  <a:cubicBezTo>
                    <a:pt x="10332" y="113"/>
                    <a:pt x="7004" y="235"/>
                    <a:pt x="3655" y="336"/>
                  </a:cubicBezTo>
                  <a:cubicBezTo>
                    <a:pt x="3655" y="336"/>
                    <a:pt x="1" y="1392"/>
                    <a:pt x="1" y="3584"/>
                  </a:cubicBezTo>
                  <a:cubicBezTo>
                    <a:pt x="1" y="5796"/>
                    <a:pt x="4345" y="11865"/>
                    <a:pt x="7410" y="13367"/>
                  </a:cubicBezTo>
                  <a:cubicBezTo>
                    <a:pt x="8060" y="13684"/>
                    <a:pt x="8790" y="13834"/>
                    <a:pt x="9536" y="13834"/>
                  </a:cubicBezTo>
                  <a:cubicBezTo>
                    <a:pt x="11376" y="13834"/>
                    <a:pt x="13315" y="12920"/>
                    <a:pt x="14412" y="11317"/>
                  </a:cubicBezTo>
                  <a:cubicBezTo>
                    <a:pt x="15975" y="9044"/>
                    <a:pt x="16462" y="6222"/>
                    <a:pt x="16909" y="3523"/>
                  </a:cubicBezTo>
                  <a:cubicBezTo>
                    <a:pt x="17051" y="2609"/>
                    <a:pt x="17173" y="1574"/>
                    <a:pt x="16604" y="844"/>
                  </a:cubicBezTo>
                  <a:cubicBezTo>
                    <a:pt x="16053" y="137"/>
                    <a:pt x="15091" y="1"/>
                    <a:pt x="14167" y="1"/>
                  </a:cubicBezTo>
                  <a:close/>
                </a:path>
              </a:pathLst>
            </a:custGeom>
            <a:solidFill>
              <a:srgbClr val="3D3D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47"/>
            <p:cNvSpPr/>
            <p:nvPr/>
          </p:nvSpPr>
          <p:spPr>
            <a:xfrm>
              <a:off x="4669467" y="3784534"/>
              <a:ext cx="217200" cy="756050"/>
            </a:xfrm>
            <a:custGeom>
              <a:rect b="b" l="l" r="r" t="t"/>
              <a:pathLst>
                <a:path extrusionOk="0" h="30242" w="8688">
                  <a:moveTo>
                    <a:pt x="5538" y="0"/>
                  </a:moveTo>
                  <a:cubicBezTo>
                    <a:pt x="4870" y="0"/>
                    <a:pt x="4201" y="127"/>
                    <a:pt x="3532" y="255"/>
                  </a:cubicBezTo>
                  <a:lnTo>
                    <a:pt x="3390" y="214"/>
                  </a:lnTo>
                  <a:cubicBezTo>
                    <a:pt x="2314" y="255"/>
                    <a:pt x="1401" y="1128"/>
                    <a:pt x="975" y="2122"/>
                  </a:cubicBezTo>
                  <a:cubicBezTo>
                    <a:pt x="548" y="3117"/>
                    <a:pt x="508" y="4233"/>
                    <a:pt x="467" y="5309"/>
                  </a:cubicBezTo>
                  <a:cubicBezTo>
                    <a:pt x="244" y="11885"/>
                    <a:pt x="0" y="18462"/>
                    <a:pt x="366" y="25038"/>
                  </a:cubicBezTo>
                  <a:cubicBezTo>
                    <a:pt x="447" y="26459"/>
                    <a:pt x="589" y="27981"/>
                    <a:pt x="1462" y="29098"/>
                  </a:cubicBezTo>
                  <a:cubicBezTo>
                    <a:pt x="1998" y="29796"/>
                    <a:pt x="2909" y="30241"/>
                    <a:pt x="3758" y="30241"/>
                  </a:cubicBezTo>
                  <a:cubicBezTo>
                    <a:pt x="4292" y="30241"/>
                    <a:pt x="4800" y="30065"/>
                    <a:pt x="5176" y="29666"/>
                  </a:cubicBezTo>
                  <a:cubicBezTo>
                    <a:pt x="5745" y="29077"/>
                    <a:pt x="5846" y="28205"/>
                    <a:pt x="5948" y="27393"/>
                  </a:cubicBezTo>
                  <a:cubicBezTo>
                    <a:pt x="6800" y="19558"/>
                    <a:pt x="7653" y="11723"/>
                    <a:pt x="8505" y="3888"/>
                  </a:cubicBezTo>
                  <a:cubicBezTo>
                    <a:pt x="8586" y="2995"/>
                    <a:pt x="8688" y="2041"/>
                    <a:pt x="8221" y="1270"/>
                  </a:cubicBezTo>
                  <a:cubicBezTo>
                    <a:pt x="7795" y="539"/>
                    <a:pt x="6942" y="133"/>
                    <a:pt x="6090" y="32"/>
                  </a:cubicBezTo>
                  <a:cubicBezTo>
                    <a:pt x="5906" y="10"/>
                    <a:pt x="5722" y="0"/>
                    <a:pt x="5538" y="0"/>
                  </a:cubicBezTo>
                  <a:close/>
                </a:path>
              </a:pathLst>
            </a:custGeom>
            <a:solidFill>
              <a:srgbClr val="728A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47"/>
            <p:cNvSpPr/>
            <p:nvPr/>
          </p:nvSpPr>
          <p:spPr>
            <a:xfrm>
              <a:off x="4708542" y="3796984"/>
              <a:ext cx="42125" cy="766775"/>
            </a:xfrm>
            <a:custGeom>
              <a:rect b="b" l="l" r="r" t="t"/>
              <a:pathLst>
                <a:path extrusionOk="0" h="30671" w="1685">
                  <a:moveTo>
                    <a:pt x="1685" y="0"/>
                  </a:moveTo>
                  <a:lnTo>
                    <a:pt x="1685" y="0"/>
                  </a:lnTo>
                  <a:cubicBezTo>
                    <a:pt x="1685" y="0"/>
                    <a:pt x="1665" y="21"/>
                    <a:pt x="1644" y="61"/>
                  </a:cubicBezTo>
                  <a:cubicBezTo>
                    <a:pt x="1685" y="21"/>
                    <a:pt x="1685" y="0"/>
                    <a:pt x="1685" y="0"/>
                  </a:cubicBezTo>
                  <a:close/>
                  <a:moveTo>
                    <a:pt x="1644" y="61"/>
                  </a:moveTo>
                  <a:cubicBezTo>
                    <a:pt x="1604" y="102"/>
                    <a:pt x="1543" y="163"/>
                    <a:pt x="1502" y="244"/>
                  </a:cubicBezTo>
                  <a:cubicBezTo>
                    <a:pt x="1381" y="427"/>
                    <a:pt x="1218" y="670"/>
                    <a:pt x="1076" y="1036"/>
                  </a:cubicBezTo>
                  <a:cubicBezTo>
                    <a:pt x="751" y="1766"/>
                    <a:pt x="548" y="2903"/>
                    <a:pt x="508" y="4303"/>
                  </a:cubicBezTo>
                  <a:cubicBezTo>
                    <a:pt x="406" y="7105"/>
                    <a:pt x="284" y="10961"/>
                    <a:pt x="163" y="15224"/>
                  </a:cubicBezTo>
                  <a:cubicBezTo>
                    <a:pt x="21" y="19486"/>
                    <a:pt x="0" y="23363"/>
                    <a:pt x="142" y="26144"/>
                  </a:cubicBezTo>
                  <a:cubicBezTo>
                    <a:pt x="203" y="27544"/>
                    <a:pt x="284" y="28681"/>
                    <a:pt x="366" y="29452"/>
                  </a:cubicBezTo>
                  <a:cubicBezTo>
                    <a:pt x="406" y="29858"/>
                    <a:pt x="427" y="30142"/>
                    <a:pt x="467" y="30345"/>
                  </a:cubicBezTo>
                  <a:cubicBezTo>
                    <a:pt x="467" y="30447"/>
                    <a:pt x="487" y="30528"/>
                    <a:pt x="487" y="30589"/>
                  </a:cubicBezTo>
                  <a:cubicBezTo>
                    <a:pt x="487" y="30650"/>
                    <a:pt x="508" y="30670"/>
                    <a:pt x="508" y="30670"/>
                  </a:cubicBezTo>
                  <a:cubicBezTo>
                    <a:pt x="508" y="30670"/>
                    <a:pt x="508" y="30629"/>
                    <a:pt x="508" y="30589"/>
                  </a:cubicBezTo>
                  <a:cubicBezTo>
                    <a:pt x="508" y="30528"/>
                    <a:pt x="508" y="30447"/>
                    <a:pt x="487" y="30345"/>
                  </a:cubicBezTo>
                  <a:cubicBezTo>
                    <a:pt x="467" y="30122"/>
                    <a:pt x="447" y="29838"/>
                    <a:pt x="427" y="29452"/>
                  </a:cubicBezTo>
                  <a:cubicBezTo>
                    <a:pt x="386" y="28681"/>
                    <a:pt x="305" y="27544"/>
                    <a:pt x="264" y="26144"/>
                  </a:cubicBezTo>
                  <a:cubicBezTo>
                    <a:pt x="163" y="23363"/>
                    <a:pt x="203" y="19486"/>
                    <a:pt x="345" y="15224"/>
                  </a:cubicBezTo>
                  <a:cubicBezTo>
                    <a:pt x="447" y="10981"/>
                    <a:pt x="548" y="7125"/>
                    <a:pt x="630" y="4303"/>
                  </a:cubicBezTo>
                  <a:cubicBezTo>
                    <a:pt x="650" y="2923"/>
                    <a:pt x="833" y="1787"/>
                    <a:pt x="1137" y="1076"/>
                  </a:cubicBezTo>
                  <a:cubicBezTo>
                    <a:pt x="1259" y="711"/>
                    <a:pt x="1421" y="447"/>
                    <a:pt x="1523" y="264"/>
                  </a:cubicBezTo>
                  <a:cubicBezTo>
                    <a:pt x="1584" y="183"/>
                    <a:pt x="1624" y="122"/>
                    <a:pt x="1644" y="6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47"/>
            <p:cNvSpPr/>
            <p:nvPr/>
          </p:nvSpPr>
          <p:spPr>
            <a:xfrm>
              <a:off x="4689242" y="4469434"/>
              <a:ext cx="144650" cy="116650"/>
            </a:xfrm>
            <a:custGeom>
              <a:rect b="b" l="l" r="r" t="t"/>
              <a:pathLst>
                <a:path extrusionOk="0" h="4666" w="5786">
                  <a:moveTo>
                    <a:pt x="2864" y="0"/>
                  </a:moveTo>
                  <a:cubicBezTo>
                    <a:pt x="2734" y="0"/>
                    <a:pt x="2604" y="7"/>
                    <a:pt x="2477" y="17"/>
                  </a:cubicBezTo>
                  <a:cubicBezTo>
                    <a:pt x="1950" y="78"/>
                    <a:pt x="1422" y="200"/>
                    <a:pt x="996" y="524"/>
                  </a:cubicBezTo>
                  <a:cubicBezTo>
                    <a:pt x="468" y="930"/>
                    <a:pt x="184" y="1600"/>
                    <a:pt x="102" y="2270"/>
                  </a:cubicBezTo>
                  <a:cubicBezTo>
                    <a:pt x="1" y="2940"/>
                    <a:pt x="102" y="3630"/>
                    <a:pt x="184" y="4300"/>
                  </a:cubicBezTo>
                  <a:lnTo>
                    <a:pt x="5786" y="4665"/>
                  </a:lnTo>
                  <a:lnTo>
                    <a:pt x="5786" y="4665"/>
                  </a:lnTo>
                  <a:lnTo>
                    <a:pt x="5278" y="2209"/>
                  </a:lnTo>
                  <a:cubicBezTo>
                    <a:pt x="5157" y="1397"/>
                    <a:pt x="4730" y="606"/>
                    <a:pt x="4000" y="240"/>
                  </a:cubicBezTo>
                  <a:cubicBezTo>
                    <a:pt x="3649" y="58"/>
                    <a:pt x="3254" y="0"/>
                    <a:pt x="2864" y="0"/>
                  </a:cubicBezTo>
                  <a:close/>
                </a:path>
              </a:pathLst>
            </a:custGeom>
            <a:solidFill>
              <a:srgbClr val="3D3D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47"/>
            <p:cNvSpPr/>
            <p:nvPr/>
          </p:nvSpPr>
          <p:spPr>
            <a:xfrm>
              <a:off x="4684692" y="4573859"/>
              <a:ext cx="257800" cy="38025"/>
            </a:xfrm>
            <a:custGeom>
              <a:rect b="b" l="l" r="r" t="t"/>
              <a:pathLst>
                <a:path extrusionOk="0" h="1521" w="10312">
                  <a:moveTo>
                    <a:pt x="163" y="1"/>
                  </a:moveTo>
                  <a:lnTo>
                    <a:pt x="0" y="1320"/>
                  </a:lnTo>
                  <a:cubicBezTo>
                    <a:pt x="0" y="1320"/>
                    <a:pt x="4988" y="1520"/>
                    <a:pt x="7991" y="1520"/>
                  </a:cubicBezTo>
                  <a:cubicBezTo>
                    <a:pt x="9268" y="1520"/>
                    <a:pt x="10186" y="1484"/>
                    <a:pt x="10210" y="1381"/>
                  </a:cubicBezTo>
                  <a:cubicBezTo>
                    <a:pt x="10312" y="1036"/>
                    <a:pt x="6008" y="62"/>
                    <a:pt x="6008" y="62"/>
                  </a:cubicBezTo>
                  <a:lnTo>
                    <a:pt x="163" y="1"/>
                  </a:lnTo>
                  <a:close/>
                </a:path>
              </a:pathLst>
            </a:custGeom>
            <a:solidFill>
              <a:srgbClr val="728A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47"/>
            <p:cNvSpPr/>
            <p:nvPr/>
          </p:nvSpPr>
          <p:spPr>
            <a:xfrm>
              <a:off x="4597417" y="2858734"/>
              <a:ext cx="76650" cy="337500"/>
            </a:xfrm>
            <a:custGeom>
              <a:rect b="b" l="l" r="r" t="t"/>
              <a:pathLst>
                <a:path extrusionOk="0" h="13500" w="3066">
                  <a:moveTo>
                    <a:pt x="2213" y="0"/>
                  </a:moveTo>
                  <a:cubicBezTo>
                    <a:pt x="2192" y="0"/>
                    <a:pt x="2253" y="203"/>
                    <a:pt x="2334" y="548"/>
                  </a:cubicBezTo>
                  <a:cubicBezTo>
                    <a:pt x="2395" y="711"/>
                    <a:pt x="2456" y="934"/>
                    <a:pt x="2497" y="1177"/>
                  </a:cubicBezTo>
                  <a:cubicBezTo>
                    <a:pt x="2558" y="1421"/>
                    <a:pt x="2619" y="1705"/>
                    <a:pt x="2659" y="2030"/>
                  </a:cubicBezTo>
                  <a:cubicBezTo>
                    <a:pt x="2720" y="2355"/>
                    <a:pt x="2781" y="2700"/>
                    <a:pt x="2801" y="3065"/>
                  </a:cubicBezTo>
                  <a:cubicBezTo>
                    <a:pt x="2862" y="3451"/>
                    <a:pt x="2862" y="3857"/>
                    <a:pt x="2882" y="4263"/>
                  </a:cubicBezTo>
                  <a:cubicBezTo>
                    <a:pt x="2903" y="5115"/>
                    <a:pt x="2862" y="6049"/>
                    <a:pt x="2720" y="7023"/>
                  </a:cubicBezTo>
                  <a:cubicBezTo>
                    <a:pt x="2558" y="7997"/>
                    <a:pt x="2334" y="8890"/>
                    <a:pt x="2050" y="9702"/>
                  </a:cubicBezTo>
                  <a:cubicBezTo>
                    <a:pt x="1888" y="10088"/>
                    <a:pt x="1766" y="10474"/>
                    <a:pt x="1604" y="10819"/>
                  </a:cubicBezTo>
                  <a:cubicBezTo>
                    <a:pt x="1522" y="10981"/>
                    <a:pt x="1441" y="11144"/>
                    <a:pt x="1360" y="11306"/>
                  </a:cubicBezTo>
                  <a:cubicBezTo>
                    <a:pt x="1279" y="11468"/>
                    <a:pt x="1198" y="11610"/>
                    <a:pt x="1137" y="11752"/>
                  </a:cubicBezTo>
                  <a:cubicBezTo>
                    <a:pt x="974" y="12037"/>
                    <a:pt x="812" y="12280"/>
                    <a:pt x="690" y="12503"/>
                  </a:cubicBezTo>
                  <a:cubicBezTo>
                    <a:pt x="548" y="12706"/>
                    <a:pt x="426" y="12889"/>
                    <a:pt x="325" y="13031"/>
                  </a:cubicBezTo>
                  <a:cubicBezTo>
                    <a:pt x="102" y="13336"/>
                    <a:pt x="0" y="13498"/>
                    <a:pt x="0" y="13498"/>
                  </a:cubicBezTo>
                  <a:cubicBezTo>
                    <a:pt x="1" y="13499"/>
                    <a:pt x="3" y="13500"/>
                    <a:pt x="4" y="13500"/>
                  </a:cubicBezTo>
                  <a:cubicBezTo>
                    <a:pt x="34" y="13500"/>
                    <a:pt x="155" y="13340"/>
                    <a:pt x="365" y="13072"/>
                  </a:cubicBezTo>
                  <a:cubicBezTo>
                    <a:pt x="487" y="12950"/>
                    <a:pt x="629" y="12767"/>
                    <a:pt x="771" y="12544"/>
                  </a:cubicBezTo>
                  <a:cubicBezTo>
                    <a:pt x="914" y="12341"/>
                    <a:pt x="1076" y="12098"/>
                    <a:pt x="1238" y="11813"/>
                  </a:cubicBezTo>
                  <a:cubicBezTo>
                    <a:pt x="1319" y="11671"/>
                    <a:pt x="1401" y="11529"/>
                    <a:pt x="1482" y="11367"/>
                  </a:cubicBezTo>
                  <a:cubicBezTo>
                    <a:pt x="1563" y="11204"/>
                    <a:pt x="1644" y="11042"/>
                    <a:pt x="1725" y="10880"/>
                  </a:cubicBezTo>
                  <a:cubicBezTo>
                    <a:pt x="1908" y="10535"/>
                    <a:pt x="2050" y="10149"/>
                    <a:pt x="2213" y="9743"/>
                  </a:cubicBezTo>
                  <a:cubicBezTo>
                    <a:pt x="2497" y="8951"/>
                    <a:pt x="2740" y="8038"/>
                    <a:pt x="2903" y="7043"/>
                  </a:cubicBezTo>
                  <a:cubicBezTo>
                    <a:pt x="3045" y="6069"/>
                    <a:pt x="3065" y="5115"/>
                    <a:pt x="3045" y="4263"/>
                  </a:cubicBezTo>
                  <a:cubicBezTo>
                    <a:pt x="3024" y="3836"/>
                    <a:pt x="3004" y="3430"/>
                    <a:pt x="2964" y="3045"/>
                  </a:cubicBezTo>
                  <a:cubicBezTo>
                    <a:pt x="2923" y="2679"/>
                    <a:pt x="2862" y="2334"/>
                    <a:pt x="2781" y="2010"/>
                  </a:cubicBezTo>
                  <a:cubicBezTo>
                    <a:pt x="2740" y="1685"/>
                    <a:pt x="2659" y="1401"/>
                    <a:pt x="2598" y="1157"/>
                  </a:cubicBezTo>
                  <a:cubicBezTo>
                    <a:pt x="2537" y="914"/>
                    <a:pt x="2476" y="690"/>
                    <a:pt x="2416" y="528"/>
                  </a:cubicBezTo>
                  <a:cubicBezTo>
                    <a:pt x="2294" y="183"/>
                    <a:pt x="2213" y="0"/>
                    <a:pt x="2213" y="0"/>
                  </a:cubicBezTo>
                  <a:close/>
                </a:path>
              </a:pathLst>
            </a:custGeom>
            <a:solidFill>
              <a:srgbClr val="0101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47"/>
            <p:cNvSpPr/>
            <p:nvPr/>
          </p:nvSpPr>
          <p:spPr>
            <a:xfrm>
              <a:off x="4764867" y="3350409"/>
              <a:ext cx="7625" cy="6925"/>
            </a:xfrm>
            <a:custGeom>
              <a:rect b="b" l="l" r="r" t="t"/>
              <a:pathLst>
                <a:path extrusionOk="0" h="277" w="305">
                  <a:moveTo>
                    <a:pt x="146" y="1"/>
                  </a:moveTo>
                  <a:cubicBezTo>
                    <a:pt x="124" y="1"/>
                    <a:pt x="101" y="7"/>
                    <a:pt x="82" y="22"/>
                  </a:cubicBezTo>
                  <a:lnTo>
                    <a:pt x="61" y="22"/>
                  </a:lnTo>
                  <a:cubicBezTo>
                    <a:pt x="0" y="83"/>
                    <a:pt x="0" y="225"/>
                    <a:pt x="102" y="265"/>
                  </a:cubicBezTo>
                  <a:cubicBezTo>
                    <a:pt x="116" y="273"/>
                    <a:pt x="132" y="276"/>
                    <a:pt x="149" y="276"/>
                  </a:cubicBezTo>
                  <a:cubicBezTo>
                    <a:pt x="223" y="276"/>
                    <a:pt x="305" y="206"/>
                    <a:pt x="305" y="123"/>
                  </a:cubicBezTo>
                  <a:cubicBezTo>
                    <a:pt x="289" y="62"/>
                    <a:pt x="216" y="1"/>
                    <a:pt x="14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47"/>
            <p:cNvSpPr/>
            <p:nvPr/>
          </p:nvSpPr>
          <p:spPr>
            <a:xfrm>
              <a:off x="4786167" y="3531484"/>
              <a:ext cx="7650" cy="7000"/>
            </a:xfrm>
            <a:custGeom>
              <a:rect b="b" l="l" r="r" t="t"/>
              <a:pathLst>
                <a:path extrusionOk="0" h="280" w="306">
                  <a:moveTo>
                    <a:pt x="155" y="1"/>
                  </a:moveTo>
                  <a:cubicBezTo>
                    <a:pt x="130" y="1"/>
                    <a:pt x="104" y="8"/>
                    <a:pt x="82" y="25"/>
                  </a:cubicBezTo>
                  <a:cubicBezTo>
                    <a:pt x="1" y="86"/>
                    <a:pt x="21" y="228"/>
                    <a:pt x="102" y="269"/>
                  </a:cubicBezTo>
                  <a:cubicBezTo>
                    <a:pt x="117" y="276"/>
                    <a:pt x="133" y="279"/>
                    <a:pt x="149" y="279"/>
                  </a:cubicBezTo>
                  <a:cubicBezTo>
                    <a:pt x="223" y="279"/>
                    <a:pt x="305" y="210"/>
                    <a:pt x="305" y="127"/>
                  </a:cubicBezTo>
                  <a:cubicBezTo>
                    <a:pt x="291" y="53"/>
                    <a:pt x="223" y="1"/>
                    <a:pt x="15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47"/>
            <p:cNvSpPr/>
            <p:nvPr/>
          </p:nvSpPr>
          <p:spPr>
            <a:xfrm>
              <a:off x="4743042" y="3165909"/>
              <a:ext cx="8050" cy="6700"/>
            </a:xfrm>
            <a:custGeom>
              <a:rect b="b" l="l" r="r" t="t"/>
              <a:pathLst>
                <a:path extrusionOk="0" h="268" w="322">
                  <a:moveTo>
                    <a:pt x="142" y="1"/>
                  </a:moveTo>
                  <a:cubicBezTo>
                    <a:pt x="120" y="1"/>
                    <a:pt x="100" y="5"/>
                    <a:pt x="82" y="13"/>
                  </a:cubicBezTo>
                  <a:lnTo>
                    <a:pt x="82" y="34"/>
                  </a:lnTo>
                  <a:cubicBezTo>
                    <a:pt x="1" y="95"/>
                    <a:pt x="21" y="216"/>
                    <a:pt x="102" y="257"/>
                  </a:cubicBezTo>
                  <a:cubicBezTo>
                    <a:pt x="120" y="264"/>
                    <a:pt x="139" y="268"/>
                    <a:pt x="158" y="268"/>
                  </a:cubicBezTo>
                  <a:cubicBezTo>
                    <a:pt x="243" y="268"/>
                    <a:pt x="322" y="198"/>
                    <a:pt x="305" y="115"/>
                  </a:cubicBezTo>
                  <a:cubicBezTo>
                    <a:pt x="305" y="52"/>
                    <a:pt x="218" y="1"/>
                    <a:pt x="14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47"/>
            <p:cNvSpPr/>
            <p:nvPr/>
          </p:nvSpPr>
          <p:spPr>
            <a:xfrm>
              <a:off x="4743042" y="3948384"/>
              <a:ext cx="8075" cy="7175"/>
            </a:xfrm>
            <a:custGeom>
              <a:rect b="b" l="l" r="r" t="t"/>
              <a:pathLst>
                <a:path extrusionOk="0" h="287" w="323">
                  <a:moveTo>
                    <a:pt x="140" y="1"/>
                  </a:moveTo>
                  <a:cubicBezTo>
                    <a:pt x="119" y="1"/>
                    <a:pt x="99" y="5"/>
                    <a:pt x="82" y="13"/>
                  </a:cubicBezTo>
                  <a:lnTo>
                    <a:pt x="82" y="34"/>
                  </a:lnTo>
                  <a:cubicBezTo>
                    <a:pt x="1" y="95"/>
                    <a:pt x="21" y="237"/>
                    <a:pt x="102" y="277"/>
                  </a:cubicBezTo>
                  <a:cubicBezTo>
                    <a:pt x="118" y="284"/>
                    <a:pt x="134" y="286"/>
                    <a:pt x="151" y="286"/>
                  </a:cubicBezTo>
                  <a:cubicBezTo>
                    <a:pt x="238" y="286"/>
                    <a:pt x="322" y="204"/>
                    <a:pt x="305" y="135"/>
                  </a:cubicBezTo>
                  <a:cubicBezTo>
                    <a:pt x="305" y="55"/>
                    <a:pt x="217" y="1"/>
                    <a:pt x="1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47"/>
            <p:cNvSpPr/>
            <p:nvPr/>
          </p:nvSpPr>
          <p:spPr>
            <a:xfrm>
              <a:off x="4689242" y="4525584"/>
              <a:ext cx="135025" cy="15725"/>
            </a:xfrm>
            <a:custGeom>
              <a:rect b="b" l="l" r="r" t="t"/>
              <a:pathLst>
                <a:path extrusionOk="0" h="629" w="5401">
                  <a:moveTo>
                    <a:pt x="5389" y="1"/>
                  </a:moveTo>
                  <a:cubicBezTo>
                    <a:pt x="5262" y="1"/>
                    <a:pt x="4129" y="353"/>
                    <a:pt x="2721" y="430"/>
                  </a:cubicBezTo>
                  <a:cubicBezTo>
                    <a:pt x="2458" y="448"/>
                    <a:pt x="2204" y="455"/>
                    <a:pt x="1964" y="455"/>
                  </a:cubicBezTo>
                  <a:cubicBezTo>
                    <a:pt x="937" y="455"/>
                    <a:pt x="161" y="324"/>
                    <a:pt x="23" y="324"/>
                  </a:cubicBezTo>
                  <a:cubicBezTo>
                    <a:pt x="8" y="324"/>
                    <a:pt x="1" y="325"/>
                    <a:pt x="1" y="328"/>
                  </a:cubicBezTo>
                  <a:cubicBezTo>
                    <a:pt x="1" y="349"/>
                    <a:pt x="285" y="450"/>
                    <a:pt x="772" y="531"/>
                  </a:cubicBezTo>
                  <a:cubicBezTo>
                    <a:pt x="1144" y="591"/>
                    <a:pt x="1613" y="629"/>
                    <a:pt x="2133" y="629"/>
                  </a:cubicBezTo>
                  <a:cubicBezTo>
                    <a:pt x="2323" y="629"/>
                    <a:pt x="2520" y="624"/>
                    <a:pt x="2721" y="613"/>
                  </a:cubicBezTo>
                  <a:cubicBezTo>
                    <a:pt x="3492" y="572"/>
                    <a:pt x="4162" y="430"/>
                    <a:pt x="4649" y="288"/>
                  </a:cubicBezTo>
                  <a:cubicBezTo>
                    <a:pt x="5116" y="146"/>
                    <a:pt x="5400" y="24"/>
                    <a:pt x="5400" y="4"/>
                  </a:cubicBezTo>
                  <a:cubicBezTo>
                    <a:pt x="5399" y="2"/>
                    <a:pt x="5395" y="1"/>
                    <a:pt x="5389" y="1"/>
                  </a:cubicBezTo>
                  <a:close/>
                </a:path>
              </a:pathLst>
            </a:custGeom>
            <a:solidFill>
              <a:srgbClr val="0101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47"/>
            <p:cNvSpPr/>
            <p:nvPr/>
          </p:nvSpPr>
          <p:spPr>
            <a:xfrm>
              <a:off x="4672767" y="3810384"/>
              <a:ext cx="128150" cy="481875"/>
            </a:xfrm>
            <a:custGeom>
              <a:rect b="b" l="l" r="r" t="t"/>
              <a:pathLst>
                <a:path extrusionOk="0" h="19275" w="5126">
                  <a:moveTo>
                    <a:pt x="2120" y="0"/>
                  </a:moveTo>
                  <a:cubicBezTo>
                    <a:pt x="1803" y="0"/>
                    <a:pt x="1503" y="78"/>
                    <a:pt x="1249" y="276"/>
                  </a:cubicBezTo>
                  <a:cubicBezTo>
                    <a:pt x="761" y="662"/>
                    <a:pt x="640" y="1352"/>
                    <a:pt x="579" y="1981"/>
                  </a:cubicBezTo>
                  <a:cubicBezTo>
                    <a:pt x="0" y="7628"/>
                    <a:pt x="49" y="13315"/>
                    <a:pt x="90" y="18982"/>
                  </a:cubicBezTo>
                  <a:lnTo>
                    <a:pt x="90" y="18982"/>
                  </a:lnTo>
                  <a:cubicBezTo>
                    <a:pt x="1610" y="17845"/>
                    <a:pt x="2593" y="16093"/>
                    <a:pt x="3136" y="14282"/>
                  </a:cubicBezTo>
                  <a:cubicBezTo>
                    <a:pt x="3684" y="12455"/>
                    <a:pt x="3826" y="10527"/>
                    <a:pt x="3989" y="8598"/>
                  </a:cubicBezTo>
                  <a:cubicBezTo>
                    <a:pt x="4131" y="6690"/>
                    <a:pt x="4293" y="4762"/>
                    <a:pt x="4862" y="2935"/>
                  </a:cubicBezTo>
                  <a:cubicBezTo>
                    <a:pt x="4983" y="2529"/>
                    <a:pt x="5125" y="2123"/>
                    <a:pt x="5024" y="1717"/>
                  </a:cubicBezTo>
                  <a:cubicBezTo>
                    <a:pt x="4902" y="1048"/>
                    <a:pt x="4232" y="662"/>
                    <a:pt x="3603" y="398"/>
                  </a:cubicBezTo>
                  <a:cubicBezTo>
                    <a:pt x="3146" y="188"/>
                    <a:pt x="2613" y="0"/>
                    <a:pt x="2120" y="0"/>
                  </a:cubicBezTo>
                  <a:close/>
                  <a:moveTo>
                    <a:pt x="90" y="18982"/>
                  </a:moveTo>
                  <a:cubicBezTo>
                    <a:pt x="77" y="18992"/>
                    <a:pt x="64" y="19001"/>
                    <a:pt x="51" y="19011"/>
                  </a:cubicBezTo>
                  <a:lnTo>
                    <a:pt x="92" y="19275"/>
                  </a:lnTo>
                  <a:cubicBezTo>
                    <a:pt x="91" y="19177"/>
                    <a:pt x="90" y="19080"/>
                    <a:pt x="90" y="18982"/>
                  </a:cubicBezTo>
                  <a:close/>
                </a:path>
              </a:pathLst>
            </a:custGeom>
            <a:solidFill>
              <a:srgbClr val="2B34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47"/>
            <p:cNvSpPr/>
            <p:nvPr/>
          </p:nvSpPr>
          <p:spPr>
            <a:xfrm>
              <a:off x="4695342" y="3660984"/>
              <a:ext cx="208075" cy="207575"/>
            </a:xfrm>
            <a:custGeom>
              <a:rect b="b" l="l" r="r" t="t"/>
              <a:pathLst>
                <a:path extrusionOk="0" h="8303" w="8323">
                  <a:moveTo>
                    <a:pt x="4162" y="1"/>
                  </a:moveTo>
                  <a:cubicBezTo>
                    <a:pt x="1868" y="1"/>
                    <a:pt x="1" y="1848"/>
                    <a:pt x="1" y="4141"/>
                  </a:cubicBezTo>
                  <a:cubicBezTo>
                    <a:pt x="1" y="6455"/>
                    <a:pt x="1868" y="8302"/>
                    <a:pt x="4162" y="8302"/>
                  </a:cubicBezTo>
                  <a:cubicBezTo>
                    <a:pt x="6455" y="8302"/>
                    <a:pt x="8323" y="6455"/>
                    <a:pt x="8323" y="4141"/>
                  </a:cubicBezTo>
                  <a:cubicBezTo>
                    <a:pt x="8323" y="1848"/>
                    <a:pt x="6455" y="1"/>
                    <a:pt x="4162" y="1"/>
                  </a:cubicBezTo>
                  <a:close/>
                </a:path>
              </a:pathLst>
            </a:custGeom>
            <a:solidFill>
              <a:srgbClr val="3D3D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47"/>
            <p:cNvSpPr/>
            <p:nvPr/>
          </p:nvSpPr>
          <p:spPr>
            <a:xfrm>
              <a:off x="4698392" y="3749759"/>
              <a:ext cx="199450" cy="36675"/>
            </a:xfrm>
            <a:custGeom>
              <a:rect b="b" l="l" r="r" t="t"/>
              <a:pathLst>
                <a:path extrusionOk="0" h="1467" w="7978">
                  <a:moveTo>
                    <a:pt x="7955" y="1"/>
                  </a:moveTo>
                  <a:cubicBezTo>
                    <a:pt x="7920" y="1"/>
                    <a:pt x="7614" y="356"/>
                    <a:pt x="6962" y="692"/>
                  </a:cubicBezTo>
                  <a:cubicBezTo>
                    <a:pt x="6354" y="1024"/>
                    <a:pt x="5444" y="1289"/>
                    <a:pt x="4415" y="1289"/>
                  </a:cubicBezTo>
                  <a:cubicBezTo>
                    <a:pt x="4311" y="1289"/>
                    <a:pt x="4206" y="1286"/>
                    <a:pt x="4100" y="1280"/>
                  </a:cubicBezTo>
                  <a:cubicBezTo>
                    <a:pt x="2944" y="1240"/>
                    <a:pt x="1929" y="956"/>
                    <a:pt x="1198" y="753"/>
                  </a:cubicBezTo>
                  <a:cubicBezTo>
                    <a:pt x="520" y="546"/>
                    <a:pt x="69" y="426"/>
                    <a:pt x="8" y="426"/>
                  </a:cubicBezTo>
                  <a:cubicBezTo>
                    <a:pt x="3" y="426"/>
                    <a:pt x="0" y="426"/>
                    <a:pt x="0" y="428"/>
                  </a:cubicBezTo>
                  <a:cubicBezTo>
                    <a:pt x="0" y="428"/>
                    <a:pt x="102" y="489"/>
                    <a:pt x="305" y="570"/>
                  </a:cubicBezTo>
                  <a:cubicBezTo>
                    <a:pt x="508" y="631"/>
                    <a:pt x="792" y="753"/>
                    <a:pt x="1157" y="874"/>
                  </a:cubicBezTo>
                  <a:cubicBezTo>
                    <a:pt x="1888" y="1098"/>
                    <a:pt x="2923" y="1423"/>
                    <a:pt x="4100" y="1463"/>
                  </a:cubicBezTo>
                  <a:cubicBezTo>
                    <a:pt x="4171" y="1466"/>
                    <a:pt x="4242" y="1467"/>
                    <a:pt x="4312" y="1467"/>
                  </a:cubicBezTo>
                  <a:cubicBezTo>
                    <a:pt x="5406" y="1467"/>
                    <a:pt x="6394" y="1176"/>
                    <a:pt x="7023" y="814"/>
                  </a:cubicBezTo>
                  <a:cubicBezTo>
                    <a:pt x="7348" y="611"/>
                    <a:pt x="7592" y="408"/>
                    <a:pt x="7754" y="266"/>
                  </a:cubicBezTo>
                  <a:cubicBezTo>
                    <a:pt x="7896" y="103"/>
                    <a:pt x="7977" y="2"/>
                    <a:pt x="7957" y="2"/>
                  </a:cubicBezTo>
                  <a:cubicBezTo>
                    <a:pt x="7956" y="1"/>
                    <a:pt x="7956" y="1"/>
                    <a:pt x="7955" y="1"/>
                  </a:cubicBezTo>
                  <a:close/>
                </a:path>
              </a:pathLst>
            </a:custGeom>
            <a:solidFill>
              <a:srgbClr val="0101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47"/>
            <p:cNvSpPr/>
            <p:nvPr/>
          </p:nvSpPr>
          <p:spPr>
            <a:xfrm>
              <a:off x="3479217" y="1947659"/>
              <a:ext cx="241875" cy="174300"/>
            </a:xfrm>
            <a:custGeom>
              <a:rect b="b" l="l" r="r" t="t"/>
              <a:pathLst>
                <a:path extrusionOk="0" h="6972" w="9675">
                  <a:moveTo>
                    <a:pt x="647" y="0"/>
                  </a:moveTo>
                  <a:cubicBezTo>
                    <a:pt x="379" y="0"/>
                    <a:pt x="1" y="595"/>
                    <a:pt x="155" y="902"/>
                  </a:cubicBezTo>
                  <a:cubicBezTo>
                    <a:pt x="337" y="1267"/>
                    <a:pt x="1575" y="4718"/>
                    <a:pt x="2347" y="4840"/>
                  </a:cubicBezTo>
                  <a:cubicBezTo>
                    <a:pt x="2563" y="4873"/>
                    <a:pt x="2865" y="4885"/>
                    <a:pt x="3190" y="4885"/>
                  </a:cubicBezTo>
                  <a:cubicBezTo>
                    <a:pt x="4056" y="4885"/>
                    <a:pt x="5087" y="4799"/>
                    <a:pt x="5087" y="4799"/>
                  </a:cubicBezTo>
                  <a:lnTo>
                    <a:pt x="5716" y="6971"/>
                  </a:lnTo>
                  <a:lnTo>
                    <a:pt x="9674" y="5672"/>
                  </a:lnTo>
                  <a:cubicBezTo>
                    <a:pt x="9674" y="5672"/>
                    <a:pt x="8862" y="2323"/>
                    <a:pt x="8416" y="2161"/>
                  </a:cubicBezTo>
                  <a:cubicBezTo>
                    <a:pt x="8379" y="2148"/>
                    <a:pt x="8306" y="2143"/>
                    <a:pt x="8204" y="2143"/>
                  </a:cubicBezTo>
                  <a:cubicBezTo>
                    <a:pt x="7123" y="2143"/>
                    <a:pt x="2753" y="2769"/>
                    <a:pt x="2753" y="2769"/>
                  </a:cubicBezTo>
                  <a:cubicBezTo>
                    <a:pt x="2753" y="2769"/>
                    <a:pt x="1048" y="374"/>
                    <a:pt x="784" y="70"/>
                  </a:cubicBezTo>
                  <a:cubicBezTo>
                    <a:pt x="745" y="21"/>
                    <a:pt x="698" y="0"/>
                    <a:pt x="647" y="0"/>
                  </a:cubicBezTo>
                  <a:close/>
                </a:path>
              </a:pathLst>
            </a:custGeom>
            <a:solidFill>
              <a:srgbClr val="728A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47"/>
            <p:cNvSpPr/>
            <p:nvPr/>
          </p:nvSpPr>
          <p:spPr>
            <a:xfrm>
              <a:off x="3631742" y="2124459"/>
              <a:ext cx="663250" cy="417200"/>
            </a:xfrm>
            <a:custGeom>
              <a:rect b="b" l="l" r="r" t="t"/>
              <a:pathLst>
                <a:path extrusionOk="0" h="16688" w="26530">
                  <a:moveTo>
                    <a:pt x="3979" y="1"/>
                  </a:moveTo>
                  <a:lnTo>
                    <a:pt x="1" y="752"/>
                  </a:lnTo>
                  <a:cubicBezTo>
                    <a:pt x="1158" y="5481"/>
                    <a:pt x="2782" y="10393"/>
                    <a:pt x="5725" y="14270"/>
                  </a:cubicBezTo>
                  <a:cubicBezTo>
                    <a:pt x="6334" y="15102"/>
                    <a:pt x="7044" y="15934"/>
                    <a:pt x="7998" y="16340"/>
                  </a:cubicBezTo>
                  <a:cubicBezTo>
                    <a:pt x="8563" y="16587"/>
                    <a:pt x="9181" y="16688"/>
                    <a:pt x="9803" y="16688"/>
                  </a:cubicBezTo>
                  <a:cubicBezTo>
                    <a:pt x="10409" y="16688"/>
                    <a:pt x="11020" y="16592"/>
                    <a:pt x="11591" y="16442"/>
                  </a:cubicBezTo>
                  <a:cubicBezTo>
                    <a:pt x="13316" y="15995"/>
                    <a:pt x="15650" y="15244"/>
                    <a:pt x="17477" y="14574"/>
                  </a:cubicBezTo>
                  <a:cubicBezTo>
                    <a:pt x="20786" y="13336"/>
                    <a:pt x="22896" y="12727"/>
                    <a:pt x="26205" y="11509"/>
                  </a:cubicBezTo>
                  <a:cubicBezTo>
                    <a:pt x="26449" y="11428"/>
                    <a:pt x="26530" y="11103"/>
                    <a:pt x="26347" y="10900"/>
                  </a:cubicBezTo>
                  <a:lnTo>
                    <a:pt x="24196" y="5582"/>
                  </a:lnTo>
                  <a:lnTo>
                    <a:pt x="11164" y="10048"/>
                  </a:lnTo>
                  <a:lnTo>
                    <a:pt x="3979" y="1"/>
                  </a:lnTo>
                  <a:close/>
                </a:path>
              </a:pathLst>
            </a:custGeom>
            <a:solidFill>
              <a:srgbClr val="728A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47"/>
            <p:cNvSpPr/>
            <p:nvPr/>
          </p:nvSpPr>
          <p:spPr>
            <a:xfrm>
              <a:off x="4202117" y="2202609"/>
              <a:ext cx="124850" cy="212775"/>
            </a:xfrm>
            <a:custGeom>
              <a:rect b="b" l="l" r="r" t="t"/>
              <a:pathLst>
                <a:path extrusionOk="0" h="8511" w="4994">
                  <a:moveTo>
                    <a:pt x="3512" y="0"/>
                  </a:moveTo>
                  <a:cubicBezTo>
                    <a:pt x="1929" y="508"/>
                    <a:pt x="650" y="1908"/>
                    <a:pt x="325" y="3532"/>
                  </a:cubicBezTo>
                  <a:cubicBezTo>
                    <a:pt x="0" y="5176"/>
                    <a:pt x="650" y="6962"/>
                    <a:pt x="1929" y="8018"/>
                  </a:cubicBezTo>
                  <a:cubicBezTo>
                    <a:pt x="2253" y="8282"/>
                    <a:pt x="2648" y="8511"/>
                    <a:pt x="3051" y="8511"/>
                  </a:cubicBezTo>
                  <a:cubicBezTo>
                    <a:pt x="3329" y="8511"/>
                    <a:pt x="3612" y="8401"/>
                    <a:pt x="3877" y="8119"/>
                  </a:cubicBezTo>
                  <a:cubicBezTo>
                    <a:pt x="4060" y="7916"/>
                    <a:pt x="4202" y="7653"/>
                    <a:pt x="4283" y="7368"/>
                  </a:cubicBezTo>
                  <a:cubicBezTo>
                    <a:pt x="4993" y="4851"/>
                    <a:pt x="4709" y="2294"/>
                    <a:pt x="3512" y="0"/>
                  </a:cubicBezTo>
                  <a:close/>
                </a:path>
              </a:pathLst>
            </a:custGeom>
            <a:solidFill>
              <a:srgbClr val="3D3D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47"/>
            <p:cNvSpPr/>
            <p:nvPr/>
          </p:nvSpPr>
          <p:spPr>
            <a:xfrm>
              <a:off x="4239667" y="2226459"/>
              <a:ext cx="63450" cy="182200"/>
            </a:xfrm>
            <a:custGeom>
              <a:rect b="b" l="l" r="r" t="t"/>
              <a:pathLst>
                <a:path extrusionOk="0" h="7288" w="2538">
                  <a:moveTo>
                    <a:pt x="427" y="0"/>
                  </a:moveTo>
                  <a:cubicBezTo>
                    <a:pt x="345" y="0"/>
                    <a:pt x="305" y="41"/>
                    <a:pt x="244" y="61"/>
                  </a:cubicBezTo>
                  <a:cubicBezTo>
                    <a:pt x="142" y="142"/>
                    <a:pt x="102" y="203"/>
                    <a:pt x="61" y="244"/>
                  </a:cubicBezTo>
                  <a:cubicBezTo>
                    <a:pt x="21" y="285"/>
                    <a:pt x="0" y="325"/>
                    <a:pt x="21" y="325"/>
                  </a:cubicBezTo>
                  <a:cubicBezTo>
                    <a:pt x="21" y="327"/>
                    <a:pt x="21" y="328"/>
                    <a:pt x="22" y="328"/>
                  </a:cubicBezTo>
                  <a:cubicBezTo>
                    <a:pt x="35" y="328"/>
                    <a:pt x="118" y="233"/>
                    <a:pt x="284" y="122"/>
                  </a:cubicBezTo>
                  <a:cubicBezTo>
                    <a:pt x="325" y="92"/>
                    <a:pt x="376" y="76"/>
                    <a:pt x="434" y="76"/>
                  </a:cubicBezTo>
                  <a:cubicBezTo>
                    <a:pt x="493" y="76"/>
                    <a:pt x="558" y="92"/>
                    <a:pt x="630" y="122"/>
                  </a:cubicBezTo>
                  <a:cubicBezTo>
                    <a:pt x="751" y="183"/>
                    <a:pt x="833" y="345"/>
                    <a:pt x="954" y="508"/>
                  </a:cubicBezTo>
                  <a:cubicBezTo>
                    <a:pt x="1401" y="1137"/>
                    <a:pt x="1888" y="2111"/>
                    <a:pt x="2132" y="3268"/>
                  </a:cubicBezTo>
                  <a:cubicBezTo>
                    <a:pt x="2355" y="4425"/>
                    <a:pt x="2294" y="5521"/>
                    <a:pt x="2091" y="6272"/>
                  </a:cubicBezTo>
                  <a:cubicBezTo>
                    <a:pt x="1989" y="6638"/>
                    <a:pt x="1827" y="6922"/>
                    <a:pt x="1685" y="7064"/>
                  </a:cubicBezTo>
                  <a:cubicBezTo>
                    <a:pt x="1543" y="7226"/>
                    <a:pt x="1421" y="7267"/>
                    <a:pt x="1421" y="7287"/>
                  </a:cubicBezTo>
                  <a:cubicBezTo>
                    <a:pt x="1441" y="7287"/>
                    <a:pt x="1563" y="7267"/>
                    <a:pt x="1726" y="7125"/>
                  </a:cubicBezTo>
                  <a:cubicBezTo>
                    <a:pt x="1908" y="6962"/>
                    <a:pt x="2091" y="6699"/>
                    <a:pt x="2213" y="6313"/>
                  </a:cubicBezTo>
                  <a:cubicBezTo>
                    <a:pt x="2436" y="5542"/>
                    <a:pt x="2538" y="4425"/>
                    <a:pt x="2294" y="3228"/>
                  </a:cubicBezTo>
                  <a:cubicBezTo>
                    <a:pt x="2071" y="2050"/>
                    <a:pt x="1543" y="1056"/>
                    <a:pt x="1056" y="427"/>
                  </a:cubicBezTo>
                  <a:cubicBezTo>
                    <a:pt x="995" y="345"/>
                    <a:pt x="934" y="285"/>
                    <a:pt x="873" y="203"/>
                  </a:cubicBezTo>
                  <a:cubicBezTo>
                    <a:pt x="833" y="142"/>
                    <a:pt x="751" y="82"/>
                    <a:pt x="670" y="41"/>
                  </a:cubicBezTo>
                  <a:cubicBezTo>
                    <a:pt x="589" y="21"/>
                    <a:pt x="508" y="0"/>
                    <a:pt x="427" y="0"/>
                  </a:cubicBezTo>
                  <a:close/>
                </a:path>
              </a:pathLst>
            </a:custGeom>
            <a:solidFill>
              <a:srgbClr val="0101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47"/>
            <p:cNvSpPr/>
            <p:nvPr/>
          </p:nvSpPr>
          <p:spPr>
            <a:xfrm>
              <a:off x="3824567" y="2375634"/>
              <a:ext cx="88825" cy="153275"/>
            </a:xfrm>
            <a:custGeom>
              <a:rect b="b" l="l" r="r" t="t"/>
              <a:pathLst>
                <a:path extrusionOk="0" h="6131" w="3553">
                  <a:moveTo>
                    <a:pt x="3451" y="1"/>
                  </a:moveTo>
                  <a:lnTo>
                    <a:pt x="3451" y="1"/>
                  </a:lnTo>
                  <a:cubicBezTo>
                    <a:pt x="3411" y="1"/>
                    <a:pt x="3472" y="427"/>
                    <a:pt x="3411" y="1097"/>
                  </a:cubicBezTo>
                  <a:cubicBezTo>
                    <a:pt x="3391" y="1422"/>
                    <a:pt x="3309" y="1828"/>
                    <a:pt x="3188" y="2254"/>
                  </a:cubicBezTo>
                  <a:cubicBezTo>
                    <a:pt x="3066" y="2680"/>
                    <a:pt x="2883" y="3127"/>
                    <a:pt x="2640" y="3573"/>
                  </a:cubicBezTo>
                  <a:cubicBezTo>
                    <a:pt x="2132" y="4446"/>
                    <a:pt x="1442" y="5096"/>
                    <a:pt x="914" y="5501"/>
                  </a:cubicBezTo>
                  <a:cubicBezTo>
                    <a:pt x="366" y="5907"/>
                    <a:pt x="1" y="6090"/>
                    <a:pt x="21" y="6131"/>
                  </a:cubicBezTo>
                  <a:cubicBezTo>
                    <a:pt x="21" y="6131"/>
                    <a:pt x="123" y="6090"/>
                    <a:pt x="285" y="6009"/>
                  </a:cubicBezTo>
                  <a:cubicBezTo>
                    <a:pt x="468" y="5928"/>
                    <a:pt x="691" y="5806"/>
                    <a:pt x="975" y="5603"/>
                  </a:cubicBezTo>
                  <a:cubicBezTo>
                    <a:pt x="1543" y="5217"/>
                    <a:pt x="2254" y="4568"/>
                    <a:pt x="2782" y="3654"/>
                  </a:cubicBezTo>
                  <a:cubicBezTo>
                    <a:pt x="3045" y="3188"/>
                    <a:pt x="3228" y="2721"/>
                    <a:pt x="3350" y="2294"/>
                  </a:cubicBezTo>
                  <a:cubicBezTo>
                    <a:pt x="3472" y="1848"/>
                    <a:pt x="3512" y="1442"/>
                    <a:pt x="3533" y="1097"/>
                  </a:cubicBezTo>
                  <a:cubicBezTo>
                    <a:pt x="3553" y="752"/>
                    <a:pt x="3533" y="488"/>
                    <a:pt x="3492" y="285"/>
                  </a:cubicBezTo>
                  <a:cubicBezTo>
                    <a:pt x="3472" y="102"/>
                    <a:pt x="3451" y="1"/>
                    <a:pt x="345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47"/>
            <p:cNvSpPr/>
            <p:nvPr/>
          </p:nvSpPr>
          <p:spPr>
            <a:xfrm>
              <a:off x="3910342" y="2294434"/>
              <a:ext cx="311575" cy="116825"/>
            </a:xfrm>
            <a:custGeom>
              <a:rect b="b" l="l" r="r" t="t"/>
              <a:pathLst>
                <a:path extrusionOk="0" h="4673" w="12463">
                  <a:moveTo>
                    <a:pt x="12438" y="0"/>
                  </a:moveTo>
                  <a:cubicBezTo>
                    <a:pt x="12314" y="0"/>
                    <a:pt x="9555" y="1000"/>
                    <a:pt x="6191" y="2254"/>
                  </a:cubicBezTo>
                  <a:cubicBezTo>
                    <a:pt x="2761" y="3553"/>
                    <a:pt x="0" y="4629"/>
                    <a:pt x="20" y="4670"/>
                  </a:cubicBezTo>
                  <a:cubicBezTo>
                    <a:pt x="21" y="4671"/>
                    <a:pt x="24" y="4672"/>
                    <a:pt x="29" y="4672"/>
                  </a:cubicBezTo>
                  <a:cubicBezTo>
                    <a:pt x="200" y="4672"/>
                    <a:pt x="2920" y="3679"/>
                    <a:pt x="6252" y="2417"/>
                  </a:cubicBezTo>
                  <a:cubicBezTo>
                    <a:pt x="9682" y="1138"/>
                    <a:pt x="12463" y="62"/>
                    <a:pt x="12443" y="1"/>
                  </a:cubicBezTo>
                  <a:cubicBezTo>
                    <a:pt x="12442" y="0"/>
                    <a:pt x="12441" y="0"/>
                    <a:pt x="1243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47"/>
            <p:cNvSpPr/>
            <p:nvPr/>
          </p:nvSpPr>
          <p:spPr>
            <a:xfrm>
              <a:off x="3664217" y="2140709"/>
              <a:ext cx="189300" cy="370450"/>
            </a:xfrm>
            <a:custGeom>
              <a:rect b="b" l="l" r="r" t="t"/>
              <a:pathLst>
                <a:path extrusionOk="0" h="14818" w="7572">
                  <a:moveTo>
                    <a:pt x="1" y="0"/>
                  </a:moveTo>
                  <a:cubicBezTo>
                    <a:pt x="1" y="0"/>
                    <a:pt x="1" y="61"/>
                    <a:pt x="41" y="162"/>
                  </a:cubicBezTo>
                  <a:cubicBezTo>
                    <a:pt x="82" y="284"/>
                    <a:pt x="123" y="447"/>
                    <a:pt x="183" y="629"/>
                  </a:cubicBezTo>
                  <a:cubicBezTo>
                    <a:pt x="305" y="1035"/>
                    <a:pt x="488" y="1624"/>
                    <a:pt x="752" y="2334"/>
                  </a:cubicBezTo>
                  <a:cubicBezTo>
                    <a:pt x="1259" y="3755"/>
                    <a:pt x="2051" y="5704"/>
                    <a:pt x="3086" y="7774"/>
                  </a:cubicBezTo>
                  <a:cubicBezTo>
                    <a:pt x="3614" y="8789"/>
                    <a:pt x="4142" y="9763"/>
                    <a:pt x="4649" y="10636"/>
                  </a:cubicBezTo>
                  <a:cubicBezTo>
                    <a:pt x="5156" y="11488"/>
                    <a:pt x="5644" y="12260"/>
                    <a:pt x="6090" y="12869"/>
                  </a:cubicBezTo>
                  <a:cubicBezTo>
                    <a:pt x="6293" y="13193"/>
                    <a:pt x="6496" y="13457"/>
                    <a:pt x="6679" y="13701"/>
                  </a:cubicBezTo>
                  <a:cubicBezTo>
                    <a:pt x="6861" y="13945"/>
                    <a:pt x="7003" y="14147"/>
                    <a:pt x="7146" y="14310"/>
                  </a:cubicBezTo>
                  <a:cubicBezTo>
                    <a:pt x="7267" y="14472"/>
                    <a:pt x="7369" y="14594"/>
                    <a:pt x="7450" y="14696"/>
                  </a:cubicBezTo>
                  <a:cubicBezTo>
                    <a:pt x="7531" y="14777"/>
                    <a:pt x="7572" y="14817"/>
                    <a:pt x="7572" y="14817"/>
                  </a:cubicBezTo>
                  <a:cubicBezTo>
                    <a:pt x="7572" y="14817"/>
                    <a:pt x="7552" y="14756"/>
                    <a:pt x="7491" y="14675"/>
                  </a:cubicBezTo>
                  <a:cubicBezTo>
                    <a:pt x="7409" y="14574"/>
                    <a:pt x="7308" y="14432"/>
                    <a:pt x="7206" y="14269"/>
                  </a:cubicBezTo>
                  <a:cubicBezTo>
                    <a:pt x="7064" y="14107"/>
                    <a:pt x="6922" y="13904"/>
                    <a:pt x="6760" y="13640"/>
                  </a:cubicBezTo>
                  <a:cubicBezTo>
                    <a:pt x="6577" y="13396"/>
                    <a:pt x="6395" y="13112"/>
                    <a:pt x="6192" y="12808"/>
                  </a:cubicBezTo>
                  <a:cubicBezTo>
                    <a:pt x="5765" y="12179"/>
                    <a:pt x="5298" y="11407"/>
                    <a:pt x="4791" y="10555"/>
                  </a:cubicBezTo>
                  <a:cubicBezTo>
                    <a:pt x="4284" y="9682"/>
                    <a:pt x="3776" y="8708"/>
                    <a:pt x="3248" y="7693"/>
                  </a:cubicBezTo>
                  <a:cubicBezTo>
                    <a:pt x="2213" y="5622"/>
                    <a:pt x="1401" y="3694"/>
                    <a:pt x="874" y="2294"/>
                  </a:cubicBezTo>
                  <a:cubicBezTo>
                    <a:pt x="589" y="1583"/>
                    <a:pt x="386" y="1015"/>
                    <a:pt x="244" y="609"/>
                  </a:cubicBezTo>
                  <a:cubicBezTo>
                    <a:pt x="163" y="426"/>
                    <a:pt x="123" y="284"/>
                    <a:pt x="62" y="142"/>
                  </a:cubicBezTo>
                  <a:cubicBezTo>
                    <a:pt x="21" y="41"/>
                    <a:pt x="1" y="0"/>
                    <a:pt x="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47"/>
            <p:cNvSpPr/>
            <p:nvPr/>
          </p:nvSpPr>
          <p:spPr>
            <a:xfrm>
              <a:off x="3969292" y="2399684"/>
              <a:ext cx="7550" cy="7200"/>
            </a:xfrm>
            <a:custGeom>
              <a:rect b="b" l="l" r="r" t="t"/>
              <a:pathLst>
                <a:path extrusionOk="0" h="288" w="302">
                  <a:moveTo>
                    <a:pt x="164" y="0"/>
                  </a:moveTo>
                  <a:cubicBezTo>
                    <a:pt x="92" y="0"/>
                    <a:pt x="17" y="55"/>
                    <a:pt x="17" y="135"/>
                  </a:cubicBezTo>
                  <a:cubicBezTo>
                    <a:pt x="0" y="218"/>
                    <a:pt x="79" y="288"/>
                    <a:pt x="153" y="288"/>
                  </a:cubicBezTo>
                  <a:cubicBezTo>
                    <a:pt x="169" y="288"/>
                    <a:pt x="185" y="284"/>
                    <a:pt x="200" y="277"/>
                  </a:cubicBezTo>
                  <a:lnTo>
                    <a:pt x="220" y="257"/>
                  </a:lnTo>
                  <a:cubicBezTo>
                    <a:pt x="301" y="216"/>
                    <a:pt x="301" y="74"/>
                    <a:pt x="220" y="13"/>
                  </a:cubicBezTo>
                  <a:cubicBezTo>
                    <a:pt x="203" y="4"/>
                    <a:pt x="183" y="0"/>
                    <a:pt x="16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47"/>
            <p:cNvSpPr/>
            <p:nvPr/>
          </p:nvSpPr>
          <p:spPr>
            <a:xfrm>
              <a:off x="3831167" y="2440559"/>
              <a:ext cx="7650" cy="6925"/>
            </a:xfrm>
            <a:custGeom>
              <a:rect b="b" l="l" r="r" t="t"/>
              <a:pathLst>
                <a:path extrusionOk="0" h="277" w="306">
                  <a:moveTo>
                    <a:pt x="157" y="1"/>
                  </a:moveTo>
                  <a:cubicBezTo>
                    <a:pt x="82" y="1"/>
                    <a:pt x="1" y="62"/>
                    <a:pt x="1" y="124"/>
                  </a:cubicBezTo>
                  <a:cubicBezTo>
                    <a:pt x="1" y="207"/>
                    <a:pt x="83" y="276"/>
                    <a:pt x="157" y="276"/>
                  </a:cubicBezTo>
                  <a:cubicBezTo>
                    <a:pt x="173" y="276"/>
                    <a:pt x="189" y="273"/>
                    <a:pt x="204" y="266"/>
                  </a:cubicBezTo>
                  <a:cubicBezTo>
                    <a:pt x="305" y="205"/>
                    <a:pt x="305" y="63"/>
                    <a:pt x="224" y="22"/>
                  </a:cubicBezTo>
                  <a:cubicBezTo>
                    <a:pt x="204" y="7"/>
                    <a:pt x="181" y="1"/>
                    <a:pt x="15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47"/>
            <p:cNvSpPr/>
            <p:nvPr/>
          </p:nvSpPr>
          <p:spPr>
            <a:xfrm>
              <a:off x="3768342" y="2342334"/>
              <a:ext cx="7550" cy="7225"/>
            </a:xfrm>
            <a:custGeom>
              <a:rect b="b" l="l" r="r" t="t"/>
              <a:pathLst>
                <a:path extrusionOk="0" h="289" w="302">
                  <a:moveTo>
                    <a:pt x="164" y="1"/>
                  </a:moveTo>
                  <a:cubicBezTo>
                    <a:pt x="92" y="1"/>
                    <a:pt x="17" y="55"/>
                    <a:pt x="17" y="135"/>
                  </a:cubicBezTo>
                  <a:cubicBezTo>
                    <a:pt x="0" y="218"/>
                    <a:pt x="79" y="288"/>
                    <a:pt x="153" y="288"/>
                  </a:cubicBezTo>
                  <a:cubicBezTo>
                    <a:pt x="169" y="288"/>
                    <a:pt x="185" y="285"/>
                    <a:pt x="200" y="277"/>
                  </a:cubicBezTo>
                  <a:lnTo>
                    <a:pt x="220" y="257"/>
                  </a:lnTo>
                  <a:cubicBezTo>
                    <a:pt x="301" y="216"/>
                    <a:pt x="301" y="74"/>
                    <a:pt x="220" y="14"/>
                  </a:cubicBezTo>
                  <a:cubicBezTo>
                    <a:pt x="203" y="5"/>
                    <a:pt x="184" y="1"/>
                    <a:pt x="16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47"/>
            <p:cNvSpPr/>
            <p:nvPr/>
          </p:nvSpPr>
          <p:spPr>
            <a:xfrm>
              <a:off x="4050392" y="2371259"/>
              <a:ext cx="7625" cy="7200"/>
            </a:xfrm>
            <a:custGeom>
              <a:rect b="b" l="l" r="r" t="t"/>
              <a:pathLst>
                <a:path extrusionOk="0" h="288" w="305">
                  <a:moveTo>
                    <a:pt x="167" y="1"/>
                  </a:moveTo>
                  <a:cubicBezTo>
                    <a:pt x="95" y="1"/>
                    <a:pt x="16" y="55"/>
                    <a:pt x="0" y="135"/>
                  </a:cubicBezTo>
                  <a:cubicBezTo>
                    <a:pt x="0" y="218"/>
                    <a:pt x="82" y="288"/>
                    <a:pt x="156" y="288"/>
                  </a:cubicBezTo>
                  <a:cubicBezTo>
                    <a:pt x="173" y="288"/>
                    <a:pt x="189" y="285"/>
                    <a:pt x="203" y="277"/>
                  </a:cubicBezTo>
                  <a:lnTo>
                    <a:pt x="224" y="257"/>
                  </a:lnTo>
                  <a:cubicBezTo>
                    <a:pt x="305" y="216"/>
                    <a:pt x="305" y="74"/>
                    <a:pt x="224" y="13"/>
                  </a:cubicBezTo>
                  <a:cubicBezTo>
                    <a:pt x="206" y="5"/>
                    <a:pt x="187" y="1"/>
                    <a:pt x="16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47"/>
            <p:cNvSpPr/>
            <p:nvPr/>
          </p:nvSpPr>
          <p:spPr>
            <a:xfrm>
              <a:off x="4145267" y="2345884"/>
              <a:ext cx="7650" cy="7025"/>
            </a:xfrm>
            <a:custGeom>
              <a:rect b="b" l="l" r="r" t="t"/>
              <a:pathLst>
                <a:path extrusionOk="0" h="281" w="306">
                  <a:moveTo>
                    <a:pt x="138" y="1"/>
                  </a:moveTo>
                  <a:cubicBezTo>
                    <a:pt x="119" y="1"/>
                    <a:pt x="99" y="5"/>
                    <a:pt x="82" y="14"/>
                  </a:cubicBezTo>
                  <a:lnTo>
                    <a:pt x="62" y="34"/>
                  </a:lnTo>
                  <a:cubicBezTo>
                    <a:pt x="1" y="95"/>
                    <a:pt x="1" y="237"/>
                    <a:pt x="102" y="277"/>
                  </a:cubicBezTo>
                  <a:cubicBezTo>
                    <a:pt x="111" y="280"/>
                    <a:pt x="120" y="281"/>
                    <a:pt x="129" y="281"/>
                  </a:cubicBezTo>
                  <a:cubicBezTo>
                    <a:pt x="208" y="281"/>
                    <a:pt x="305" y="208"/>
                    <a:pt x="305" y="135"/>
                  </a:cubicBezTo>
                  <a:cubicBezTo>
                    <a:pt x="289" y="56"/>
                    <a:pt x="211" y="1"/>
                    <a:pt x="13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47"/>
            <p:cNvSpPr/>
            <p:nvPr/>
          </p:nvSpPr>
          <p:spPr>
            <a:xfrm>
              <a:off x="3601292" y="2067934"/>
              <a:ext cx="164950" cy="75900"/>
            </a:xfrm>
            <a:custGeom>
              <a:rect b="b" l="l" r="r" t="t"/>
              <a:pathLst>
                <a:path extrusionOk="0" h="3036" w="6598">
                  <a:moveTo>
                    <a:pt x="3779" y="0"/>
                  </a:moveTo>
                  <a:cubicBezTo>
                    <a:pt x="3007" y="0"/>
                    <a:pt x="2234" y="140"/>
                    <a:pt x="1503" y="414"/>
                  </a:cubicBezTo>
                  <a:cubicBezTo>
                    <a:pt x="1117" y="577"/>
                    <a:pt x="711" y="760"/>
                    <a:pt x="427" y="1084"/>
                  </a:cubicBezTo>
                  <a:cubicBezTo>
                    <a:pt x="143" y="1409"/>
                    <a:pt x="1" y="1876"/>
                    <a:pt x="143" y="2282"/>
                  </a:cubicBezTo>
                  <a:cubicBezTo>
                    <a:pt x="278" y="2668"/>
                    <a:pt x="615" y="3036"/>
                    <a:pt x="1067" y="3036"/>
                  </a:cubicBezTo>
                  <a:cubicBezTo>
                    <a:pt x="1090" y="3036"/>
                    <a:pt x="1114" y="3035"/>
                    <a:pt x="1138" y="3033"/>
                  </a:cubicBezTo>
                  <a:cubicBezTo>
                    <a:pt x="2761" y="2911"/>
                    <a:pt x="3573" y="2789"/>
                    <a:pt x="5177" y="2465"/>
                  </a:cubicBezTo>
                  <a:cubicBezTo>
                    <a:pt x="5705" y="2363"/>
                    <a:pt x="6313" y="2160"/>
                    <a:pt x="6476" y="1653"/>
                  </a:cubicBezTo>
                  <a:cubicBezTo>
                    <a:pt x="6598" y="1287"/>
                    <a:pt x="6435" y="861"/>
                    <a:pt x="6131" y="597"/>
                  </a:cubicBezTo>
                  <a:cubicBezTo>
                    <a:pt x="5826" y="333"/>
                    <a:pt x="5441" y="211"/>
                    <a:pt x="5055" y="130"/>
                  </a:cubicBezTo>
                  <a:cubicBezTo>
                    <a:pt x="4635" y="43"/>
                    <a:pt x="4207" y="0"/>
                    <a:pt x="3779" y="0"/>
                  </a:cubicBezTo>
                  <a:close/>
                </a:path>
              </a:pathLst>
            </a:custGeom>
            <a:solidFill>
              <a:srgbClr val="3D3D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47"/>
            <p:cNvSpPr/>
            <p:nvPr/>
          </p:nvSpPr>
          <p:spPr>
            <a:xfrm>
              <a:off x="3606367" y="2080059"/>
              <a:ext cx="152775" cy="43950"/>
            </a:xfrm>
            <a:custGeom>
              <a:rect b="b" l="l" r="r" t="t"/>
              <a:pathLst>
                <a:path extrusionOk="0" h="1758" w="6111">
                  <a:moveTo>
                    <a:pt x="3687" y="0"/>
                  </a:moveTo>
                  <a:cubicBezTo>
                    <a:pt x="3421" y="0"/>
                    <a:pt x="3144" y="22"/>
                    <a:pt x="2863" y="72"/>
                  </a:cubicBezTo>
                  <a:cubicBezTo>
                    <a:pt x="1929" y="254"/>
                    <a:pt x="1178" y="680"/>
                    <a:pt x="691" y="1046"/>
                  </a:cubicBezTo>
                  <a:cubicBezTo>
                    <a:pt x="468" y="1249"/>
                    <a:pt x="285" y="1411"/>
                    <a:pt x="163" y="1533"/>
                  </a:cubicBezTo>
                  <a:cubicBezTo>
                    <a:pt x="62" y="1675"/>
                    <a:pt x="1" y="1756"/>
                    <a:pt x="21" y="1756"/>
                  </a:cubicBezTo>
                  <a:cubicBezTo>
                    <a:pt x="22" y="1757"/>
                    <a:pt x="23" y="1757"/>
                    <a:pt x="24" y="1757"/>
                  </a:cubicBezTo>
                  <a:cubicBezTo>
                    <a:pt x="58" y="1757"/>
                    <a:pt x="301" y="1481"/>
                    <a:pt x="772" y="1147"/>
                  </a:cubicBezTo>
                  <a:cubicBezTo>
                    <a:pt x="1259" y="802"/>
                    <a:pt x="1990" y="417"/>
                    <a:pt x="2883" y="254"/>
                  </a:cubicBezTo>
                  <a:cubicBezTo>
                    <a:pt x="3202" y="196"/>
                    <a:pt x="3512" y="172"/>
                    <a:pt x="3806" y="172"/>
                  </a:cubicBezTo>
                  <a:cubicBezTo>
                    <a:pt x="4336" y="172"/>
                    <a:pt x="4811" y="251"/>
                    <a:pt x="5177" y="356"/>
                  </a:cubicBezTo>
                  <a:cubicBezTo>
                    <a:pt x="5735" y="490"/>
                    <a:pt x="6056" y="662"/>
                    <a:pt x="6105" y="662"/>
                  </a:cubicBezTo>
                  <a:cubicBezTo>
                    <a:pt x="6108" y="662"/>
                    <a:pt x="6109" y="661"/>
                    <a:pt x="6110" y="660"/>
                  </a:cubicBezTo>
                  <a:cubicBezTo>
                    <a:pt x="6110" y="640"/>
                    <a:pt x="6029" y="579"/>
                    <a:pt x="5887" y="498"/>
                  </a:cubicBezTo>
                  <a:cubicBezTo>
                    <a:pt x="5725" y="417"/>
                    <a:pt x="5502" y="335"/>
                    <a:pt x="5217" y="234"/>
                  </a:cubicBezTo>
                  <a:cubicBezTo>
                    <a:pt x="4824" y="107"/>
                    <a:pt x="4284" y="0"/>
                    <a:pt x="3687" y="0"/>
                  </a:cubicBezTo>
                  <a:close/>
                </a:path>
              </a:pathLst>
            </a:custGeom>
            <a:solidFill>
              <a:srgbClr val="0101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47"/>
            <p:cNvSpPr/>
            <p:nvPr/>
          </p:nvSpPr>
          <p:spPr>
            <a:xfrm>
              <a:off x="4379717" y="3772884"/>
              <a:ext cx="200975" cy="758000"/>
            </a:xfrm>
            <a:custGeom>
              <a:rect b="b" l="l" r="r" t="t"/>
              <a:pathLst>
                <a:path extrusionOk="0" h="30320" w="8039">
                  <a:moveTo>
                    <a:pt x="5047" y="0"/>
                  </a:moveTo>
                  <a:cubicBezTo>
                    <a:pt x="4292" y="0"/>
                    <a:pt x="3539" y="196"/>
                    <a:pt x="2802" y="376"/>
                  </a:cubicBezTo>
                  <a:lnTo>
                    <a:pt x="2659" y="355"/>
                  </a:lnTo>
                  <a:cubicBezTo>
                    <a:pt x="1584" y="477"/>
                    <a:pt x="731" y="1391"/>
                    <a:pt x="366" y="2406"/>
                  </a:cubicBezTo>
                  <a:cubicBezTo>
                    <a:pt x="0" y="3420"/>
                    <a:pt x="21" y="4537"/>
                    <a:pt x="41" y="5613"/>
                  </a:cubicBezTo>
                  <a:cubicBezTo>
                    <a:pt x="203" y="12189"/>
                    <a:pt x="366" y="18786"/>
                    <a:pt x="1117" y="25321"/>
                  </a:cubicBezTo>
                  <a:cubicBezTo>
                    <a:pt x="1279" y="26742"/>
                    <a:pt x="1502" y="28244"/>
                    <a:pt x="2436" y="29320"/>
                  </a:cubicBezTo>
                  <a:cubicBezTo>
                    <a:pt x="2976" y="29942"/>
                    <a:pt x="3835" y="30320"/>
                    <a:pt x="4644" y="30320"/>
                  </a:cubicBezTo>
                  <a:cubicBezTo>
                    <a:pt x="5234" y="30320"/>
                    <a:pt x="5797" y="30119"/>
                    <a:pt x="6191" y="29665"/>
                  </a:cubicBezTo>
                  <a:cubicBezTo>
                    <a:pt x="6719" y="29036"/>
                    <a:pt x="6780" y="28163"/>
                    <a:pt x="6820" y="27351"/>
                  </a:cubicBezTo>
                  <a:cubicBezTo>
                    <a:pt x="7206" y="19476"/>
                    <a:pt x="7592" y="11600"/>
                    <a:pt x="7977" y="3725"/>
                  </a:cubicBezTo>
                  <a:cubicBezTo>
                    <a:pt x="8018" y="2832"/>
                    <a:pt x="8038" y="1857"/>
                    <a:pt x="7551" y="1127"/>
                  </a:cubicBezTo>
                  <a:cubicBezTo>
                    <a:pt x="7064" y="416"/>
                    <a:pt x="6191" y="51"/>
                    <a:pt x="5339" y="10"/>
                  </a:cubicBezTo>
                  <a:cubicBezTo>
                    <a:pt x="5241" y="3"/>
                    <a:pt x="5144" y="0"/>
                    <a:pt x="5047" y="0"/>
                  </a:cubicBezTo>
                  <a:close/>
                </a:path>
              </a:pathLst>
            </a:custGeom>
            <a:solidFill>
              <a:srgbClr val="728A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47"/>
            <p:cNvSpPr/>
            <p:nvPr/>
          </p:nvSpPr>
          <p:spPr>
            <a:xfrm>
              <a:off x="4303092" y="2843509"/>
              <a:ext cx="306000" cy="929350"/>
            </a:xfrm>
            <a:custGeom>
              <a:rect b="b" l="l" r="r" t="t"/>
              <a:pathLst>
                <a:path extrusionOk="0" h="37174" w="12240">
                  <a:moveTo>
                    <a:pt x="7429" y="0"/>
                  </a:moveTo>
                  <a:cubicBezTo>
                    <a:pt x="2619" y="0"/>
                    <a:pt x="1" y="2700"/>
                    <a:pt x="122" y="7774"/>
                  </a:cubicBezTo>
                  <a:cubicBezTo>
                    <a:pt x="325" y="16035"/>
                    <a:pt x="1178" y="24296"/>
                    <a:pt x="3268" y="32294"/>
                  </a:cubicBezTo>
                  <a:cubicBezTo>
                    <a:pt x="3634" y="33654"/>
                    <a:pt x="4060" y="35074"/>
                    <a:pt x="5055" y="36110"/>
                  </a:cubicBezTo>
                  <a:cubicBezTo>
                    <a:pt x="5676" y="36757"/>
                    <a:pt x="6604" y="37174"/>
                    <a:pt x="7490" y="37174"/>
                  </a:cubicBezTo>
                  <a:cubicBezTo>
                    <a:pt x="7991" y="37174"/>
                    <a:pt x="8480" y="37040"/>
                    <a:pt x="8891" y="36739"/>
                  </a:cubicBezTo>
                  <a:cubicBezTo>
                    <a:pt x="9865" y="36008"/>
                    <a:pt x="10088" y="34668"/>
                    <a:pt x="10231" y="33471"/>
                  </a:cubicBezTo>
                  <a:cubicBezTo>
                    <a:pt x="11266" y="24093"/>
                    <a:pt x="11854" y="16238"/>
                    <a:pt x="11976" y="6800"/>
                  </a:cubicBezTo>
                  <a:cubicBezTo>
                    <a:pt x="11976" y="6800"/>
                    <a:pt x="12240" y="0"/>
                    <a:pt x="7429" y="0"/>
                  </a:cubicBezTo>
                  <a:close/>
                </a:path>
              </a:pathLst>
            </a:custGeom>
            <a:solidFill>
              <a:srgbClr val="728A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47"/>
            <p:cNvSpPr/>
            <p:nvPr/>
          </p:nvSpPr>
          <p:spPr>
            <a:xfrm>
              <a:off x="4316292" y="2899234"/>
              <a:ext cx="93375" cy="781075"/>
            </a:xfrm>
            <a:custGeom>
              <a:rect b="b" l="l" r="r" t="t"/>
              <a:pathLst>
                <a:path extrusionOk="0" h="31243" w="3735">
                  <a:moveTo>
                    <a:pt x="2181" y="0"/>
                  </a:moveTo>
                  <a:cubicBezTo>
                    <a:pt x="2146" y="0"/>
                    <a:pt x="2051" y="65"/>
                    <a:pt x="1908" y="207"/>
                  </a:cubicBezTo>
                  <a:cubicBezTo>
                    <a:pt x="1827" y="268"/>
                    <a:pt x="1726" y="369"/>
                    <a:pt x="1624" y="491"/>
                  </a:cubicBezTo>
                  <a:cubicBezTo>
                    <a:pt x="1543" y="613"/>
                    <a:pt x="1421" y="755"/>
                    <a:pt x="1299" y="917"/>
                  </a:cubicBezTo>
                  <a:cubicBezTo>
                    <a:pt x="832" y="1607"/>
                    <a:pt x="366" y="2764"/>
                    <a:pt x="183" y="4226"/>
                  </a:cubicBezTo>
                  <a:cubicBezTo>
                    <a:pt x="0" y="5708"/>
                    <a:pt x="122" y="7453"/>
                    <a:pt x="284" y="9361"/>
                  </a:cubicBezTo>
                  <a:cubicBezTo>
                    <a:pt x="447" y="11249"/>
                    <a:pt x="629" y="13339"/>
                    <a:pt x="893" y="15532"/>
                  </a:cubicBezTo>
                  <a:cubicBezTo>
                    <a:pt x="1401" y="19916"/>
                    <a:pt x="2071" y="23833"/>
                    <a:pt x="2578" y="26675"/>
                  </a:cubicBezTo>
                  <a:cubicBezTo>
                    <a:pt x="3103" y="29500"/>
                    <a:pt x="3487" y="31242"/>
                    <a:pt x="3611" y="31242"/>
                  </a:cubicBezTo>
                  <a:cubicBezTo>
                    <a:pt x="3612" y="31242"/>
                    <a:pt x="3613" y="31242"/>
                    <a:pt x="3613" y="31242"/>
                  </a:cubicBezTo>
                  <a:cubicBezTo>
                    <a:pt x="3735" y="31222"/>
                    <a:pt x="3552" y="29435"/>
                    <a:pt x="3187" y="26573"/>
                  </a:cubicBezTo>
                  <a:cubicBezTo>
                    <a:pt x="2842" y="23732"/>
                    <a:pt x="2274" y="19794"/>
                    <a:pt x="1766" y="15430"/>
                  </a:cubicBezTo>
                  <a:cubicBezTo>
                    <a:pt x="1502" y="13258"/>
                    <a:pt x="1299" y="11168"/>
                    <a:pt x="1096" y="9280"/>
                  </a:cubicBezTo>
                  <a:cubicBezTo>
                    <a:pt x="873" y="7392"/>
                    <a:pt x="711" y="5687"/>
                    <a:pt x="812" y="4287"/>
                  </a:cubicBezTo>
                  <a:cubicBezTo>
                    <a:pt x="893" y="2886"/>
                    <a:pt x="1238" y="1790"/>
                    <a:pt x="1604" y="1100"/>
                  </a:cubicBezTo>
                  <a:cubicBezTo>
                    <a:pt x="1685" y="938"/>
                    <a:pt x="1766" y="775"/>
                    <a:pt x="1847" y="633"/>
                  </a:cubicBezTo>
                  <a:cubicBezTo>
                    <a:pt x="1908" y="511"/>
                    <a:pt x="1989" y="410"/>
                    <a:pt x="2050" y="308"/>
                  </a:cubicBezTo>
                  <a:cubicBezTo>
                    <a:pt x="2152" y="126"/>
                    <a:pt x="2213" y="24"/>
                    <a:pt x="2192" y="4"/>
                  </a:cubicBezTo>
                  <a:cubicBezTo>
                    <a:pt x="2190" y="1"/>
                    <a:pt x="2186" y="0"/>
                    <a:pt x="218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47"/>
            <p:cNvSpPr/>
            <p:nvPr/>
          </p:nvSpPr>
          <p:spPr>
            <a:xfrm>
              <a:off x="4378192" y="2849584"/>
              <a:ext cx="94400" cy="921025"/>
            </a:xfrm>
            <a:custGeom>
              <a:rect b="b" l="l" r="r" t="t"/>
              <a:pathLst>
                <a:path extrusionOk="0" h="36841" w="3776">
                  <a:moveTo>
                    <a:pt x="2457" y="1"/>
                  </a:moveTo>
                  <a:cubicBezTo>
                    <a:pt x="2457" y="1"/>
                    <a:pt x="2335" y="62"/>
                    <a:pt x="2132" y="204"/>
                  </a:cubicBezTo>
                  <a:cubicBezTo>
                    <a:pt x="1929" y="346"/>
                    <a:pt x="1624" y="589"/>
                    <a:pt x="1320" y="975"/>
                  </a:cubicBezTo>
                  <a:cubicBezTo>
                    <a:pt x="1015" y="1340"/>
                    <a:pt x="711" y="1848"/>
                    <a:pt x="467" y="2497"/>
                  </a:cubicBezTo>
                  <a:cubicBezTo>
                    <a:pt x="244" y="3147"/>
                    <a:pt x="82" y="3918"/>
                    <a:pt x="41" y="4771"/>
                  </a:cubicBezTo>
                  <a:cubicBezTo>
                    <a:pt x="1" y="5644"/>
                    <a:pt x="41" y="6577"/>
                    <a:pt x="122" y="7592"/>
                  </a:cubicBezTo>
                  <a:cubicBezTo>
                    <a:pt x="183" y="8587"/>
                    <a:pt x="264" y="9662"/>
                    <a:pt x="346" y="10799"/>
                  </a:cubicBezTo>
                  <a:cubicBezTo>
                    <a:pt x="508" y="13052"/>
                    <a:pt x="691" y="15528"/>
                    <a:pt x="914" y="18147"/>
                  </a:cubicBezTo>
                  <a:cubicBezTo>
                    <a:pt x="1360" y="23343"/>
                    <a:pt x="2010" y="28052"/>
                    <a:pt x="2619" y="31421"/>
                  </a:cubicBezTo>
                  <a:cubicBezTo>
                    <a:pt x="2923" y="33106"/>
                    <a:pt x="3208" y="34466"/>
                    <a:pt x="3411" y="35400"/>
                  </a:cubicBezTo>
                  <a:cubicBezTo>
                    <a:pt x="3532" y="35846"/>
                    <a:pt x="3614" y="36212"/>
                    <a:pt x="3674" y="36476"/>
                  </a:cubicBezTo>
                  <a:cubicBezTo>
                    <a:pt x="3695" y="36597"/>
                    <a:pt x="3715" y="36679"/>
                    <a:pt x="3735" y="36760"/>
                  </a:cubicBezTo>
                  <a:cubicBezTo>
                    <a:pt x="3756" y="36821"/>
                    <a:pt x="3776" y="36841"/>
                    <a:pt x="3776" y="36841"/>
                  </a:cubicBezTo>
                  <a:cubicBezTo>
                    <a:pt x="3776" y="36841"/>
                    <a:pt x="3776" y="36821"/>
                    <a:pt x="3756" y="36739"/>
                  </a:cubicBezTo>
                  <a:cubicBezTo>
                    <a:pt x="3735" y="36679"/>
                    <a:pt x="3735" y="36577"/>
                    <a:pt x="3695" y="36455"/>
                  </a:cubicBezTo>
                  <a:cubicBezTo>
                    <a:pt x="3654" y="36212"/>
                    <a:pt x="3573" y="35846"/>
                    <a:pt x="3492" y="35379"/>
                  </a:cubicBezTo>
                  <a:cubicBezTo>
                    <a:pt x="3289" y="34446"/>
                    <a:pt x="3025" y="33086"/>
                    <a:pt x="2741" y="31401"/>
                  </a:cubicBezTo>
                  <a:cubicBezTo>
                    <a:pt x="2152" y="28032"/>
                    <a:pt x="1543" y="23323"/>
                    <a:pt x="1097" y="18127"/>
                  </a:cubicBezTo>
                  <a:cubicBezTo>
                    <a:pt x="873" y="15528"/>
                    <a:pt x="670" y="13032"/>
                    <a:pt x="508" y="10779"/>
                  </a:cubicBezTo>
                  <a:cubicBezTo>
                    <a:pt x="427" y="9642"/>
                    <a:pt x="346" y="8587"/>
                    <a:pt x="264" y="7572"/>
                  </a:cubicBezTo>
                  <a:cubicBezTo>
                    <a:pt x="183" y="6577"/>
                    <a:pt x="122" y="5644"/>
                    <a:pt x="163" y="4791"/>
                  </a:cubicBezTo>
                  <a:cubicBezTo>
                    <a:pt x="204" y="3939"/>
                    <a:pt x="346" y="3167"/>
                    <a:pt x="569" y="2538"/>
                  </a:cubicBezTo>
                  <a:cubicBezTo>
                    <a:pt x="792" y="1888"/>
                    <a:pt x="1097" y="1381"/>
                    <a:pt x="1381" y="1016"/>
                  </a:cubicBezTo>
                  <a:cubicBezTo>
                    <a:pt x="1969" y="265"/>
                    <a:pt x="2477" y="21"/>
                    <a:pt x="245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47"/>
            <p:cNvSpPr/>
            <p:nvPr/>
          </p:nvSpPr>
          <p:spPr>
            <a:xfrm>
              <a:off x="4410167" y="3803584"/>
              <a:ext cx="39100" cy="700800"/>
            </a:xfrm>
            <a:custGeom>
              <a:rect b="b" l="l" r="r" t="t"/>
              <a:pathLst>
                <a:path extrusionOk="0" h="28032" w="1564">
                  <a:moveTo>
                    <a:pt x="41" y="0"/>
                  </a:moveTo>
                  <a:cubicBezTo>
                    <a:pt x="21" y="0"/>
                    <a:pt x="21" y="102"/>
                    <a:pt x="21" y="284"/>
                  </a:cubicBezTo>
                  <a:cubicBezTo>
                    <a:pt x="21" y="487"/>
                    <a:pt x="21" y="751"/>
                    <a:pt x="0" y="1096"/>
                  </a:cubicBezTo>
                  <a:cubicBezTo>
                    <a:pt x="0" y="1807"/>
                    <a:pt x="0" y="2842"/>
                    <a:pt x="21" y="4121"/>
                  </a:cubicBezTo>
                  <a:cubicBezTo>
                    <a:pt x="41" y="6658"/>
                    <a:pt x="142" y="10169"/>
                    <a:pt x="345" y="14046"/>
                  </a:cubicBezTo>
                  <a:cubicBezTo>
                    <a:pt x="548" y="17923"/>
                    <a:pt x="833" y="21414"/>
                    <a:pt x="1096" y="23951"/>
                  </a:cubicBezTo>
                  <a:cubicBezTo>
                    <a:pt x="1218" y="25210"/>
                    <a:pt x="1320" y="26225"/>
                    <a:pt x="1401" y="26935"/>
                  </a:cubicBezTo>
                  <a:cubicBezTo>
                    <a:pt x="1441" y="27280"/>
                    <a:pt x="1482" y="27544"/>
                    <a:pt x="1502" y="27747"/>
                  </a:cubicBezTo>
                  <a:cubicBezTo>
                    <a:pt x="1543" y="27930"/>
                    <a:pt x="1543" y="28031"/>
                    <a:pt x="1563" y="28031"/>
                  </a:cubicBezTo>
                  <a:cubicBezTo>
                    <a:pt x="1563" y="28031"/>
                    <a:pt x="1563" y="27930"/>
                    <a:pt x="1543" y="27747"/>
                  </a:cubicBezTo>
                  <a:cubicBezTo>
                    <a:pt x="1523" y="27544"/>
                    <a:pt x="1502" y="27280"/>
                    <a:pt x="1482" y="26935"/>
                  </a:cubicBezTo>
                  <a:cubicBezTo>
                    <a:pt x="1421" y="26204"/>
                    <a:pt x="1320" y="25190"/>
                    <a:pt x="1218" y="23931"/>
                  </a:cubicBezTo>
                  <a:cubicBezTo>
                    <a:pt x="995" y="21394"/>
                    <a:pt x="731" y="17903"/>
                    <a:pt x="528" y="14026"/>
                  </a:cubicBezTo>
                  <a:cubicBezTo>
                    <a:pt x="305" y="10149"/>
                    <a:pt x="203" y="6658"/>
                    <a:pt x="142" y="4100"/>
                  </a:cubicBezTo>
                  <a:cubicBezTo>
                    <a:pt x="122" y="2842"/>
                    <a:pt x="81" y="1827"/>
                    <a:pt x="81" y="1096"/>
                  </a:cubicBezTo>
                  <a:cubicBezTo>
                    <a:pt x="61" y="751"/>
                    <a:pt x="61" y="487"/>
                    <a:pt x="61" y="284"/>
                  </a:cubicBezTo>
                  <a:cubicBezTo>
                    <a:pt x="41" y="102"/>
                    <a:pt x="41" y="0"/>
                    <a:pt x="4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47"/>
            <p:cNvSpPr/>
            <p:nvPr/>
          </p:nvSpPr>
          <p:spPr>
            <a:xfrm>
              <a:off x="4371592" y="3663534"/>
              <a:ext cx="207575" cy="207550"/>
            </a:xfrm>
            <a:custGeom>
              <a:rect b="b" l="l" r="r" t="t"/>
              <a:pathLst>
                <a:path extrusionOk="0" h="8302" w="8303">
                  <a:moveTo>
                    <a:pt x="4141" y="0"/>
                  </a:moveTo>
                  <a:cubicBezTo>
                    <a:pt x="1848" y="0"/>
                    <a:pt x="1" y="1847"/>
                    <a:pt x="1" y="4141"/>
                  </a:cubicBezTo>
                  <a:cubicBezTo>
                    <a:pt x="1" y="6434"/>
                    <a:pt x="1848" y="8302"/>
                    <a:pt x="4141" y="8302"/>
                  </a:cubicBezTo>
                  <a:cubicBezTo>
                    <a:pt x="6435" y="8302"/>
                    <a:pt x="8302" y="6434"/>
                    <a:pt x="8302" y="4141"/>
                  </a:cubicBezTo>
                  <a:cubicBezTo>
                    <a:pt x="8302" y="1847"/>
                    <a:pt x="6435" y="0"/>
                    <a:pt x="4141" y="0"/>
                  </a:cubicBezTo>
                  <a:close/>
                </a:path>
              </a:pathLst>
            </a:custGeom>
            <a:solidFill>
              <a:srgbClr val="3D3D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47"/>
            <p:cNvSpPr/>
            <p:nvPr/>
          </p:nvSpPr>
          <p:spPr>
            <a:xfrm>
              <a:off x="4414717" y="4469559"/>
              <a:ext cx="137050" cy="127175"/>
            </a:xfrm>
            <a:custGeom>
              <a:rect b="b" l="l" r="r" t="t"/>
              <a:pathLst>
                <a:path extrusionOk="0" h="5087" w="5482">
                  <a:moveTo>
                    <a:pt x="2592" y="0"/>
                  </a:moveTo>
                  <a:cubicBezTo>
                    <a:pt x="2158" y="0"/>
                    <a:pt x="1726" y="81"/>
                    <a:pt x="1361" y="296"/>
                  </a:cubicBezTo>
                  <a:cubicBezTo>
                    <a:pt x="752" y="621"/>
                    <a:pt x="387" y="1250"/>
                    <a:pt x="204" y="1879"/>
                  </a:cubicBezTo>
                  <a:cubicBezTo>
                    <a:pt x="21" y="2529"/>
                    <a:pt x="1" y="4417"/>
                    <a:pt x="1" y="5086"/>
                  </a:cubicBezTo>
                  <a:lnTo>
                    <a:pt x="5481" y="5086"/>
                  </a:lnTo>
                  <a:lnTo>
                    <a:pt x="5339" y="2590"/>
                  </a:lnTo>
                  <a:cubicBezTo>
                    <a:pt x="5339" y="1778"/>
                    <a:pt x="5035" y="905"/>
                    <a:pt x="4365" y="438"/>
                  </a:cubicBezTo>
                  <a:cubicBezTo>
                    <a:pt x="3939" y="154"/>
                    <a:pt x="3411" y="32"/>
                    <a:pt x="2883" y="12"/>
                  </a:cubicBezTo>
                  <a:cubicBezTo>
                    <a:pt x="2787" y="5"/>
                    <a:pt x="2689" y="0"/>
                    <a:pt x="2592" y="0"/>
                  </a:cubicBezTo>
                  <a:close/>
                </a:path>
              </a:pathLst>
            </a:custGeom>
            <a:solidFill>
              <a:srgbClr val="3D3D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47"/>
            <p:cNvSpPr/>
            <p:nvPr/>
          </p:nvSpPr>
          <p:spPr>
            <a:xfrm>
              <a:off x="4413217" y="4574884"/>
              <a:ext cx="257800" cy="35800"/>
            </a:xfrm>
            <a:custGeom>
              <a:rect b="b" l="l" r="r" t="t"/>
              <a:pathLst>
                <a:path extrusionOk="0" h="1432" w="10312">
                  <a:moveTo>
                    <a:pt x="5988" y="1"/>
                  </a:moveTo>
                  <a:lnTo>
                    <a:pt x="142" y="61"/>
                  </a:lnTo>
                  <a:lnTo>
                    <a:pt x="0" y="1361"/>
                  </a:lnTo>
                  <a:cubicBezTo>
                    <a:pt x="0" y="1361"/>
                    <a:pt x="3223" y="1432"/>
                    <a:pt x="6051" y="1432"/>
                  </a:cubicBezTo>
                  <a:cubicBezTo>
                    <a:pt x="8236" y="1432"/>
                    <a:pt x="10186" y="1389"/>
                    <a:pt x="10230" y="1239"/>
                  </a:cubicBezTo>
                  <a:cubicBezTo>
                    <a:pt x="10311" y="894"/>
                    <a:pt x="5988" y="1"/>
                    <a:pt x="5988" y="1"/>
                  </a:cubicBezTo>
                  <a:close/>
                </a:path>
              </a:pathLst>
            </a:custGeom>
            <a:solidFill>
              <a:srgbClr val="728A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47"/>
            <p:cNvSpPr/>
            <p:nvPr/>
          </p:nvSpPr>
          <p:spPr>
            <a:xfrm>
              <a:off x="4418792" y="3209059"/>
              <a:ext cx="7625" cy="7000"/>
            </a:xfrm>
            <a:custGeom>
              <a:rect b="b" l="l" r="r" t="t"/>
              <a:pathLst>
                <a:path extrusionOk="0" h="280" w="305">
                  <a:moveTo>
                    <a:pt x="140" y="0"/>
                  </a:moveTo>
                  <a:cubicBezTo>
                    <a:pt x="119" y="0"/>
                    <a:pt x="99" y="4"/>
                    <a:pt x="82" y="13"/>
                  </a:cubicBezTo>
                  <a:lnTo>
                    <a:pt x="82" y="33"/>
                  </a:lnTo>
                  <a:cubicBezTo>
                    <a:pt x="0" y="94"/>
                    <a:pt x="21" y="236"/>
                    <a:pt x="102" y="277"/>
                  </a:cubicBezTo>
                  <a:cubicBezTo>
                    <a:pt x="113" y="279"/>
                    <a:pt x="123" y="280"/>
                    <a:pt x="134" y="280"/>
                  </a:cubicBezTo>
                  <a:cubicBezTo>
                    <a:pt x="224" y="280"/>
                    <a:pt x="305" y="207"/>
                    <a:pt x="305" y="135"/>
                  </a:cubicBezTo>
                  <a:cubicBezTo>
                    <a:pt x="305" y="55"/>
                    <a:pt x="217" y="0"/>
                    <a:pt x="14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47"/>
            <p:cNvSpPr/>
            <p:nvPr/>
          </p:nvSpPr>
          <p:spPr>
            <a:xfrm>
              <a:off x="4408142" y="3052984"/>
              <a:ext cx="8050" cy="6975"/>
            </a:xfrm>
            <a:custGeom>
              <a:rect b="b" l="l" r="r" t="t"/>
              <a:pathLst>
                <a:path extrusionOk="0" h="279" w="322">
                  <a:moveTo>
                    <a:pt x="174" y="0"/>
                  </a:moveTo>
                  <a:cubicBezTo>
                    <a:pt x="149" y="0"/>
                    <a:pt x="124" y="8"/>
                    <a:pt x="102" y="24"/>
                  </a:cubicBezTo>
                  <a:lnTo>
                    <a:pt x="81" y="24"/>
                  </a:lnTo>
                  <a:cubicBezTo>
                    <a:pt x="0" y="85"/>
                    <a:pt x="20" y="227"/>
                    <a:pt x="122" y="268"/>
                  </a:cubicBezTo>
                  <a:cubicBezTo>
                    <a:pt x="137" y="275"/>
                    <a:pt x="152" y="279"/>
                    <a:pt x="169" y="279"/>
                  </a:cubicBezTo>
                  <a:cubicBezTo>
                    <a:pt x="242" y="279"/>
                    <a:pt x="321" y="209"/>
                    <a:pt x="305" y="126"/>
                  </a:cubicBezTo>
                  <a:cubicBezTo>
                    <a:pt x="305" y="52"/>
                    <a:pt x="241" y="0"/>
                    <a:pt x="17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47"/>
            <p:cNvSpPr/>
            <p:nvPr/>
          </p:nvSpPr>
          <p:spPr>
            <a:xfrm>
              <a:off x="4431992" y="3400559"/>
              <a:ext cx="7625" cy="7000"/>
            </a:xfrm>
            <a:custGeom>
              <a:rect b="b" l="l" r="r" t="t"/>
              <a:pathLst>
                <a:path extrusionOk="0" h="280" w="305">
                  <a:moveTo>
                    <a:pt x="155" y="1"/>
                  </a:moveTo>
                  <a:cubicBezTo>
                    <a:pt x="129" y="1"/>
                    <a:pt x="104" y="8"/>
                    <a:pt x="81" y="25"/>
                  </a:cubicBezTo>
                  <a:lnTo>
                    <a:pt x="61" y="25"/>
                  </a:lnTo>
                  <a:cubicBezTo>
                    <a:pt x="0" y="86"/>
                    <a:pt x="20" y="228"/>
                    <a:pt x="102" y="269"/>
                  </a:cubicBezTo>
                  <a:cubicBezTo>
                    <a:pt x="116" y="276"/>
                    <a:pt x="132" y="280"/>
                    <a:pt x="148" y="280"/>
                  </a:cubicBezTo>
                  <a:cubicBezTo>
                    <a:pt x="223" y="280"/>
                    <a:pt x="305" y="210"/>
                    <a:pt x="305" y="127"/>
                  </a:cubicBezTo>
                  <a:cubicBezTo>
                    <a:pt x="290" y="53"/>
                    <a:pt x="222" y="1"/>
                    <a:pt x="15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47"/>
            <p:cNvSpPr/>
            <p:nvPr/>
          </p:nvSpPr>
          <p:spPr>
            <a:xfrm>
              <a:off x="4458367" y="3616009"/>
              <a:ext cx="7650" cy="7025"/>
            </a:xfrm>
            <a:custGeom>
              <a:rect b="b" l="l" r="r" t="t"/>
              <a:pathLst>
                <a:path extrusionOk="0" h="281" w="306">
                  <a:moveTo>
                    <a:pt x="138" y="1"/>
                  </a:moveTo>
                  <a:cubicBezTo>
                    <a:pt x="118" y="1"/>
                    <a:pt x="99" y="5"/>
                    <a:pt x="82" y="13"/>
                  </a:cubicBezTo>
                  <a:lnTo>
                    <a:pt x="61" y="34"/>
                  </a:lnTo>
                  <a:cubicBezTo>
                    <a:pt x="1" y="95"/>
                    <a:pt x="21" y="237"/>
                    <a:pt x="102" y="277"/>
                  </a:cubicBezTo>
                  <a:cubicBezTo>
                    <a:pt x="111" y="279"/>
                    <a:pt x="120" y="280"/>
                    <a:pt x="129" y="280"/>
                  </a:cubicBezTo>
                  <a:cubicBezTo>
                    <a:pt x="208" y="280"/>
                    <a:pt x="305" y="208"/>
                    <a:pt x="305" y="135"/>
                  </a:cubicBezTo>
                  <a:cubicBezTo>
                    <a:pt x="289" y="55"/>
                    <a:pt x="210" y="1"/>
                    <a:pt x="13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47"/>
            <p:cNvSpPr/>
            <p:nvPr/>
          </p:nvSpPr>
          <p:spPr>
            <a:xfrm>
              <a:off x="4428442" y="3944534"/>
              <a:ext cx="7625" cy="7000"/>
            </a:xfrm>
            <a:custGeom>
              <a:rect b="b" l="l" r="r" t="t"/>
              <a:pathLst>
                <a:path extrusionOk="0" h="280" w="305">
                  <a:moveTo>
                    <a:pt x="158" y="1"/>
                  </a:moveTo>
                  <a:cubicBezTo>
                    <a:pt x="131" y="1"/>
                    <a:pt x="104" y="9"/>
                    <a:pt x="81" y="25"/>
                  </a:cubicBezTo>
                  <a:cubicBezTo>
                    <a:pt x="0" y="86"/>
                    <a:pt x="20" y="228"/>
                    <a:pt x="102" y="269"/>
                  </a:cubicBezTo>
                  <a:cubicBezTo>
                    <a:pt x="120" y="276"/>
                    <a:pt x="138" y="280"/>
                    <a:pt x="156" y="280"/>
                  </a:cubicBezTo>
                  <a:cubicBezTo>
                    <a:pt x="236" y="280"/>
                    <a:pt x="304" y="210"/>
                    <a:pt x="304" y="127"/>
                  </a:cubicBezTo>
                  <a:cubicBezTo>
                    <a:pt x="304" y="53"/>
                    <a:pt x="230" y="1"/>
                    <a:pt x="15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47"/>
            <p:cNvSpPr/>
            <p:nvPr/>
          </p:nvSpPr>
          <p:spPr>
            <a:xfrm>
              <a:off x="4444667" y="4114309"/>
              <a:ext cx="8100" cy="7025"/>
            </a:xfrm>
            <a:custGeom>
              <a:rect b="b" l="l" r="r" t="t"/>
              <a:pathLst>
                <a:path extrusionOk="0" h="281" w="324">
                  <a:moveTo>
                    <a:pt x="158" y="1"/>
                  </a:moveTo>
                  <a:cubicBezTo>
                    <a:pt x="139" y="1"/>
                    <a:pt x="119" y="5"/>
                    <a:pt x="102" y="14"/>
                  </a:cubicBezTo>
                  <a:lnTo>
                    <a:pt x="82" y="34"/>
                  </a:lnTo>
                  <a:cubicBezTo>
                    <a:pt x="1" y="95"/>
                    <a:pt x="21" y="237"/>
                    <a:pt x="122" y="278"/>
                  </a:cubicBezTo>
                  <a:cubicBezTo>
                    <a:pt x="131" y="280"/>
                    <a:pt x="140" y="281"/>
                    <a:pt x="149" y="281"/>
                  </a:cubicBezTo>
                  <a:cubicBezTo>
                    <a:pt x="228" y="281"/>
                    <a:pt x="323" y="208"/>
                    <a:pt x="305" y="135"/>
                  </a:cubicBezTo>
                  <a:cubicBezTo>
                    <a:pt x="305" y="56"/>
                    <a:pt x="230" y="1"/>
                    <a:pt x="15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47"/>
            <p:cNvSpPr/>
            <p:nvPr/>
          </p:nvSpPr>
          <p:spPr>
            <a:xfrm>
              <a:off x="4446692" y="4304609"/>
              <a:ext cx="8100" cy="7025"/>
            </a:xfrm>
            <a:custGeom>
              <a:rect b="b" l="l" r="r" t="t"/>
              <a:pathLst>
                <a:path extrusionOk="0" h="281" w="324">
                  <a:moveTo>
                    <a:pt x="158" y="1"/>
                  </a:moveTo>
                  <a:cubicBezTo>
                    <a:pt x="139" y="1"/>
                    <a:pt x="120" y="5"/>
                    <a:pt x="102" y="13"/>
                  </a:cubicBezTo>
                  <a:lnTo>
                    <a:pt x="82" y="34"/>
                  </a:lnTo>
                  <a:cubicBezTo>
                    <a:pt x="1" y="94"/>
                    <a:pt x="21" y="237"/>
                    <a:pt x="123" y="277"/>
                  </a:cubicBezTo>
                  <a:cubicBezTo>
                    <a:pt x="131" y="279"/>
                    <a:pt x="140" y="280"/>
                    <a:pt x="149" y="280"/>
                  </a:cubicBezTo>
                  <a:cubicBezTo>
                    <a:pt x="228" y="280"/>
                    <a:pt x="323" y="208"/>
                    <a:pt x="305" y="135"/>
                  </a:cubicBezTo>
                  <a:cubicBezTo>
                    <a:pt x="305" y="55"/>
                    <a:pt x="230" y="1"/>
                    <a:pt x="15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47"/>
            <p:cNvSpPr/>
            <p:nvPr/>
          </p:nvSpPr>
          <p:spPr>
            <a:xfrm>
              <a:off x="4375667" y="3746659"/>
              <a:ext cx="201475" cy="41750"/>
            </a:xfrm>
            <a:custGeom>
              <a:rect b="b" l="l" r="r" t="t"/>
              <a:pathLst>
                <a:path extrusionOk="0" h="1670" w="8059">
                  <a:moveTo>
                    <a:pt x="8052" y="1"/>
                  </a:moveTo>
                  <a:cubicBezTo>
                    <a:pt x="7998" y="1"/>
                    <a:pt x="7635" y="329"/>
                    <a:pt x="6982" y="694"/>
                  </a:cubicBezTo>
                  <a:cubicBezTo>
                    <a:pt x="6313" y="1080"/>
                    <a:pt x="5257" y="1465"/>
                    <a:pt x="4080" y="1486"/>
                  </a:cubicBezTo>
                  <a:cubicBezTo>
                    <a:pt x="4015" y="1488"/>
                    <a:pt x="3951" y="1489"/>
                    <a:pt x="3887" y="1489"/>
                  </a:cubicBezTo>
                  <a:cubicBezTo>
                    <a:pt x="2767" y="1489"/>
                    <a:pt x="1769" y="1163"/>
                    <a:pt x="1116" y="836"/>
                  </a:cubicBezTo>
                  <a:cubicBezTo>
                    <a:pt x="427" y="501"/>
                    <a:pt x="63" y="186"/>
                    <a:pt x="23" y="186"/>
                  </a:cubicBezTo>
                  <a:cubicBezTo>
                    <a:pt x="22" y="186"/>
                    <a:pt x="21" y="186"/>
                    <a:pt x="20" y="187"/>
                  </a:cubicBezTo>
                  <a:cubicBezTo>
                    <a:pt x="0" y="207"/>
                    <a:pt x="102" y="288"/>
                    <a:pt x="264" y="430"/>
                  </a:cubicBezTo>
                  <a:cubicBezTo>
                    <a:pt x="447" y="572"/>
                    <a:pt x="710" y="755"/>
                    <a:pt x="1056" y="938"/>
                  </a:cubicBezTo>
                  <a:cubicBezTo>
                    <a:pt x="1747" y="1313"/>
                    <a:pt x="2785" y="1669"/>
                    <a:pt x="3981" y="1669"/>
                  </a:cubicBezTo>
                  <a:cubicBezTo>
                    <a:pt x="4014" y="1669"/>
                    <a:pt x="4047" y="1669"/>
                    <a:pt x="4080" y="1668"/>
                  </a:cubicBezTo>
                  <a:cubicBezTo>
                    <a:pt x="5298" y="1628"/>
                    <a:pt x="6374" y="1222"/>
                    <a:pt x="7043" y="796"/>
                  </a:cubicBezTo>
                  <a:cubicBezTo>
                    <a:pt x="7388" y="593"/>
                    <a:pt x="7652" y="390"/>
                    <a:pt x="7815" y="247"/>
                  </a:cubicBezTo>
                  <a:cubicBezTo>
                    <a:pt x="7977" y="105"/>
                    <a:pt x="8058" y="4"/>
                    <a:pt x="8058" y="4"/>
                  </a:cubicBezTo>
                  <a:cubicBezTo>
                    <a:pt x="8057" y="2"/>
                    <a:pt x="8055" y="1"/>
                    <a:pt x="8052" y="1"/>
                  </a:cubicBezTo>
                  <a:close/>
                </a:path>
              </a:pathLst>
            </a:custGeom>
            <a:solidFill>
              <a:srgbClr val="0101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47"/>
            <p:cNvSpPr/>
            <p:nvPr/>
          </p:nvSpPr>
          <p:spPr>
            <a:xfrm>
              <a:off x="4415742" y="4531609"/>
              <a:ext cx="131950" cy="14975"/>
            </a:xfrm>
            <a:custGeom>
              <a:rect b="b" l="l" r="r" t="t"/>
              <a:pathLst>
                <a:path extrusionOk="0" h="599" w="5278">
                  <a:moveTo>
                    <a:pt x="5241" y="0"/>
                  </a:moveTo>
                  <a:cubicBezTo>
                    <a:pt x="5096" y="0"/>
                    <a:pt x="3999" y="356"/>
                    <a:pt x="2639" y="412"/>
                  </a:cubicBezTo>
                  <a:cubicBezTo>
                    <a:pt x="2465" y="422"/>
                    <a:pt x="2295" y="426"/>
                    <a:pt x="2131" y="426"/>
                  </a:cubicBezTo>
                  <a:cubicBezTo>
                    <a:pt x="1041" y="426"/>
                    <a:pt x="195" y="242"/>
                    <a:pt x="30" y="242"/>
                  </a:cubicBezTo>
                  <a:cubicBezTo>
                    <a:pt x="11" y="242"/>
                    <a:pt x="1" y="244"/>
                    <a:pt x="1" y="250"/>
                  </a:cubicBezTo>
                  <a:cubicBezTo>
                    <a:pt x="1" y="270"/>
                    <a:pt x="285" y="372"/>
                    <a:pt x="752" y="473"/>
                  </a:cubicBezTo>
                  <a:cubicBezTo>
                    <a:pt x="1175" y="544"/>
                    <a:pt x="1736" y="599"/>
                    <a:pt x="2368" y="599"/>
                  </a:cubicBezTo>
                  <a:cubicBezTo>
                    <a:pt x="2463" y="599"/>
                    <a:pt x="2561" y="598"/>
                    <a:pt x="2660" y="595"/>
                  </a:cubicBezTo>
                  <a:cubicBezTo>
                    <a:pt x="3390" y="554"/>
                    <a:pt x="4060" y="412"/>
                    <a:pt x="4527" y="290"/>
                  </a:cubicBezTo>
                  <a:cubicBezTo>
                    <a:pt x="4994" y="148"/>
                    <a:pt x="5278" y="27"/>
                    <a:pt x="5258" y="6"/>
                  </a:cubicBezTo>
                  <a:cubicBezTo>
                    <a:pt x="5258" y="2"/>
                    <a:pt x="5252" y="0"/>
                    <a:pt x="5241" y="0"/>
                  </a:cubicBezTo>
                  <a:close/>
                </a:path>
              </a:pathLst>
            </a:custGeom>
            <a:solidFill>
              <a:srgbClr val="0101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46" name="Google Shape;746;p47"/>
          <p:cNvSpPr/>
          <p:nvPr/>
        </p:nvSpPr>
        <p:spPr>
          <a:xfrm>
            <a:off x="5638142" y="2597909"/>
            <a:ext cx="333925" cy="333400"/>
          </a:xfrm>
          <a:custGeom>
            <a:rect b="b" l="l" r="r" t="t"/>
            <a:pathLst>
              <a:path extrusionOk="0" h="13336" w="13357">
                <a:moveTo>
                  <a:pt x="4385" y="6069"/>
                </a:moveTo>
                <a:cubicBezTo>
                  <a:pt x="4101" y="7348"/>
                  <a:pt x="4913" y="8606"/>
                  <a:pt x="6192" y="8891"/>
                </a:cubicBezTo>
                <a:cubicBezTo>
                  <a:pt x="7491" y="9175"/>
                  <a:pt x="8749" y="8363"/>
                  <a:pt x="9033" y="7064"/>
                </a:cubicBezTo>
                <a:cubicBezTo>
                  <a:pt x="9297" y="5785"/>
                  <a:pt x="8485" y="4527"/>
                  <a:pt x="7207" y="4242"/>
                </a:cubicBezTo>
                <a:cubicBezTo>
                  <a:pt x="5928" y="3958"/>
                  <a:pt x="4649" y="4770"/>
                  <a:pt x="4385" y="6069"/>
                </a:cubicBezTo>
                <a:close/>
                <a:moveTo>
                  <a:pt x="1828" y="4181"/>
                </a:moveTo>
                <a:cubicBezTo>
                  <a:pt x="2051" y="3735"/>
                  <a:pt x="2315" y="3349"/>
                  <a:pt x="2640" y="2984"/>
                </a:cubicBezTo>
                <a:lnTo>
                  <a:pt x="2193" y="1725"/>
                </a:lnTo>
                <a:lnTo>
                  <a:pt x="4040" y="528"/>
                </a:lnTo>
                <a:lnTo>
                  <a:pt x="5014" y="1462"/>
                </a:lnTo>
                <a:cubicBezTo>
                  <a:pt x="5461" y="1320"/>
                  <a:pt x="5948" y="1238"/>
                  <a:pt x="6435" y="1198"/>
                </a:cubicBezTo>
                <a:lnTo>
                  <a:pt x="7004" y="0"/>
                </a:lnTo>
                <a:lnTo>
                  <a:pt x="9155" y="467"/>
                </a:lnTo>
                <a:lnTo>
                  <a:pt x="9175" y="1807"/>
                </a:lnTo>
                <a:cubicBezTo>
                  <a:pt x="9602" y="2030"/>
                  <a:pt x="10008" y="2294"/>
                  <a:pt x="10353" y="2619"/>
                </a:cubicBezTo>
                <a:lnTo>
                  <a:pt x="11611" y="2172"/>
                </a:lnTo>
                <a:lnTo>
                  <a:pt x="12829" y="4039"/>
                </a:lnTo>
                <a:lnTo>
                  <a:pt x="11875" y="4993"/>
                </a:lnTo>
                <a:cubicBezTo>
                  <a:pt x="12037" y="5440"/>
                  <a:pt x="12119" y="5927"/>
                  <a:pt x="12139" y="6414"/>
                </a:cubicBezTo>
                <a:lnTo>
                  <a:pt x="13357" y="6983"/>
                </a:lnTo>
                <a:lnTo>
                  <a:pt x="12890" y="9134"/>
                </a:lnTo>
                <a:lnTo>
                  <a:pt x="11550" y="9154"/>
                </a:lnTo>
                <a:cubicBezTo>
                  <a:pt x="11327" y="9601"/>
                  <a:pt x="11043" y="9987"/>
                  <a:pt x="10718" y="10352"/>
                </a:cubicBezTo>
                <a:lnTo>
                  <a:pt x="11185" y="11610"/>
                </a:lnTo>
                <a:lnTo>
                  <a:pt x="9318" y="12808"/>
                </a:lnTo>
                <a:lnTo>
                  <a:pt x="8364" y="11874"/>
                </a:lnTo>
                <a:cubicBezTo>
                  <a:pt x="7897" y="12016"/>
                  <a:pt x="7430" y="12098"/>
                  <a:pt x="6943" y="12118"/>
                </a:cubicBezTo>
                <a:lnTo>
                  <a:pt x="6374" y="13336"/>
                </a:lnTo>
                <a:lnTo>
                  <a:pt x="4203" y="12869"/>
                </a:lnTo>
                <a:lnTo>
                  <a:pt x="4182" y="11529"/>
                </a:lnTo>
                <a:cubicBezTo>
                  <a:pt x="3756" y="11306"/>
                  <a:pt x="3350" y="11022"/>
                  <a:pt x="3005" y="10697"/>
                </a:cubicBezTo>
                <a:lnTo>
                  <a:pt x="1747" y="11164"/>
                </a:lnTo>
                <a:lnTo>
                  <a:pt x="549" y="9296"/>
                </a:lnTo>
                <a:lnTo>
                  <a:pt x="1483" y="8342"/>
                </a:lnTo>
                <a:cubicBezTo>
                  <a:pt x="1341" y="7896"/>
                  <a:pt x="1239" y="7409"/>
                  <a:pt x="1219" y="6922"/>
                </a:cubicBezTo>
                <a:lnTo>
                  <a:pt x="1" y="6353"/>
                </a:lnTo>
                <a:lnTo>
                  <a:pt x="488" y="418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47"/>
          <p:cNvSpPr/>
          <p:nvPr/>
        </p:nvSpPr>
        <p:spPr>
          <a:xfrm>
            <a:off x="5309342" y="2681109"/>
            <a:ext cx="241550" cy="241075"/>
          </a:xfrm>
          <a:custGeom>
            <a:rect b="b" l="l" r="r" t="t"/>
            <a:pathLst>
              <a:path extrusionOk="0" h="9643" w="9662">
                <a:moveTo>
                  <a:pt x="4834" y="3027"/>
                </a:moveTo>
                <a:cubicBezTo>
                  <a:pt x="4953" y="3027"/>
                  <a:pt x="5075" y="3039"/>
                  <a:pt x="5196" y="3066"/>
                </a:cubicBezTo>
                <a:cubicBezTo>
                  <a:pt x="6130" y="3269"/>
                  <a:pt x="6719" y="4182"/>
                  <a:pt x="6516" y="5116"/>
                </a:cubicBezTo>
                <a:cubicBezTo>
                  <a:pt x="6357" y="5925"/>
                  <a:pt x="5650" y="6475"/>
                  <a:pt x="4856" y="6475"/>
                </a:cubicBezTo>
                <a:cubicBezTo>
                  <a:pt x="4734" y="6475"/>
                  <a:pt x="4610" y="6462"/>
                  <a:pt x="4486" y="6435"/>
                </a:cubicBezTo>
                <a:cubicBezTo>
                  <a:pt x="3552" y="6232"/>
                  <a:pt x="2964" y="5319"/>
                  <a:pt x="3166" y="4385"/>
                </a:cubicBezTo>
                <a:cubicBezTo>
                  <a:pt x="3325" y="3591"/>
                  <a:pt x="4037" y="3027"/>
                  <a:pt x="4834" y="3027"/>
                </a:cubicBezTo>
                <a:close/>
                <a:moveTo>
                  <a:pt x="5034" y="1"/>
                </a:moveTo>
                <a:lnTo>
                  <a:pt x="4628" y="874"/>
                </a:lnTo>
                <a:cubicBezTo>
                  <a:pt x="4283" y="894"/>
                  <a:pt x="3938" y="955"/>
                  <a:pt x="3593" y="1077"/>
                </a:cubicBezTo>
                <a:lnTo>
                  <a:pt x="2903" y="387"/>
                </a:lnTo>
                <a:lnTo>
                  <a:pt x="1563" y="1259"/>
                </a:lnTo>
                <a:lnTo>
                  <a:pt x="1888" y="2173"/>
                </a:lnTo>
                <a:cubicBezTo>
                  <a:pt x="1664" y="2437"/>
                  <a:pt x="1461" y="2721"/>
                  <a:pt x="1299" y="3025"/>
                </a:cubicBezTo>
                <a:lnTo>
                  <a:pt x="325" y="3046"/>
                </a:lnTo>
                <a:lnTo>
                  <a:pt x="0" y="4609"/>
                </a:lnTo>
                <a:lnTo>
                  <a:pt x="873" y="5014"/>
                </a:lnTo>
                <a:cubicBezTo>
                  <a:pt x="893" y="5380"/>
                  <a:pt x="954" y="5725"/>
                  <a:pt x="1076" y="6050"/>
                </a:cubicBezTo>
                <a:lnTo>
                  <a:pt x="386" y="6740"/>
                </a:lnTo>
                <a:lnTo>
                  <a:pt x="1259" y="8100"/>
                </a:lnTo>
                <a:lnTo>
                  <a:pt x="2172" y="7755"/>
                </a:lnTo>
                <a:cubicBezTo>
                  <a:pt x="2436" y="7978"/>
                  <a:pt x="2720" y="8181"/>
                  <a:pt x="3045" y="8343"/>
                </a:cubicBezTo>
                <a:lnTo>
                  <a:pt x="3045" y="9318"/>
                </a:lnTo>
                <a:lnTo>
                  <a:pt x="4628" y="9642"/>
                </a:lnTo>
                <a:lnTo>
                  <a:pt x="5034" y="8770"/>
                </a:lnTo>
                <a:cubicBezTo>
                  <a:pt x="5379" y="8749"/>
                  <a:pt x="5724" y="8688"/>
                  <a:pt x="6049" y="8587"/>
                </a:cubicBezTo>
                <a:lnTo>
                  <a:pt x="6739" y="9257"/>
                </a:lnTo>
                <a:lnTo>
                  <a:pt x="8099" y="8384"/>
                </a:lnTo>
                <a:lnTo>
                  <a:pt x="7754" y="7470"/>
                </a:lnTo>
                <a:cubicBezTo>
                  <a:pt x="7997" y="7227"/>
                  <a:pt x="8180" y="6922"/>
                  <a:pt x="8342" y="6618"/>
                </a:cubicBezTo>
                <a:lnTo>
                  <a:pt x="9317" y="6598"/>
                </a:lnTo>
                <a:lnTo>
                  <a:pt x="9662" y="5035"/>
                </a:lnTo>
                <a:lnTo>
                  <a:pt x="8769" y="4629"/>
                </a:lnTo>
                <a:cubicBezTo>
                  <a:pt x="8748" y="4263"/>
                  <a:pt x="8687" y="3918"/>
                  <a:pt x="8586" y="3594"/>
                </a:cubicBezTo>
                <a:lnTo>
                  <a:pt x="9256" y="2904"/>
                </a:lnTo>
                <a:lnTo>
                  <a:pt x="8383" y="1564"/>
                </a:lnTo>
                <a:lnTo>
                  <a:pt x="7470" y="1889"/>
                </a:lnTo>
                <a:cubicBezTo>
                  <a:pt x="7226" y="1665"/>
                  <a:pt x="6942" y="1462"/>
                  <a:pt x="6617" y="1300"/>
                </a:cubicBezTo>
                <a:lnTo>
                  <a:pt x="6597" y="326"/>
                </a:lnTo>
                <a:lnTo>
                  <a:pt x="503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47"/>
          <p:cNvSpPr/>
          <p:nvPr/>
        </p:nvSpPr>
        <p:spPr>
          <a:xfrm rot="5400000">
            <a:off x="7958592" y="1401809"/>
            <a:ext cx="162400" cy="162400"/>
          </a:xfrm>
          <a:custGeom>
            <a:rect b="b" l="l" r="r" t="t"/>
            <a:pathLst>
              <a:path extrusionOk="0" h="6496" w="6496">
                <a:moveTo>
                  <a:pt x="3239" y="2042"/>
                </a:moveTo>
                <a:cubicBezTo>
                  <a:pt x="3322" y="2042"/>
                  <a:pt x="3406" y="2052"/>
                  <a:pt x="3491" y="2071"/>
                </a:cubicBezTo>
                <a:cubicBezTo>
                  <a:pt x="4121" y="2213"/>
                  <a:pt x="4526" y="2822"/>
                  <a:pt x="4384" y="3451"/>
                </a:cubicBezTo>
                <a:cubicBezTo>
                  <a:pt x="4278" y="4002"/>
                  <a:pt x="3782" y="4367"/>
                  <a:pt x="3251" y="4367"/>
                </a:cubicBezTo>
                <a:cubicBezTo>
                  <a:pt x="3176" y="4367"/>
                  <a:pt x="3100" y="4359"/>
                  <a:pt x="3024" y="4344"/>
                </a:cubicBezTo>
                <a:cubicBezTo>
                  <a:pt x="2395" y="4202"/>
                  <a:pt x="1989" y="3593"/>
                  <a:pt x="2131" y="2964"/>
                </a:cubicBezTo>
                <a:cubicBezTo>
                  <a:pt x="2237" y="2420"/>
                  <a:pt x="2707" y="2042"/>
                  <a:pt x="3239" y="2042"/>
                </a:cubicBezTo>
                <a:close/>
                <a:moveTo>
                  <a:pt x="3390" y="0"/>
                </a:moveTo>
                <a:lnTo>
                  <a:pt x="3106" y="589"/>
                </a:lnTo>
                <a:cubicBezTo>
                  <a:pt x="2882" y="609"/>
                  <a:pt x="2639" y="650"/>
                  <a:pt x="2416" y="731"/>
                </a:cubicBezTo>
                <a:lnTo>
                  <a:pt x="1949" y="264"/>
                </a:lnTo>
                <a:lnTo>
                  <a:pt x="1056" y="853"/>
                </a:lnTo>
                <a:lnTo>
                  <a:pt x="1279" y="1462"/>
                </a:lnTo>
                <a:cubicBezTo>
                  <a:pt x="1116" y="1645"/>
                  <a:pt x="974" y="1827"/>
                  <a:pt x="873" y="2051"/>
                </a:cubicBezTo>
                <a:lnTo>
                  <a:pt x="223" y="2051"/>
                </a:lnTo>
                <a:lnTo>
                  <a:pt x="0" y="3106"/>
                </a:lnTo>
                <a:lnTo>
                  <a:pt x="589" y="3390"/>
                </a:lnTo>
                <a:cubicBezTo>
                  <a:pt x="609" y="3634"/>
                  <a:pt x="650" y="3857"/>
                  <a:pt x="711" y="4080"/>
                </a:cubicBezTo>
                <a:lnTo>
                  <a:pt x="264" y="4547"/>
                </a:lnTo>
                <a:lnTo>
                  <a:pt x="853" y="5461"/>
                </a:lnTo>
                <a:lnTo>
                  <a:pt x="1462" y="5217"/>
                </a:lnTo>
                <a:cubicBezTo>
                  <a:pt x="1624" y="5379"/>
                  <a:pt x="1827" y="5521"/>
                  <a:pt x="2050" y="5623"/>
                </a:cubicBezTo>
                <a:lnTo>
                  <a:pt x="2050" y="6272"/>
                </a:lnTo>
                <a:lnTo>
                  <a:pt x="3106" y="6496"/>
                </a:lnTo>
                <a:lnTo>
                  <a:pt x="3370" y="5907"/>
                </a:lnTo>
                <a:cubicBezTo>
                  <a:pt x="3613" y="5907"/>
                  <a:pt x="3857" y="5846"/>
                  <a:pt x="4080" y="5785"/>
                </a:cubicBezTo>
                <a:lnTo>
                  <a:pt x="4547" y="6232"/>
                </a:lnTo>
                <a:lnTo>
                  <a:pt x="5440" y="5643"/>
                </a:lnTo>
                <a:lnTo>
                  <a:pt x="5217" y="5034"/>
                </a:lnTo>
                <a:cubicBezTo>
                  <a:pt x="5379" y="4872"/>
                  <a:pt x="5521" y="4669"/>
                  <a:pt x="5623" y="4466"/>
                </a:cubicBezTo>
                <a:lnTo>
                  <a:pt x="6272" y="4446"/>
                </a:lnTo>
                <a:lnTo>
                  <a:pt x="6495" y="3390"/>
                </a:lnTo>
                <a:lnTo>
                  <a:pt x="5907" y="3126"/>
                </a:lnTo>
                <a:cubicBezTo>
                  <a:pt x="5886" y="2883"/>
                  <a:pt x="5846" y="2639"/>
                  <a:pt x="5785" y="2436"/>
                </a:cubicBezTo>
                <a:lnTo>
                  <a:pt x="6231" y="1969"/>
                </a:lnTo>
                <a:lnTo>
                  <a:pt x="5643" y="1056"/>
                </a:lnTo>
                <a:lnTo>
                  <a:pt x="5034" y="1279"/>
                </a:lnTo>
                <a:cubicBezTo>
                  <a:pt x="4851" y="1117"/>
                  <a:pt x="4669" y="995"/>
                  <a:pt x="4445" y="873"/>
                </a:cubicBezTo>
                <a:lnTo>
                  <a:pt x="4445" y="224"/>
                </a:lnTo>
                <a:lnTo>
                  <a:pt x="339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47"/>
          <p:cNvSpPr/>
          <p:nvPr/>
        </p:nvSpPr>
        <p:spPr>
          <a:xfrm rot="5400000">
            <a:off x="7622405" y="1660846"/>
            <a:ext cx="333925" cy="333400"/>
          </a:xfrm>
          <a:custGeom>
            <a:rect b="b" l="l" r="r" t="t"/>
            <a:pathLst>
              <a:path extrusionOk="0" h="13336" w="13357">
                <a:moveTo>
                  <a:pt x="4385" y="6069"/>
                </a:moveTo>
                <a:cubicBezTo>
                  <a:pt x="4101" y="7348"/>
                  <a:pt x="4913" y="8606"/>
                  <a:pt x="6192" y="8891"/>
                </a:cubicBezTo>
                <a:cubicBezTo>
                  <a:pt x="7491" y="9175"/>
                  <a:pt x="8749" y="8363"/>
                  <a:pt x="9033" y="7064"/>
                </a:cubicBezTo>
                <a:cubicBezTo>
                  <a:pt x="9297" y="5785"/>
                  <a:pt x="8485" y="4527"/>
                  <a:pt x="7207" y="4242"/>
                </a:cubicBezTo>
                <a:cubicBezTo>
                  <a:pt x="5928" y="3958"/>
                  <a:pt x="4649" y="4770"/>
                  <a:pt x="4385" y="6069"/>
                </a:cubicBezTo>
                <a:close/>
                <a:moveTo>
                  <a:pt x="1828" y="4181"/>
                </a:moveTo>
                <a:cubicBezTo>
                  <a:pt x="2051" y="3735"/>
                  <a:pt x="2315" y="3349"/>
                  <a:pt x="2640" y="2984"/>
                </a:cubicBezTo>
                <a:lnTo>
                  <a:pt x="2193" y="1725"/>
                </a:lnTo>
                <a:lnTo>
                  <a:pt x="4040" y="528"/>
                </a:lnTo>
                <a:lnTo>
                  <a:pt x="5014" y="1462"/>
                </a:lnTo>
                <a:cubicBezTo>
                  <a:pt x="5461" y="1320"/>
                  <a:pt x="5948" y="1238"/>
                  <a:pt x="6435" y="1198"/>
                </a:cubicBezTo>
                <a:lnTo>
                  <a:pt x="7004" y="0"/>
                </a:lnTo>
                <a:lnTo>
                  <a:pt x="9155" y="467"/>
                </a:lnTo>
                <a:lnTo>
                  <a:pt x="9175" y="1807"/>
                </a:lnTo>
                <a:cubicBezTo>
                  <a:pt x="9602" y="2030"/>
                  <a:pt x="10008" y="2294"/>
                  <a:pt x="10353" y="2619"/>
                </a:cubicBezTo>
                <a:lnTo>
                  <a:pt x="11611" y="2172"/>
                </a:lnTo>
                <a:lnTo>
                  <a:pt x="12829" y="4039"/>
                </a:lnTo>
                <a:lnTo>
                  <a:pt x="11875" y="4993"/>
                </a:lnTo>
                <a:cubicBezTo>
                  <a:pt x="12037" y="5440"/>
                  <a:pt x="12119" y="5927"/>
                  <a:pt x="12139" y="6414"/>
                </a:cubicBezTo>
                <a:lnTo>
                  <a:pt x="13357" y="6983"/>
                </a:lnTo>
                <a:lnTo>
                  <a:pt x="12890" y="9134"/>
                </a:lnTo>
                <a:lnTo>
                  <a:pt x="11550" y="9154"/>
                </a:lnTo>
                <a:cubicBezTo>
                  <a:pt x="11327" y="9601"/>
                  <a:pt x="11043" y="9987"/>
                  <a:pt x="10718" y="10352"/>
                </a:cubicBezTo>
                <a:lnTo>
                  <a:pt x="11185" y="11610"/>
                </a:lnTo>
                <a:lnTo>
                  <a:pt x="9318" y="12808"/>
                </a:lnTo>
                <a:lnTo>
                  <a:pt x="8364" y="11874"/>
                </a:lnTo>
                <a:cubicBezTo>
                  <a:pt x="7897" y="12016"/>
                  <a:pt x="7430" y="12098"/>
                  <a:pt x="6943" y="12118"/>
                </a:cubicBezTo>
                <a:lnTo>
                  <a:pt x="6374" y="13336"/>
                </a:lnTo>
                <a:lnTo>
                  <a:pt x="4203" y="12869"/>
                </a:lnTo>
                <a:lnTo>
                  <a:pt x="4182" y="11529"/>
                </a:lnTo>
                <a:cubicBezTo>
                  <a:pt x="3756" y="11306"/>
                  <a:pt x="3350" y="11022"/>
                  <a:pt x="3005" y="10697"/>
                </a:cubicBezTo>
                <a:lnTo>
                  <a:pt x="1747" y="11164"/>
                </a:lnTo>
                <a:lnTo>
                  <a:pt x="549" y="9296"/>
                </a:lnTo>
                <a:lnTo>
                  <a:pt x="1483" y="8342"/>
                </a:lnTo>
                <a:cubicBezTo>
                  <a:pt x="1341" y="7896"/>
                  <a:pt x="1239" y="7409"/>
                  <a:pt x="1219" y="6922"/>
                </a:cubicBezTo>
                <a:lnTo>
                  <a:pt x="1" y="6353"/>
                </a:lnTo>
                <a:lnTo>
                  <a:pt x="488" y="418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47"/>
          <p:cNvSpPr/>
          <p:nvPr/>
        </p:nvSpPr>
        <p:spPr>
          <a:xfrm rot="5400000">
            <a:off x="7631555" y="1332021"/>
            <a:ext cx="241550" cy="241075"/>
          </a:xfrm>
          <a:custGeom>
            <a:rect b="b" l="l" r="r" t="t"/>
            <a:pathLst>
              <a:path extrusionOk="0" h="9643" w="9662">
                <a:moveTo>
                  <a:pt x="4834" y="3027"/>
                </a:moveTo>
                <a:cubicBezTo>
                  <a:pt x="4953" y="3027"/>
                  <a:pt x="5075" y="3039"/>
                  <a:pt x="5196" y="3066"/>
                </a:cubicBezTo>
                <a:cubicBezTo>
                  <a:pt x="6130" y="3269"/>
                  <a:pt x="6719" y="4182"/>
                  <a:pt x="6516" y="5116"/>
                </a:cubicBezTo>
                <a:cubicBezTo>
                  <a:pt x="6357" y="5925"/>
                  <a:pt x="5650" y="6475"/>
                  <a:pt x="4856" y="6475"/>
                </a:cubicBezTo>
                <a:cubicBezTo>
                  <a:pt x="4734" y="6475"/>
                  <a:pt x="4610" y="6462"/>
                  <a:pt x="4486" y="6435"/>
                </a:cubicBezTo>
                <a:cubicBezTo>
                  <a:pt x="3552" y="6232"/>
                  <a:pt x="2964" y="5319"/>
                  <a:pt x="3166" y="4385"/>
                </a:cubicBezTo>
                <a:cubicBezTo>
                  <a:pt x="3325" y="3591"/>
                  <a:pt x="4037" y="3027"/>
                  <a:pt x="4834" y="3027"/>
                </a:cubicBezTo>
                <a:close/>
                <a:moveTo>
                  <a:pt x="5034" y="1"/>
                </a:moveTo>
                <a:lnTo>
                  <a:pt x="4628" y="874"/>
                </a:lnTo>
                <a:cubicBezTo>
                  <a:pt x="4283" y="894"/>
                  <a:pt x="3938" y="955"/>
                  <a:pt x="3593" y="1077"/>
                </a:cubicBezTo>
                <a:lnTo>
                  <a:pt x="2903" y="387"/>
                </a:lnTo>
                <a:lnTo>
                  <a:pt x="1563" y="1259"/>
                </a:lnTo>
                <a:lnTo>
                  <a:pt x="1888" y="2173"/>
                </a:lnTo>
                <a:cubicBezTo>
                  <a:pt x="1664" y="2437"/>
                  <a:pt x="1461" y="2721"/>
                  <a:pt x="1299" y="3025"/>
                </a:cubicBezTo>
                <a:lnTo>
                  <a:pt x="325" y="3046"/>
                </a:lnTo>
                <a:lnTo>
                  <a:pt x="0" y="4609"/>
                </a:lnTo>
                <a:lnTo>
                  <a:pt x="873" y="5014"/>
                </a:lnTo>
                <a:cubicBezTo>
                  <a:pt x="893" y="5380"/>
                  <a:pt x="954" y="5725"/>
                  <a:pt x="1076" y="6050"/>
                </a:cubicBezTo>
                <a:lnTo>
                  <a:pt x="386" y="6740"/>
                </a:lnTo>
                <a:lnTo>
                  <a:pt x="1259" y="8100"/>
                </a:lnTo>
                <a:lnTo>
                  <a:pt x="2172" y="7755"/>
                </a:lnTo>
                <a:cubicBezTo>
                  <a:pt x="2436" y="7978"/>
                  <a:pt x="2720" y="8181"/>
                  <a:pt x="3045" y="8343"/>
                </a:cubicBezTo>
                <a:lnTo>
                  <a:pt x="3045" y="9318"/>
                </a:lnTo>
                <a:lnTo>
                  <a:pt x="4628" y="9642"/>
                </a:lnTo>
                <a:lnTo>
                  <a:pt x="5034" y="8770"/>
                </a:lnTo>
                <a:cubicBezTo>
                  <a:pt x="5379" y="8749"/>
                  <a:pt x="5724" y="8688"/>
                  <a:pt x="6049" y="8587"/>
                </a:cubicBezTo>
                <a:lnTo>
                  <a:pt x="6739" y="9257"/>
                </a:lnTo>
                <a:lnTo>
                  <a:pt x="8099" y="8384"/>
                </a:lnTo>
                <a:lnTo>
                  <a:pt x="7754" y="7470"/>
                </a:lnTo>
                <a:cubicBezTo>
                  <a:pt x="7997" y="7227"/>
                  <a:pt x="8180" y="6922"/>
                  <a:pt x="8342" y="6618"/>
                </a:cubicBezTo>
                <a:lnTo>
                  <a:pt x="9317" y="6598"/>
                </a:lnTo>
                <a:lnTo>
                  <a:pt x="9662" y="5035"/>
                </a:lnTo>
                <a:lnTo>
                  <a:pt x="8769" y="4629"/>
                </a:lnTo>
                <a:cubicBezTo>
                  <a:pt x="8748" y="4263"/>
                  <a:pt x="8687" y="3918"/>
                  <a:pt x="8586" y="3594"/>
                </a:cubicBezTo>
                <a:lnTo>
                  <a:pt x="9256" y="2904"/>
                </a:lnTo>
                <a:lnTo>
                  <a:pt x="8383" y="1564"/>
                </a:lnTo>
                <a:lnTo>
                  <a:pt x="7470" y="1889"/>
                </a:lnTo>
                <a:cubicBezTo>
                  <a:pt x="7226" y="1665"/>
                  <a:pt x="6942" y="1462"/>
                  <a:pt x="6617" y="1300"/>
                </a:cubicBezTo>
                <a:lnTo>
                  <a:pt x="6597" y="326"/>
                </a:lnTo>
                <a:lnTo>
                  <a:pt x="5034" y="1"/>
                </a:lnTo>
                <a:close/>
              </a:path>
            </a:pathLst>
          </a:custGeom>
          <a:solidFill>
            <a:srgbClr val="2B34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47"/>
          <p:cNvSpPr txBox="1"/>
          <p:nvPr/>
        </p:nvSpPr>
        <p:spPr>
          <a:xfrm>
            <a:off x="1034324" y="1430175"/>
            <a:ext cx="3978600" cy="32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500">
                <a:solidFill>
                  <a:schemeClr val="accent2"/>
                </a:solidFill>
                <a:latin typeface="Bebas Neue"/>
                <a:ea typeface="Bebas Neue"/>
                <a:cs typeface="Bebas Neue"/>
                <a:sym typeface="Bebas Neue"/>
              </a:rPr>
              <a:t>Face recognition</a:t>
            </a:r>
            <a:endParaRPr sz="2500">
              <a:solidFill>
                <a:schemeClr val="accent2"/>
              </a:solidFill>
              <a:latin typeface="Bebas Neue"/>
              <a:ea typeface="Bebas Neue"/>
              <a:cs typeface="Bebas Neue"/>
              <a:sym typeface="Bebas Neue"/>
            </a:endParaRPr>
          </a:p>
        </p:txBody>
      </p:sp>
      <p:sp>
        <p:nvSpPr>
          <p:cNvPr id="752" name="Google Shape;752;p47"/>
          <p:cNvSpPr txBox="1"/>
          <p:nvPr/>
        </p:nvSpPr>
        <p:spPr>
          <a:xfrm>
            <a:off x="1034325" y="1745550"/>
            <a:ext cx="3978600" cy="386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accent2"/>
                </a:solidFill>
                <a:latin typeface="Raleway Medium"/>
                <a:ea typeface="Raleway Medium"/>
                <a:cs typeface="Raleway Medium"/>
                <a:sym typeface="Raleway Medium"/>
              </a:rPr>
              <a:t>Dapat mendeteksi wajah pegawai yang sudah terdaftar</a:t>
            </a:r>
            <a:endParaRPr>
              <a:solidFill>
                <a:schemeClr val="accent2"/>
              </a:solidFill>
              <a:latin typeface="Raleway Medium"/>
              <a:ea typeface="Raleway Medium"/>
              <a:cs typeface="Raleway Medium"/>
              <a:sym typeface="Raleway Medium"/>
            </a:endParaRPr>
          </a:p>
        </p:txBody>
      </p:sp>
      <p:sp>
        <p:nvSpPr>
          <p:cNvPr id="753" name="Google Shape;753;p47"/>
          <p:cNvSpPr txBox="1"/>
          <p:nvPr/>
        </p:nvSpPr>
        <p:spPr>
          <a:xfrm>
            <a:off x="1034324" y="2282228"/>
            <a:ext cx="3978600" cy="32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500">
                <a:solidFill>
                  <a:schemeClr val="accent2"/>
                </a:solidFill>
                <a:latin typeface="Bebas Neue"/>
                <a:ea typeface="Bebas Neue"/>
                <a:cs typeface="Bebas Neue"/>
                <a:sym typeface="Bebas Neue"/>
              </a:rPr>
              <a:t>Speech Recognition</a:t>
            </a:r>
            <a:endParaRPr sz="2500">
              <a:solidFill>
                <a:schemeClr val="accent2"/>
              </a:solidFill>
              <a:latin typeface="Bebas Neue"/>
              <a:ea typeface="Bebas Neue"/>
              <a:cs typeface="Bebas Neue"/>
              <a:sym typeface="Bebas Neue"/>
            </a:endParaRPr>
          </a:p>
        </p:txBody>
      </p:sp>
      <p:sp>
        <p:nvSpPr>
          <p:cNvPr id="754" name="Google Shape;754;p47"/>
          <p:cNvSpPr txBox="1"/>
          <p:nvPr/>
        </p:nvSpPr>
        <p:spPr>
          <a:xfrm>
            <a:off x="1034324" y="2597604"/>
            <a:ext cx="3978600" cy="384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accent2"/>
                </a:solidFill>
                <a:latin typeface="Raleway Medium"/>
                <a:ea typeface="Raleway Medium"/>
                <a:cs typeface="Raleway Medium"/>
                <a:sym typeface="Raleway Medium"/>
              </a:rPr>
              <a:t>Dapat mengekstraksi suara menjadi teks dengan presisi</a:t>
            </a:r>
            <a:endParaRPr>
              <a:solidFill>
                <a:schemeClr val="accent2"/>
              </a:solidFill>
              <a:latin typeface="Raleway Medium"/>
              <a:ea typeface="Raleway Medium"/>
              <a:cs typeface="Raleway Medium"/>
              <a:sym typeface="Raleway Medium"/>
            </a:endParaRPr>
          </a:p>
        </p:txBody>
      </p:sp>
      <p:grpSp>
        <p:nvGrpSpPr>
          <p:cNvPr id="755" name="Google Shape;755;p47"/>
          <p:cNvGrpSpPr/>
          <p:nvPr/>
        </p:nvGrpSpPr>
        <p:grpSpPr>
          <a:xfrm>
            <a:off x="1865981" y="633232"/>
            <a:ext cx="772605" cy="196301"/>
            <a:chOff x="2641350" y="846250"/>
            <a:chExt cx="413600" cy="105075"/>
          </a:xfrm>
        </p:grpSpPr>
        <p:sp>
          <p:nvSpPr>
            <p:cNvPr id="756" name="Google Shape;756;p47"/>
            <p:cNvSpPr/>
            <p:nvPr/>
          </p:nvSpPr>
          <p:spPr>
            <a:xfrm>
              <a:off x="2991475" y="846250"/>
              <a:ext cx="63475" cy="105075"/>
            </a:xfrm>
            <a:custGeom>
              <a:rect b="b" l="l" r="r" t="t"/>
              <a:pathLst>
                <a:path extrusionOk="0" h="4203" w="2539">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47"/>
            <p:cNvSpPr/>
            <p:nvPr/>
          </p:nvSpPr>
          <p:spPr>
            <a:xfrm>
              <a:off x="2874775" y="846250"/>
              <a:ext cx="63450" cy="105075"/>
            </a:xfrm>
            <a:custGeom>
              <a:rect b="b" l="l" r="r" t="t"/>
              <a:pathLst>
                <a:path extrusionOk="0" h="4203" w="2538">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47"/>
            <p:cNvSpPr/>
            <p:nvPr/>
          </p:nvSpPr>
          <p:spPr>
            <a:xfrm>
              <a:off x="2758075" y="846250"/>
              <a:ext cx="63450" cy="105075"/>
            </a:xfrm>
            <a:custGeom>
              <a:rect b="b" l="l" r="r" t="t"/>
              <a:pathLst>
                <a:path extrusionOk="0" h="4203" w="2538">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47"/>
            <p:cNvSpPr/>
            <p:nvPr/>
          </p:nvSpPr>
          <p:spPr>
            <a:xfrm>
              <a:off x="2641350" y="846250"/>
              <a:ext cx="63975" cy="105075"/>
            </a:xfrm>
            <a:custGeom>
              <a:rect b="b" l="l" r="r" t="t"/>
              <a:pathLst>
                <a:path extrusionOk="0" h="4203" w="2559">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0" name="Google Shape;760;p47"/>
          <p:cNvGrpSpPr/>
          <p:nvPr/>
        </p:nvGrpSpPr>
        <p:grpSpPr>
          <a:xfrm rot="10800000">
            <a:off x="6514181" y="633232"/>
            <a:ext cx="772605" cy="196301"/>
            <a:chOff x="2641350" y="846250"/>
            <a:chExt cx="413600" cy="105075"/>
          </a:xfrm>
        </p:grpSpPr>
        <p:sp>
          <p:nvSpPr>
            <p:cNvPr id="761" name="Google Shape;761;p47"/>
            <p:cNvSpPr/>
            <p:nvPr/>
          </p:nvSpPr>
          <p:spPr>
            <a:xfrm>
              <a:off x="2991475" y="846250"/>
              <a:ext cx="63475" cy="105075"/>
            </a:xfrm>
            <a:custGeom>
              <a:rect b="b" l="l" r="r" t="t"/>
              <a:pathLst>
                <a:path extrusionOk="0" h="4203" w="2539">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47"/>
            <p:cNvSpPr/>
            <p:nvPr/>
          </p:nvSpPr>
          <p:spPr>
            <a:xfrm>
              <a:off x="2874775" y="846250"/>
              <a:ext cx="63450" cy="105075"/>
            </a:xfrm>
            <a:custGeom>
              <a:rect b="b" l="l" r="r" t="t"/>
              <a:pathLst>
                <a:path extrusionOk="0" h="4203" w="2538">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47"/>
            <p:cNvSpPr/>
            <p:nvPr/>
          </p:nvSpPr>
          <p:spPr>
            <a:xfrm>
              <a:off x="2758075" y="846250"/>
              <a:ext cx="63450" cy="105075"/>
            </a:xfrm>
            <a:custGeom>
              <a:rect b="b" l="l" r="r" t="t"/>
              <a:pathLst>
                <a:path extrusionOk="0" h="4203" w="2538">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47"/>
            <p:cNvSpPr/>
            <p:nvPr/>
          </p:nvSpPr>
          <p:spPr>
            <a:xfrm>
              <a:off x="2641350" y="846250"/>
              <a:ext cx="63975" cy="105075"/>
            </a:xfrm>
            <a:custGeom>
              <a:rect b="b" l="l" r="r" t="t"/>
              <a:pathLst>
                <a:path extrusionOk="0" h="4203" w="2559">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5" name="Google Shape;765;p47"/>
          <p:cNvSpPr txBox="1"/>
          <p:nvPr/>
        </p:nvSpPr>
        <p:spPr>
          <a:xfrm>
            <a:off x="1034324" y="3142800"/>
            <a:ext cx="3978600" cy="32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500">
                <a:solidFill>
                  <a:schemeClr val="accent2"/>
                </a:solidFill>
                <a:latin typeface="Bebas Neue"/>
                <a:ea typeface="Bebas Neue"/>
                <a:cs typeface="Bebas Neue"/>
                <a:sym typeface="Bebas Neue"/>
              </a:rPr>
              <a:t>BERT</a:t>
            </a:r>
            <a:endParaRPr sz="2500">
              <a:solidFill>
                <a:schemeClr val="accent2"/>
              </a:solidFill>
              <a:latin typeface="Bebas Neue"/>
              <a:ea typeface="Bebas Neue"/>
              <a:cs typeface="Bebas Neue"/>
              <a:sym typeface="Bebas Neue"/>
            </a:endParaRPr>
          </a:p>
        </p:txBody>
      </p:sp>
      <p:sp>
        <p:nvSpPr>
          <p:cNvPr id="766" name="Google Shape;766;p47"/>
          <p:cNvSpPr txBox="1"/>
          <p:nvPr/>
        </p:nvSpPr>
        <p:spPr>
          <a:xfrm>
            <a:off x="1034325" y="3458175"/>
            <a:ext cx="3978600" cy="386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accent2"/>
                </a:solidFill>
                <a:latin typeface="Raleway Medium"/>
                <a:ea typeface="Raleway Medium"/>
                <a:cs typeface="Raleway Medium"/>
                <a:sym typeface="Raleway Medium"/>
              </a:rPr>
              <a:t>Overfitting, tetapi dapat melakukan klasifikasi emosi dengan baik</a:t>
            </a:r>
            <a:endParaRPr>
              <a:solidFill>
                <a:schemeClr val="accent2"/>
              </a:solidFill>
              <a:latin typeface="Raleway Medium"/>
              <a:ea typeface="Raleway Medium"/>
              <a:cs typeface="Raleway Medium"/>
              <a:sym typeface="Raleway Medium"/>
            </a:endParaRPr>
          </a:p>
        </p:txBody>
      </p:sp>
      <p:sp>
        <p:nvSpPr>
          <p:cNvPr id="767" name="Google Shape;767;p47"/>
          <p:cNvSpPr txBox="1"/>
          <p:nvPr/>
        </p:nvSpPr>
        <p:spPr>
          <a:xfrm>
            <a:off x="1034324" y="3994853"/>
            <a:ext cx="3978600" cy="32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500">
                <a:solidFill>
                  <a:schemeClr val="accent2"/>
                </a:solidFill>
                <a:latin typeface="Bebas Neue"/>
                <a:ea typeface="Bebas Neue"/>
                <a:cs typeface="Bebas Neue"/>
                <a:sym typeface="Bebas Neue"/>
              </a:rPr>
              <a:t>WEB</a:t>
            </a:r>
            <a:endParaRPr sz="2500">
              <a:solidFill>
                <a:schemeClr val="accent2"/>
              </a:solidFill>
              <a:latin typeface="Bebas Neue"/>
              <a:ea typeface="Bebas Neue"/>
              <a:cs typeface="Bebas Neue"/>
              <a:sym typeface="Bebas Neue"/>
            </a:endParaRPr>
          </a:p>
        </p:txBody>
      </p:sp>
      <p:sp>
        <p:nvSpPr>
          <p:cNvPr id="768" name="Google Shape;768;p47"/>
          <p:cNvSpPr txBox="1"/>
          <p:nvPr/>
        </p:nvSpPr>
        <p:spPr>
          <a:xfrm>
            <a:off x="1034324" y="4310229"/>
            <a:ext cx="3978600" cy="384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accent2"/>
                </a:solidFill>
                <a:latin typeface="Raleway Medium"/>
                <a:ea typeface="Raleway Medium"/>
                <a:cs typeface="Raleway Medium"/>
                <a:sym typeface="Raleway Medium"/>
              </a:rPr>
              <a:t>Dapat berjalan sesuai dengan tujuan</a:t>
            </a:r>
            <a:endParaRPr>
              <a:solidFill>
                <a:schemeClr val="accent2"/>
              </a:solidFill>
              <a:latin typeface="Raleway Medium"/>
              <a:ea typeface="Raleway Medium"/>
              <a:cs typeface="Raleway Medium"/>
              <a:sym typeface="Raleway Medium"/>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2" name="Shape 772"/>
        <p:cNvGrpSpPr/>
        <p:nvPr/>
      </p:nvGrpSpPr>
      <p:grpSpPr>
        <a:xfrm>
          <a:off x="0" y="0"/>
          <a:ext cx="0" cy="0"/>
          <a:chOff x="0" y="0"/>
          <a:chExt cx="0" cy="0"/>
        </a:xfrm>
      </p:grpSpPr>
      <p:sp>
        <p:nvSpPr>
          <p:cNvPr id="773" name="Google Shape;773;p48"/>
          <p:cNvSpPr txBox="1"/>
          <p:nvPr>
            <p:ph type="title"/>
          </p:nvPr>
        </p:nvSpPr>
        <p:spPr>
          <a:xfrm>
            <a:off x="2106050" y="2190967"/>
            <a:ext cx="49449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74" name="Google Shape;774;p48"/>
          <p:cNvSpPr txBox="1"/>
          <p:nvPr>
            <p:ph idx="2" type="title"/>
          </p:nvPr>
        </p:nvSpPr>
        <p:spPr>
          <a:xfrm>
            <a:off x="3637092" y="2255517"/>
            <a:ext cx="18828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DEMO</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8" name="Shape 778"/>
        <p:cNvGrpSpPr/>
        <p:nvPr/>
      </p:nvGrpSpPr>
      <p:grpSpPr>
        <a:xfrm>
          <a:off x="0" y="0"/>
          <a:ext cx="0" cy="0"/>
          <a:chOff x="0" y="0"/>
          <a:chExt cx="0" cy="0"/>
        </a:xfrm>
      </p:grpSpPr>
      <p:sp>
        <p:nvSpPr>
          <p:cNvPr id="779" name="Google Shape;779;p49"/>
          <p:cNvSpPr txBox="1"/>
          <p:nvPr>
            <p:ph type="ctrTitle"/>
          </p:nvPr>
        </p:nvSpPr>
        <p:spPr>
          <a:xfrm>
            <a:off x="2429950" y="723341"/>
            <a:ext cx="4284000" cy="99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THANKS</a:t>
            </a:r>
            <a:endParaRPr/>
          </a:p>
        </p:txBody>
      </p:sp>
      <p:sp>
        <p:nvSpPr>
          <p:cNvPr id="780" name="Google Shape;780;p49"/>
          <p:cNvSpPr/>
          <p:nvPr/>
        </p:nvSpPr>
        <p:spPr>
          <a:xfrm>
            <a:off x="3875209" y="1812301"/>
            <a:ext cx="395494" cy="395494"/>
          </a:xfrm>
          <a:custGeom>
            <a:rect b="b" l="l" r="r" t="t"/>
            <a:pathLst>
              <a:path extrusionOk="0" h="19982" w="19982">
                <a:moveTo>
                  <a:pt x="14602" y="3500"/>
                </a:moveTo>
                <a:cubicBezTo>
                  <a:pt x="15137" y="3500"/>
                  <a:pt x="15682" y="3563"/>
                  <a:pt x="16247" y="3689"/>
                </a:cubicBezTo>
                <a:cubicBezTo>
                  <a:pt x="16179" y="4154"/>
                  <a:pt x="16095" y="4705"/>
                  <a:pt x="16033" y="5120"/>
                </a:cubicBezTo>
                <a:cubicBezTo>
                  <a:pt x="15810" y="5075"/>
                  <a:pt x="15484" y="5035"/>
                  <a:pt x="15150" y="5035"/>
                </a:cubicBezTo>
                <a:cubicBezTo>
                  <a:pt x="14968" y="5035"/>
                  <a:pt x="14783" y="5047"/>
                  <a:pt x="14611" y="5076"/>
                </a:cubicBezTo>
                <a:cubicBezTo>
                  <a:pt x="13536" y="5258"/>
                  <a:pt x="12918" y="5925"/>
                  <a:pt x="12918" y="6907"/>
                </a:cubicBezTo>
                <a:lnTo>
                  <a:pt x="12918" y="8819"/>
                </a:lnTo>
                <a:cubicBezTo>
                  <a:pt x="12918" y="9143"/>
                  <a:pt x="13180" y="9405"/>
                  <a:pt x="13504" y="9405"/>
                </a:cubicBezTo>
                <a:lnTo>
                  <a:pt x="15681" y="9405"/>
                </a:lnTo>
                <a:lnTo>
                  <a:pt x="15388" y="10576"/>
                </a:lnTo>
                <a:lnTo>
                  <a:pt x="13504" y="10576"/>
                </a:lnTo>
                <a:cubicBezTo>
                  <a:pt x="13180" y="10576"/>
                  <a:pt x="12918" y="10838"/>
                  <a:pt x="12918" y="11161"/>
                </a:cubicBezTo>
                <a:lnTo>
                  <a:pt x="12918" y="18811"/>
                </a:lnTo>
                <a:lnTo>
                  <a:pt x="11162" y="18811"/>
                </a:lnTo>
                <a:lnTo>
                  <a:pt x="11162" y="11161"/>
                </a:lnTo>
                <a:cubicBezTo>
                  <a:pt x="11162" y="10838"/>
                  <a:pt x="10900" y="10576"/>
                  <a:pt x="10576" y="10576"/>
                </a:cubicBezTo>
                <a:lnTo>
                  <a:pt x="9407" y="10576"/>
                </a:lnTo>
                <a:lnTo>
                  <a:pt x="9407" y="9405"/>
                </a:lnTo>
                <a:lnTo>
                  <a:pt x="10576" y="9405"/>
                </a:lnTo>
                <a:cubicBezTo>
                  <a:pt x="10900" y="9405"/>
                  <a:pt x="11162" y="9143"/>
                  <a:pt x="11162" y="8821"/>
                </a:cubicBezTo>
                <a:cubicBezTo>
                  <a:pt x="11162" y="7215"/>
                  <a:pt x="11162" y="6481"/>
                  <a:pt x="11162" y="6143"/>
                </a:cubicBezTo>
                <a:cubicBezTo>
                  <a:pt x="11162" y="5520"/>
                  <a:pt x="11163" y="4843"/>
                  <a:pt x="11770" y="4324"/>
                </a:cubicBezTo>
                <a:cubicBezTo>
                  <a:pt x="12234" y="3928"/>
                  <a:pt x="12823" y="3687"/>
                  <a:pt x="13628" y="3571"/>
                </a:cubicBezTo>
                <a:cubicBezTo>
                  <a:pt x="13950" y="3524"/>
                  <a:pt x="14274" y="3500"/>
                  <a:pt x="14602" y="3500"/>
                </a:cubicBezTo>
                <a:close/>
                <a:moveTo>
                  <a:pt x="17017" y="1170"/>
                </a:moveTo>
                <a:cubicBezTo>
                  <a:pt x="17990" y="1170"/>
                  <a:pt x="18811" y="1975"/>
                  <a:pt x="18811" y="2927"/>
                </a:cubicBezTo>
                <a:lnTo>
                  <a:pt x="18811" y="17056"/>
                </a:lnTo>
                <a:cubicBezTo>
                  <a:pt x="18811" y="18023"/>
                  <a:pt x="18024" y="18811"/>
                  <a:pt x="17056" y="18811"/>
                </a:cubicBezTo>
                <a:lnTo>
                  <a:pt x="14089" y="18811"/>
                </a:lnTo>
                <a:lnTo>
                  <a:pt x="14089" y="11747"/>
                </a:lnTo>
                <a:lnTo>
                  <a:pt x="15846" y="11747"/>
                </a:lnTo>
                <a:cubicBezTo>
                  <a:pt x="16115" y="11747"/>
                  <a:pt x="16348" y="11565"/>
                  <a:pt x="16414" y="11305"/>
                </a:cubicBezTo>
                <a:lnTo>
                  <a:pt x="16999" y="8963"/>
                </a:lnTo>
                <a:cubicBezTo>
                  <a:pt x="17042" y="8787"/>
                  <a:pt x="17003" y="8602"/>
                  <a:pt x="16893" y="8460"/>
                </a:cubicBezTo>
                <a:cubicBezTo>
                  <a:pt x="16782" y="8317"/>
                  <a:pt x="16612" y="8235"/>
                  <a:pt x="16431" y="8235"/>
                </a:cubicBezTo>
                <a:lnTo>
                  <a:pt x="14089" y="8235"/>
                </a:lnTo>
                <a:lnTo>
                  <a:pt x="14089" y="6909"/>
                </a:lnTo>
                <a:cubicBezTo>
                  <a:pt x="14089" y="6638"/>
                  <a:pt x="14144" y="6343"/>
                  <a:pt x="14808" y="6229"/>
                </a:cubicBezTo>
                <a:cubicBezTo>
                  <a:pt x="14936" y="6208"/>
                  <a:pt x="15061" y="6199"/>
                  <a:pt x="15182" y="6199"/>
                </a:cubicBezTo>
                <a:cubicBezTo>
                  <a:pt x="15552" y="6199"/>
                  <a:pt x="15890" y="6283"/>
                  <a:pt x="16198" y="6360"/>
                </a:cubicBezTo>
                <a:cubicBezTo>
                  <a:pt x="16304" y="6387"/>
                  <a:pt x="16415" y="6421"/>
                  <a:pt x="16532" y="6421"/>
                </a:cubicBezTo>
                <a:cubicBezTo>
                  <a:pt x="16632" y="6421"/>
                  <a:pt x="16736" y="6396"/>
                  <a:pt x="16847" y="6321"/>
                </a:cubicBezTo>
                <a:cubicBezTo>
                  <a:pt x="16983" y="6229"/>
                  <a:pt x="17074" y="6084"/>
                  <a:pt x="17098" y="5923"/>
                </a:cubicBezTo>
                <a:cubicBezTo>
                  <a:pt x="17098" y="5923"/>
                  <a:pt x="17362" y="4156"/>
                  <a:pt x="17482" y="3339"/>
                </a:cubicBezTo>
                <a:cubicBezTo>
                  <a:pt x="17525" y="3049"/>
                  <a:pt x="17346" y="2769"/>
                  <a:pt x="17063" y="2690"/>
                </a:cubicBezTo>
                <a:cubicBezTo>
                  <a:pt x="16267" y="2463"/>
                  <a:pt x="15346" y="2343"/>
                  <a:pt x="14504" y="2343"/>
                </a:cubicBezTo>
                <a:cubicBezTo>
                  <a:pt x="14137" y="2343"/>
                  <a:pt x="13786" y="2365"/>
                  <a:pt x="13467" y="2412"/>
                </a:cubicBezTo>
                <a:cubicBezTo>
                  <a:pt x="12434" y="2562"/>
                  <a:pt x="11646" y="2888"/>
                  <a:pt x="11009" y="3434"/>
                </a:cubicBezTo>
                <a:cubicBezTo>
                  <a:pt x="10121" y="4193"/>
                  <a:pt x="10010" y="5168"/>
                  <a:pt x="9999" y="5833"/>
                </a:cubicBezTo>
                <a:cubicBezTo>
                  <a:pt x="9999" y="5847"/>
                  <a:pt x="9999" y="7029"/>
                  <a:pt x="9999" y="8235"/>
                </a:cubicBezTo>
                <a:lnTo>
                  <a:pt x="8821" y="8235"/>
                </a:lnTo>
                <a:cubicBezTo>
                  <a:pt x="8497" y="8235"/>
                  <a:pt x="8236" y="8497"/>
                  <a:pt x="8236" y="8819"/>
                </a:cubicBezTo>
                <a:lnTo>
                  <a:pt x="8236" y="11161"/>
                </a:lnTo>
                <a:cubicBezTo>
                  <a:pt x="8236" y="11485"/>
                  <a:pt x="8497" y="11747"/>
                  <a:pt x="8821" y="11747"/>
                </a:cubicBezTo>
                <a:lnTo>
                  <a:pt x="9991" y="11747"/>
                </a:lnTo>
                <a:lnTo>
                  <a:pt x="9991" y="18811"/>
                </a:lnTo>
                <a:lnTo>
                  <a:pt x="2927" y="18811"/>
                </a:lnTo>
                <a:cubicBezTo>
                  <a:pt x="1959" y="18811"/>
                  <a:pt x="1172" y="18023"/>
                  <a:pt x="1172" y="17054"/>
                </a:cubicBezTo>
                <a:lnTo>
                  <a:pt x="1172" y="2927"/>
                </a:lnTo>
                <a:cubicBezTo>
                  <a:pt x="1172" y="1959"/>
                  <a:pt x="1959" y="1170"/>
                  <a:pt x="2927" y="1170"/>
                </a:cubicBezTo>
                <a:close/>
                <a:moveTo>
                  <a:pt x="2927" y="1"/>
                </a:moveTo>
                <a:cubicBezTo>
                  <a:pt x="1314" y="1"/>
                  <a:pt x="1" y="1313"/>
                  <a:pt x="1" y="2927"/>
                </a:cubicBezTo>
                <a:lnTo>
                  <a:pt x="1" y="17056"/>
                </a:lnTo>
                <a:cubicBezTo>
                  <a:pt x="1" y="18669"/>
                  <a:pt x="1314" y="19982"/>
                  <a:pt x="2927" y="19982"/>
                </a:cubicBezTo>
                <a:lnTo>
                  <a:pt x="17054" y="19982"/>
                </a:lnTo>
                <a:cubicBezTo>
                  <a:pt x="18669" y="19982"/>
                  <a:pt x="19982" y="18669"/>
                  <a:pt x="19982" y="17056"/>
                </a:cubicBezTo>
                <a:lnTo>
                  <a:pt x="19982" y="2927"/>
                </a:lnTo>
                <a:cubicBezTo>
                  <a:pt x="19982" y="2145"/>
                  <a:pt x="19669" y="1409"/>
                  <a:pt x="19101" y="853"/>
                </a:cubicBezTo>
                <a:cubicBezTo>
                  <a:pt x="18538" y="303"/>
                  <a:pt x="17797" y="1"/>
                  <a:pt x="170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81" name="Google Shape;781;p49"/>
          <p:cNvGrpSpPr/>
          <p:nvPr/>
        </p:nvGrpSpPr>
        <p:grpSpPr>
          <a:xfrm>
            <a:off x="4380499" y="1812113"/>
            <a:ext cx="395504" cy="395464"/>
            <a:chOff x="812101" y="2571761"/>
            <a:chExt cx="417066" cy="417024"/>
          </a:xfrm>
        </p:grpSpPr>
        <p:sp>
          <p:nvSpPr>
            <p:cNvPr id="782" name="Google Shape;782;p49"/>
            <p:cNvSpPr/>
            <p:nvPr/>
          </p:nvSpPr>
          <p:spPr>
            <a:xfrm>
              <a:off x="935084" y="2694744"/>
              <a:ext cx="171071" cy="171071"/>
            </a:xfrm>
            <a:custGeom>
              <a:rect b="b" l="l" r="r" t="t"/>
              <a:pathLst>
                <a:path extrusionOk="0" h="8197" w="8197">
                  <a:moveTo>
                    <a:pt x="4099" y="1171"/>
                  </a:moveTo>
                  <a:cubicBezTo>
                    <a:pt x="5712" y="1171"/>
                    <a:pt x="7027" y="2484"/>
                    <a:pt x="7027" y="4097"/>
                  </a:cubicBezTo>
                  <a:cubicBezTo>
                    <a:pt x="7027" y="5712"/>
                    <a:pt x="5712" y="7025"/>
                    <a:pt x="4099" y="7025"/>
                  </a:cubicBezTo>
                  <a:cubicBezTo>
                    <a:pt x="2486" y="7025"/>
                    <a:pt x="1171" y="5712"/>
                    <a:pt x="1171" y="4097"/>
                  </a:cubicBezTo>
                  <a:cubicBezTo>
                    <a:pt x="1171" y="2484"/>
                    <a:pt x="2486" y="1171"/>
                    <a:pt x="4099" y="1171"/>
                  </a:cubicBezTo>
                  <a:close/>
                  <a:moveTo>
                    <a:pt x="4099" y="0"/>
                  </a:moveTo>
                  <a:cubicBezTo>
                    <a:pt x="1840" y="0"/>
                    <a:pt x="0" y="1838"/>
                    <a:pt x="0" y="4097"/>
                  </a:cubicBezTo>
                  <a:cubicBezTo>
                    <a:pt x="0" y="6358"/>
                    <a:pt x="1840" y="8196"/>
                    <a:pt x="4099" y="8196"/>
                  </a:cubicBezTo>
                  <a:cubicBezTo>
                    <a:pt x="6358" y="8196"/>
                    <a:pt x="8196" y="6358"/>
                    <a:pt x="8196" y="4097"/>
                  </a:cubicBezTo>
                  <a:cubicBezTo>
                    <a:pt x="8196" y="1838"/>
                    <a:pt x="6358" y="0"/>
                    <a:pt x="409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49"/>
            <p:cNvSpPr/>
            <p:nvPr/>
          </p:nvSpPr>
          <p:spPr>
            <a:xfrm>
              <a:off x="860977" y="2620616"/>
              <a:ext cx="319311" cy="319290"/>
            </a:xfrm>
            <a:custGeom>
              <a:rect b="b" l="l" r="r" t="t"/>
              <a:pathLst>
                <a:path extrusionOk="0" h="15299" w="15300">
                  <a:moveTo>
                    <a:pt x="12333" y="1171"/>
                  </a:moveTo>
                  <a:cubicBezTo>
                    <a:pt x="13306" y="1171"/>
                    <a:pt x="14128" y="1994"/>
                    <a:pt x="14128" y="2967"/>
                  </a:cubicBezTo>
                  <a:lnTo>
                    <a:pt x="14128" y="12334"/>
                  </a:lnTo>
                  <a:cubicBezTo>
                    <a:pt x="14128" y="13307"/>
                    <a:pt x="13306" y="14129"/>
                    <a:pt x="12333" y="14129"/>
                  </a:cubicBezTo>
                  <a:lnTo>
                    <a:pt x="2968" y="14129"/>
                  </a:lnTo>
                  <a:cubicBezTo>
                    <a:pt x="1993" y="14129"/>
                    <a:pt x="1172" y="13307"/>
                    <a:pt x="1172" y="12334"/>
                  </a:cubicBezTo>
                  <a:lnTo>
                    <a:pt x="1172" y="2967"/>
                  </a:lnTo>
                  <a:cubicBezTo>
                    <a:pt x="1172" y="1994"/>
                    <a:pt x="1993" y="1171"/>
                    <a:pt x="2968" y="1171"/>
                  </a:cubicBezTo>
                  <a:close/>
                  <a:moveTo>
                    <a:pt x="2968" y="0"/>
                  </a:moveTo>
                  <a:cubicBezTo>
                    <a:pt x="1351" y="0"/>
                    <a:pt x="1" y="1346"/>
                    <a:pt x="1" y="2967"/>
                  </a:cubicBezTo>
                  <a:lnTo>
                    <a:pt x="1" y="12334"/>
                  </a:lnTo>
                  <a:cubicBezTo>
                    <a:pt x="1" y="13952"/>
                    <a:pt x="1349" y="15299"/>
                    <a:pt x="2968" y="15299"/>
                  </a:cubicBezTo>
                  <a:lnTo>
                    <a:pt x="12333" y="15299"/>
                  </a:lnTo>
                  <a:cubicBezTo>
                    <a:pt x="13953" y="15299"/>
                    <a:pt x="15299" y="13951"/>
                    <a:pt x="15299" y="12334"/>
                  </a:cubicBezTo>
                  <a:lnTo>
                    <a:pt x="15299" y="2967"/>
                  </a:lnTo>
                  <a:cubicBezTo>
                    <a:pt x="15299" y="1345"/>
                    <a:pt x="13948" y="0"/>
                    <a:pt x="1233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49"/>
            <p:cNvSpPr/>
            <p:nvPr/>
          </p:nvSpPr>
          <p:spPr>
            <a:xfrm>
              <a:off x="812101" y="2571761"/>
              <a:ext cx="417066" cy="417024"/>
            </a:xfrm>
            <a:custGeom>
              <a:rect b="b" l="l" r="r" t="t"/>
              <a:pathLst>
                <a:path extrusionOk="0" h="19982" w="19984">
                  <a:moveTo>
                    <a:pt x="17056" y="1172"/>
                  </a:moveTo>
                  <a:cubicBezTo>
                    <a:pt x="18025" y="1172"/>
                    <a:pt x="18812" y="1959"/>
                    <a:pt x="18812" y="2927"/>
                  </a:cubicBezTo>
                  <a:lnTo>
                    <a:pt x="18812" y="17056"/>
                  </a:lnTo>
                  <a:cubicBezTo>
                    <a:pt x="18812" y="18023"/>
                    <a:pt x="18025" y="18811"/>
                    <a:pt x="17056" y="18811"/>
                  </a:cubicBezTo>
                  <a:lnTo>
                    <a:pt x="2928" y="18811"/>
                  </a:lnTo>
                  <a:cubicBezTo>
                    <a:pt x="1961" y="18811"/>
                    <a:pt x="1172" y="18023"/>
                    <a:pt x="1172" y="17056"/>
                  </a:cubicBezTo>
                  <a:lnTo>
                    <a:pt x="1172" y="2927"/>
                  </a:lnTo>
                  <a:cubicBezTo>
                    <a:pt x="1172" y="1959"/>
                    <a:pt x="1961" y="1172"/>
                    <a:pt x="2928" y="1172"/>
                  </a:cubicBezTo>
                  <a:close/>
                  <a:moveTo>
                    <a:pt x="2928" y="1"/>
                  </a:moveTo>
                  <a:cubicBezTo>
                    <a:pt x="1313" y="1"/>
                    <a:pt x="1" y="1313"/>
                    <a:pt x="1" y="2927"/>
                  </a:cubicBezTo>
                  <a:lnTo>
                    <a:pt x="1" y="17056"/>
                  </a:lnTo>
                  <a:cubicBezTo>
                    <a:pt x="1" y="18669"/>
                    <a:pt x="1313" y="19982"/>
                    <a:pt x="2928" y="19982"/>
                  </a:cubicBezTo>
                  <a:lnTo>
                    <a:pt x="17056" y="19982"/>
                  </a:lnTo>
                  <a:cubicBezTo>
                    <a:pt x="18669" y="19982"/>
                    <a:pt x="19984" y="18669"/>
                    <a:pt x="19984" y="17056"/>
                  </a:cubicBezTo>
                  <a:lnTo>
                    <a:pt x="19984" y="2927"/>
                  </a:lnTo>
                  <a:cubicBezTo>
                    <a:pt x="19984" y="1313"/>
                    <a:pt x="18669" y="1"/>
                    <a:pt x="1705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49"/>
            <p:cNvSpPr/>
            <p:nvPr/>
          </p:nvSpPr>
          <p:spPr>
            <a:xfrm>
              <a:off x="1081712" y="2670306"/>
              <a:ext cx="48878" cy="48898"/>
            </a:xfrm>
            <a:custGeom>
              <a:rect b="b" l="l" r="r" t="t"/>
              <a:pathLst>
                <a:path extrusionOk="0" h="2343" w="2342">
                  <a:moveTo>
                    <a:pt x="1170" y="0"/>
                  </a:moveTo>
                  <a:cubicBezTo>
                    <a:pt x="524" y="0"/>
                    <a:pt x="1" y="526"/>
                    <a:pt x="1" y="1171"/>
                  </a:cubicBezTo>
                  <a:cubicBezTo>
                    <a:pt x="1" y="1817"/>
                    <a:pt x="524" y="2342"/>
                    <a:pt x="1170" y="2342"/>
                  </a:cubicBezTo>
                  <a:cubicBezTo>
                    <a:pt x="1816" y="2342"/>
                    <a:pt x="2341" y="1817"/>
                    <a:pt x="2341" y="1171"/>
                  </a:cubicBezTo>
                  <a:cubicBezTo>
                    <a:pt x="2341" y="526"/>
                    <a:pt x="1816" y="0"/>
                    <a:pt x="117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86" name="Google Shape;786;p49"/>
          <p:cNvGrpSpPr/>
          <p:nvPr/>
        </p:nvGrpSpPr>
        <p:grpSpPr>
          <a:xfrm>
            <a:off x="4885853" y="1812113"/>
            <a:ext cx="395464" cy="395464"/>
            <a:chOff x="1323129" y="2571761"/>
            <a:chExt cx="417024" cy="417024"/>
          </a:xfrm>
        </p:grpSpPr>
        <p:sp>
          <p:nvSpPr>
            <p:cNvPr id="787" name="Google Shape;787;p49"/>
            <p:cNvSpPr/>
            <p:nvPr/>
          </p:nvSpPr>
          <p:spPr>
            <a:xfrm>
              <a:off x="1385007" y="2719183"/>
              <a:ext cx="73337" cy="219907"/>
            </a:xfrm>
            <a:custGeom>
              <a:rect b="b" l="l" r="r" t="t"/>
              <a:pathLst>
                <a:path extrusionOk="0" h="10537" w="3514">
                  <a:moveTo>
                    <a:pt x="2342" y="1171"/>
                  </a:moveTo>
                  <a:lnTo>
                    <a:pt x="2342" y="9367"/>
                  </a:lnTo>
                  <a:lnTo>
                    <a:pt x="1171" y="9367"/>
                  </a:lnTo>
                  <a:lnTo>
                    <a:pt x="1171" y="1171"/>
                  </a:lnTo>
                  <a:close/>
                  <a:moveTo>
                    <a:pt x="586" y="0"/>
                  </a:moveTo>
                  <a:cubicBezTo>
                    <a:pt x="264" y="0"/>
                    <a:pt x="0" y="262"/>
                    <a:pt x="0" y="586"/>
                  </a:cubicBezTo>
                  <a:lnTo>
                    <a:pt x="0" y="9951"/>
                  </a:lnTo>
                  <a:cubicBezTo>
                    <a:pt x="0" y="10275"/>
                    <a:pt x="264" y="10537"/>
                    <a:pt x="586" y="10537"/>
                  </a:cubicBezTo>
                  <a:lnTo>
                    <a:pt x="2928" y="10537"/>
                  </a:lnTo>
                  <a:cubicBezTo>
                    <a:pt x="3252" y="10537"/>
                    <a:pt x="3514" y="10275"/>
                    <a:pt x="3514" y="9951"/>
                  </a:cubicBezTo>
                  <a:lnTo>
                    <a:pt x="3514" y="586"/>
                  </a:lnTo>
                  <a:cubicBezTo>
                    <a:pt x="3514" y="262"/>
                    <a:pt x="3252" y="0"/>
                    <a:pt x="292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49"/>
            <p:cNvSpPr/>
            <p:nvPr/>
          </p:nvSpPr>
          <p:spPr>
            <a:xfrm>
              <a:off x="1385007" y="2621430"/>
              <a:ext cx="73337" cy="73337"/>
            </a:xfrm>
            <a:custGeom>
              <a:rect b="b" l="l" r="r" t="t"/>
              <a:pathLst>
                <a:path extrusionOk="0" h="3514" w="3514">
                  <a:moveTo>
                    <a:pt x="1757" y="1171"/>
                  </a:moveTo>
                  <a:cubicBezTo>
                    <a:pt x="2081" y="1171"/>
                    <a:pt x="2342" y="1435"/>
                    <a:pt x="2342" y="1757"/>
                  </a:cubicBezTo>
                  <a:cubicBezTo>
                    <a:pt x="2342" y="2080"/>
                    <a:pt x="2081" y="2342"/>
                    <a:pt x="1757" y="2342"/>
                  </a:cubicBezTo>
                  <a:cubicBezTo>
                    <a:pt x="1435" y="2342"/>
                    <a:pt x="1171" y="2080"/>
                    <a:pt x="1171" y="1757"/>
                  </a:cubicBezTo>
                  <a:cubicBezTo>
                    <a:pt x="1171" y="1435"/>
                    <a:pt x="1435" y="1171"/>
                    <a:pt x="1757" y="1171"/>
                  </a:cubicBezTo>
                  <a:close/>
                  <a:moveTo>
                    <a:pt x="1757" y="0"/>
                  </a:moveTo>
                  <a:cubicBezTo>
                    <a:pt x="789" y="0"/>
                    <a:pt x="0" y="789"/>
                    <a:pt x="0" y="1757"/>
                  </a:cubicBezTo>
                  <a:cubicBezTo>
                    <a:pt x="0" y="2726"/>
                    <a:pt x="789" y="3513"/>
                    <a:pt x="1757" y="3513"/>
                  </a:cubicBezTo>
                  <a:cubicBezTo>
                    <a:pt x="2726" y="3513"/>
                    <a:pt x="3514" y="2726"/>
                    <a:pt x="3514" y="1757"/>
                  </a:cubicBezTo>
                  <a:cubicBezTo>
                    <a:pt x="3514" y="789"/>
                    <a:pt x="2726" y="0"/>
                    <a:pt x="17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49"/>
            <p:cNvSpPr/>
            <p:nvPr/>
          </p:nvSpPr>
          <p:spPr>
            <a:xfrm>
              <a:off x="1482759" y="2718786"/>
              <a:ext cx="195510" cy="220304"/>
            </a:xfrm>
            <a:custGeom>
              <a:rect b="b" l="l" r="r" t="t"/>
              <a:pathLst>
                <a:path extrusionOk="0" h="10556" w="9368">
                  <a:moveTo>
                    <a:pt x="5559" y="1173"/>
                  </a:moveTo>
                  <a:cubicBezTo>
                    <a:pt x="5720" y="1173"/>
                    <a:pt x="5883" y="1186"/>
                    <a:pt x="6044" y="1212"/>
                  </a:cubicBezTo>
                  <a:cubicBezTo>
                    <a:pt x="7422" y="1435"/>
                    <a:pt x="8196" y="2535"/>
                    <a:pt x="8196" y="3669"/>
                  </a:cubicBezTo>
                  <a:lnTo>
                    <a:pt x="8196" y="9386"/>
                  </a:lnTo>
                  <a:lnTo>
                    <a:pt x="7025" y="9386"/>
                  </a:lnTo>
                  <a:lnTo>
                    <a:pt x="7025" y="4702"/>
                  </a:lnTo>
                  <a:cubicBezTo>
                    <a:pt x="7025" y="3411"/>
                    <a:pt x="5975" y="2360"/>
                    <a:pt x="4683" y="2360"/>
                  </a:cubicBezTo>
                  <a:cubicBezTo>
                    <a:pt x="3392" y="2360"/>
                    <a:pt x="2341" y="3411"/>
                    <a:pt x="2341" y="4702"/>
                  </a:cubicBezTo>
                  <a:lnTo>
                    <a:pt x="2341" y="9386"/>
                  </a:lnTo>
                  <a:lnTo>
                    <a:pt x="1170" y="9386"/>
                  </a:lnTo>
                  <a:lnTo>
                    <a:pt x="1170" y="1190"/>
                  </a:lnTo>
                  <a:lnTo>
                    <a:pt x="2341" y="1190"/>
                  </a:lnTo>
                  <a:lnTo>
                    <a:pt x="2341" y="1776"/>
                  </a:lnTo>
                  <a:cubicBezTo>
                    <a:pt x="2341" y="2011"/>
                    <a:pt x="2484" y="2225"/>
                    <a:pt x="2704" y="2316"/>
                  </a:cubicBezTo>
                  <a:cubicBezTo>
                    <a:pt x="2776" y="2346"/>
                    <a:pt x="2852" y="2361"/>
                    <a:pt x="2928" y="2361"/>
                  </a:cubicBezTo>
                  <a:cubicBezTo>
                    <a:pt x="3080" y="2361"/>
                    <a:pt x="3229" y="2301"/>
                    <a:pt x="3341" y="2190"/>
                  </a:cubicBezTo>
                  <a:lnTo>
                    <a:pt x="3615" y="1916"/>
                  </a:lnTo>
                  <a:cubicBezTo>
                    <a:pt x="4086" y="1443"/>
                    <a:pt x="4813" y="1173"/>
                    <a:pt x="5559" y="1173"/>
                  </a:cubicBezTo>
                  <a:close/>
                  <a:moveTo>
                    <a:pt x="5553" y="0"/>
                  </a:moveTo>
                  <a:cubicBezTo>
                    <a:pt x="4823" y="0"/>
                    <a:pt x="4110" y="189"/>
                    <a:pt x="3509" y="536"/>
                  </a:cubicBezTo>
                  <a:cubicBezTo>
                    <a:pt x="3475" y="246"/>
                    <a:pt x="3227" y="19"/>
                    <a:pt x="2927" y="19"/>
                  </a:cubicBezTo>
                  <a:lnTo>
                    <a:pt x="586" y="19"/>
                  </a:lnTo>
                  <a:cubicBezTo>
                    <a:pt x="262" y="19"/>
                    <a:pt x="1" y="281"/>
                    <a:pt x="1" y="605"/>
                  </a:cubicBezTo>
                  <a:lnTo>
                    <a:pt x="1" y="9970"/>
                  </a:lnTo>
                  <a:cubicBezTo>
                    <a:pt x="1" y="10294"/>
                    <a:pt x="262" y="10556"/>
                    <a:pt x="586" y="10556"/>
                  </a:cubicBezTo>
                  <a:lnTo>
                    <a:pt x="2927" y="10556"/>
                  </a:lnTo>
                  <a:cubicBezTo>
                    <a:pt x="3250" y="10556"/>
                    <a:pt x="3512" y="10294"/>
                    <a:pt x="3512" y="9970"/>
                  </a:cubicBezTo>
                  <a:lnTo>
                    <a:pt x="3512" y="4702"/>
                  </a:lnTo>
                  <a:cubicBezTo>
                    <a:pt x="3512" y="4056"/>
                    <a:pt x="4038" y="3531"/>
                    <a:pt x="4683" y="3531"/>
                  </a:cubicBezTo>
                  <a:cubicBezTo>
                    <a:pt x="5329" y="3531"/>
                    <a:pt x="5854" y="4056"/>
                    <a:pt x="5854" y="4702"/>
                  </a:cubicBezTo>
                  <a:lnTo>
                    <a:pt x="5854" y="9970"/>
                  </a:lnTo>
                  <a:cubicBezTo>
                    <a:pt x="5854" y="10294"/>
                    <a:pt x="6116" y="10556"/>
                    <a:pt x="6440" y="10556"/>
                  </a:cubicBezTo>
                  <a:lnTo>
                    <a:pt x="8782" y="10556"/>
                  </a:lnTo>
                  <a:cubicBezTo>
                    <a:pt x="9104" y="10556"/>
                    <a:pt x="9368" y="10294"/>
                    <a:pt x="9368" y="9970"/>
                  </a:cubicBezTo>
                  <a:lnTo>
                    <a:pt x="9368" y="3669"/>
                  </a:lnTo>
                  <a:cubicBezTo>
                    <a:pt x="9368" y="1921"/>
                    <a:pt x="8131" y="364"/>
                    <a:pt x="6231" y="55"/>
                  </a:cubicBezTo>
                  <a:cubicBezTo>
                    <a:pt x="6005" y="18"/>
                    <a:pt x="5779" y="0"/>
                    <a:pt x="55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49"/>
            <p:cNvSpPr/>
            <p:nvPr/>
          </p:nvSpPr>
          <p:spPr>
            <a:xfrm>
              <a:off x="1323129" y="2571761"/>
              <a:ext cx="417024" cy="417024"/>
            </a:xfrm>
            <a:custGeom>
              <a:rect b="b" l="l" r="r" t="t"/>
              <a:pathLst>
                <a:path extrusionOk="0" h="19982" w="19982">
                  <a:moveTo>
                    <a:pt x="17015" y="1170"/>
                  </a:moveTo>
                  <a:cubicBezTo>
                    <a:pt x="17989" y="1170"/>
                    <a:pt x="18810" y="1993"/>
                    <a:pt x="18810" y="2966"/>
                  </a:cubicBezTo>
                  <a:lnTo>
                    <a:pt x="18810" y="17015"/>
                  </a:lnTo>
                  <a:cubicBezTo>
                    <a:pt x="18810" y="17990"/>
                    <a:pt x="17989" y="18811"/>
                    <a:pt x="17015" y="18811"/>
                  </a:cubicBezTo>
                  <a:lnTo>
                    <a:pt x="2965" y="18811"/>
                  </a:lnTo>
                  <a:cubicBezTo>
                    <a:pt x="1992" y="18811"/>
                    <a:pt x="1170" y="17990"/>
                    <a:pt x="1170" y="17015"/>
                  </a:cubicBezTo>
                  <a:lnTo>
                    <a:pt x="1170" y="2966"/>
                  </a:lnTo>
                  <a:cubicBezTo>
                    <a:pt x="1170" y="1993"/>
                    <a:pt x="1992" y="1170"/>
                    <a:pt x="2965" y="1170"/>
                  </a:cubicBezTo>
                  <a:close/>
                  <a:moveTo>
                    <a:pt x="2965" y="1"/>
                  </a:moveTo>
                  <a:cubicBezTo>
                    <a:pt x="1347" y="1"/>
                    <a:pt x="0" y="1349"/>
                    <a:pt x="0" y="2966"/>
                  </a:cubicBezTo>
                  <a:lnTo>
                    <a:pt x="0" y="17015"/>
                  </a:lnTo>
                  <a:cubicBezTo>
                    <a:pt x="0" y="18635"/>
                    <a:pt x="1348" y="19982"/>
                    <a:pt x="2965" y="19982"/>
                  </a:cubicBezTo>
                  <a:lnTo>
                    <a:pt x="17017" y="19982"/>
                  </a:lnTo>
                  <a:cubicBezTo>
                    <a:pt x="18635" y="19982"/>
                    <a:pt x="19981" y="18634"/>
                    <a:pt x="19981" y="17015"/>
                  </a:cubicBezTo>
                  <a:lnTo>
                    <a:pt x="19981" y="2966"/>
                  </a:lnTo>
                  <a:cubicBezTo>
                    <a:pt x="19981" y="1347"/>
                    <a:pt x="18633" y="1"/>
                    <a:pt x="170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91" name="Google Shape;791;p49"/>
          <p:cNvSpPr txBox="1"/>
          <p:nvPr/>
        </p:nvSpPr>
        <p:spPr>
          <a:xfrm>
            <a:off x="3296050" y="4147574"/>
            <a:ext cx="2551800" cy="30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hlink"/>
              </a:buClr>
              <a:buSzPts val="1100"/>
              <a:buFont typeface="Arial"/>
              <a:buNone/>
            </a:pPr>
            <a:r>
              <a:rPr lang="en" sz="1100">
                <a:solidFill>
                  <a:schemeClr val="dk1"/>
                </a:solidFill>
                <a:latin typeface="Raleway"/>
                <a:ea typeface="Raleway"/>
                <a:cs typeface="Raleway"/>
                <a:sym typeface="Raleway"/>
              </a:rPr>
              <a:t>Please keep this slide for attribution</a:t>
            </a:r>
            <a:endParaRPr sz="1100">
              <a:solidFill>
                <a:schemeClr val="dk1"/>
              </a:solidFill>
              <a:latin typeface="Raleway"/>
              <a:ea typeface="Raleway"/>
              <a:cs typeface="Raleway"/>
              <a:sym typeface="Raleway"/>
            </a:endParaRPr>
          </a:p>
          <a:p>
            <a:pPr indent="0" lvl="0" marL="0" rtl="0" algn="l">
              <a:spcBef>
                <a:spcPts val="0"/>
              </a:spcBef>
              <a:spcAft>
                <a:spcPts val="0"/>
              </a:spcAft>
              <a:buClr>
                <a:schemeClr val="hlink"/>
              </a:buClr>
              <a:buSzPts val="1100"/>
              <a:buFont typeface="Arial"/>
              <a:buNone/>
            </a:pPr>
            <a:r>
              <a:t/>
            </a:r>
            <a:endParaRPr sz="1100">
              <a:solidFill>
                <a:schemeClr val="dk1"/>
              </a:solidFill>
              <a:latin typeface="Raleway"/>
              <a:ea typeface="Raleway"/>
              <a:cs typeface="Raleway"/>
              <a:sym typeface="Raleway"/>
            </a:endParaRPr>
          </a:p>
          <a:p>
            <a:pPr indent="0" lvl="0" marL="0" rtl="0" algn="l">
              <a:spcBef>
                <a:spcPts val="0"/>
              </a:spcBef>
              <a:spcAft>
                <a:spcPts val="0"/>
              </a:spcAft>
              <a:buNone/>
            </a:pPr>
            <a:r>
              <a:t/>
            </a:r>
            <a:endParaRPr sz="1100">
              <a:solidFill>
                <a:schemeClr val="dk1"/>
              </a:solidFill>
              <a:latin typeface="Raleway"/>
              <a:ea typeface="Raleway"/>
              <a:cs typeface="Raleway"/>
              <a:sym typeface="Raleway"/>
            </a:endParaRPr>
          </a:p>
        </p:txBody>
      </p:sp>
      <p:sp>
        <p:nvSpPr>
          <p:cNvPr id="792" name="Google Shape;792;p49"/>
          <p:cNvSpPr/>
          <p:nvPr/>
        </p:nvSpPr>
        <p:spPr>
          <a:xfrm>
            <a:off x="2728800" y="373100"/>
            <a:ext cx="998400" cy="998400"/>
          </a:xfrm>
          <a:prstGeom prst="ellipse">
            <a:avLst/>
          </a:prstGeom>
          <a:solidFill>
            <a:srgbClr val="718AC6">
              <a:alpha val="383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93" name="Google Shape;793;p49"/>
          <p:cNvGrpSpPr/>
          <p:nvPr/>
        </p:nvGrpSpPr>
        <p:grpSpPr>
          <a:xfrm>
            <a:off x="-267175" y="1108580"/>
            <a:ext cx="3397850" cy="187275"/>
            <a:chOff x="-3237675" y="-1132050"/>
            <a:chExt cx="3397850" cy="187275"/>
          </a:xfrm>
        </p:grpSpPr>
        <p:sp>
          <p:nvSpPr>
            <p:cNvPr id="794" name="Google Shape;794;p49"/>
            <p:cNvSpPr/>
            <p:nvPr/>
          </p:nvSpPr>
          <p:spPr>
            <a:xfrm>
              <a:off x="-378750" y="-1132050"/>
              <a:ext cx="130425" cy="187275"/>
            </a:xfrm>
            <a:custGeom>
              <a:rect b="b" l="l" r="r" t="t"/>
              <a:pathLst>
                <a:path extrusionOk="0" h="7491" w="5217">
                  <a:moveTo>
                    <a:pt x="4040" y="0"/>
                  </a:moveTo>
                  <a:lnTo>
                    <a:pt x="0" y="6800"/>
                  </a:lnTo>
                  <a:lnTo>
                    <a:pt x="1157" y="7490"/>
                  </a:lnTo>
                  <a:lnTo>
                    <a:pt x="5217" y="690"/>
                  </a:lnTo>
                  <a:lnTo>
                    <a:pt x="404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49"/>
            <p:cNvSpPr/>
            <p:nvPr/>
          </p:nvSpPr>
          <p:spPr>
            <a:xfrm>
              <a:off x="29725" y="-1132050"/>
              <a:ext cx="130450" cy="187275"/>
            </a:xfrm>
            <a:custGeom>
              <a:rect b="b" l="l" r="r" t="t"/>
              <a:pathLst>
                <a:path extrusionOk="0" h="7491" w="5218">
                  <a:moveTo>
                    <a:pt x="4040" y="0"/>
                  </a:moveTo>
                  <a:lnTo>
                    <a:pt x="1" y="6800"/>
                  </a:lnTo>
                  <a:lnTo>
                    <a:pt x="1158" y="7490"/>
                  </a:lnTo>
                  <a:lnTo>
                    <a:pt x="5217" y="690"/>
                  </a:lnTo>
                  <a:lnTo>
                    <a:pt x="404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49"/>
            <p:cNvSpPr/>
            <p:nvPr/>
          </p:nvSpPr>
          <p:spPr>
            <a:xfrm>
              <a:off x="-787250" y="-1132050"/>
              <a:ext cx="130450" cy="187275"/>
            </a:xfrm>
            <a:custGeom>
              <a:rect b="b" l="l" r="r" t="t"/>
              <a:pathLst>
                <a:path extrusionOk="0" h="7491" w="5218">
                  <a:moveTo>
                    <a:pt x="4040" y="0"/>
                  </a:moveTo>
                  <a:lnTo>
                    <a:pt x="1" y="6800"/>
                  </a:lnTo>
                  <a:lnTo>
                    <a:pt x="1158" y="7490"/>
                  </a:lnTo>
                  <a:lnTo>
                    <a:pt x="5217" y="690"/>
                  </a:lnTo>
                  <a:lnTo>
                    <a:pt x="404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49"/>
            <p:cNvSpPr/>
            <p:nvPr/>
          </p:nvSpPr>
          <p:spPr>
            <a:xfrm>
              <a:off x="-1195725" y="-1132050"/>
              <a:ext cx="130425" cy="187275"/>
            </a:xfrm>
            <a:custGeom>
              <a:rect b="b" l="l" r="r" t="t"/>
              <a:pathLst>
                <a:path extrusionOk="0" h="7491" w="5217">
                  <a:moveTo>
                    <a:pt x="4060" y="0"/>
                  </a:moveTo>
                  <a:lnTo>
                    <a:pt x="0" y="6800"/>
                  </a:lnTo>
                  <a:lnTo>
                    <a:pt x="1157" y="7490"/>
                  </a:lnTo>
                  <a:lnTo>
                    <a:pt x="5217" y="690"/>
                  </a:lnTo>
                  <a:lnTo>
                    <a:pt x="406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49"/>
            <p:cNvSpPr/>
            <p:nvPr/>
          </p:nvSpPr>
          <p:spPr>
            <a:xfrm>
              <a:off x="-1604225" y="-1132050"/>
              <a:ext cx="130450" cy="187275"/>
            </a:xfrm>
            <a:custGeom>
              <a:rect b="b" l="l" r="r" t="t"/>
              <a:pathLst>
                <a:path extrusionOk="0" h="7491" w="5218">
                  <a:moveTo>
                    <a:pt x="4060" y="0"/>
                  </a:moveTo>
                  <a:lnTo>
                    <a:pt x="1" y="6800"/>
                  </a:lnTo>
                  <a:lnTo>
                    <a:pt x="1158" y="7490"/>
                  </a:lnTo>
                  <a:lnTo>
                    <a:pt x="5217" y="690"/>
                  </a:lnTo>
                  <a:lnTo>
                    <a:pt x="406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49"/>
            <p:cNvSpPr/>
            <p:nvPr/>
          </p:nvSpPr>
          <p:spPr>
            <a:xfrm>
              <a:off x="-2012725" y="-1132050"/>
              <a:ext cx="130450" cy="187275"/>
            </a:xfrm>
            <a:custGeom>
              <a:rect b="b" l="l" r="r" t="t"/>
              <a:pathLst>
                <a:path extrusionOk="0" h="7491" w="5218">
                  <a:moveTo>
                    <a:pt x="4060" y="0"/>
                  </a:moveTo>
                  <a:lnTo>
                    <a:pt x="1" y="6800"/>
                  </a:lnTo>
                  <a:lnTo>
                    <a:pt x="1178" y="7490"/>
                  </a:lnTo>
                  <a:lnTo>
                    <a:pt x="5217" y="690"/>
                  </a:lnTo>
                  <a:lnTo>
                    <a:pt x="406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49"/>
            <p:cNvSpPr/>
            <p:nvPr/>
          </p:nvSpPr>
          <p:spPr>
            <a:xfrm>
              <a:off x="-2421200" y="-1132050"/>
              <a:ext cx="130425" cy="187275"/>
            </a:xfrm>
            <a:custGeom>
              <a:rect b="b" l="l" r="r" t="t"/>
              <a:pathLst>
                <a:path extrusionOk="0" h="7491" w="5217">
                  <a:moveTo>
                    <a:pt x="4060" y="0"/>
                  </a:moveTo>
                  <a:lnTo>
                    <a:pt x="0" y="6800"/>
                  </a:lnTo>
                  <a:lnTo>
                    <a:pt x="1178" y="7490"/>
                  </a:lnTo>
                  <a:lnTo>
                    <a:pt x="5217" y="690"/>
                  </a:lnTo>
                  <a:lnTo>
                    <a:pt x="406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49"/>
            <p:cNvSpPr/>
            <p:nvPr/>
          </p:nvSpPr>
          <p:spPr>
            <a:xfrm>
              <a:off x="-2829175" y="-1132050"/>
              <a:ext cx="129925" cy="187275"/>
            </a:xfrm>
            <a:custGeom>
              <a:rect b="b" l="l" r="r" t="t"/>
              <a:pathLst>
                <a:path extrusionOk="0" h="7491" w="5197">
                  <a:moveTo>
                    <a:pt x="4039" y="0"/>
                  </a:moveTo>
                  <a:lnTo>
                    <a:pt x="0" y="6800"/>
                  </a:lnTo>
                  <a:lnTo>
                    <a:pt x="1157" y="7490"/>
                  </a:lnTo>
                  <a:lnTo>
                    <a:pt x="5196" y="690"/>
                  </a:lnTo>
                  <a:lnTo>
                    <a:pt x="403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49"/>
            <p:cNvSpPr/>
            <p:nvPr/>
          </p:nvSpPr>
          <p:spPr>
            <a:xfrm>
              <a:off x="-3237675" y="-1132050"/>
              <a:ext cx="129925" cy="187275"/>
            </a:xfrm>
            <a:custGeom>
              <a:rect b="b" l="l" r="r" t="t"/>
              <a:pathLst>
                <a:path extrusionOk="0" h="7491" w="5197">
                  <a:moveTo>
                    <a:pt x="4040" y="0"/>
                  </a:moveTo>
                  <a:lnTo>
                    <a:pt x="0" y="6800"/>
                  </a:lnTo>
                  <a:lnTo>
                    <a:pt x="1157" y="7490"/>
                  </a:lnTo>
                  <a:lnTo>
                    <a:pt x="5197" y="690"/>
                  </a:lnTo>
                  <a:lnTo>
                    <a:pt x="404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36"/>
          <p:cNvSpPr/>
          <p:nvPr/>
        </p:nvSpPr>
        <p:spPr>
          <a:xfrm>
            <a:off x="6037192" y="1059641"/>
            <a:ext cx="2495100" cy="1798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36"/>
          <p:cNvSpPr/>
          <p:nvPr/>
        </p:nvSpPr>
        <p:spPr>
          <a:xfrm>
            <a:off x="4692367" y="3036141"/>
            <a:ext cx="2495100" cy="1798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36"/>
          <p:cNvSpPr/>
          <p:nvPr/>
        </p:nvSpPr>
        <p:spPr>
          <a:xfrm>
            <a:off x="3336167" y="1059641"/>
            <a:ext cx="2495100" cy="1798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36"/>
          <p:cNvSpPr/>
          <p:nvPr/>
        </p:nvSpPr>
        <p:spPr>
          <a:xfrm>
            <a:off x="1980000" y="3036141"/>
            <a:ext cx="2495100" cy="1798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36"/>
          <p:cNvSpPr/>
          <p:nvPr/>
        </p:nvSpPr>
        <p:spPr>
          <a:xfrm>
            <a:off x="623800" y="1059641"/>
            <a:ext cx="2495100" cy="1798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36"/>
          <p:cNvSpPr txBox="1"/>
          <p:nvPr>
            <p:ph idx="1" type="subTitle"/>
          </p:nvPr>
        </p:nvSpPr>
        <p:spPr>
          <a:xfrm>
            <a:off x="720000" y="2261249"/>
            <a:ext cx="2336400" cy="48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Sebagai ketua dan backend developer</a:t>
            </a:r>
            <a:endParaRPr/>
          </a:p>
        </p:txBody>
      </p:sp>
      <p:sp>
        <p:nvSpPr>
          <p:cNvPr id="396" name="Google Shape;396;p36"/>
          <p:cNvSpPr txBox="1"/>
          <p:nvPr>
            <p:ph type="title"/>
          </p:nvPr>
        </p:nvSpPr>
        <p:spPr>
          <a:xfrm>
            <a:off x="720000" y="1621208"/>
            <a:ext cx="2336400" cy="722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Widi afandi</a:t>
            </a:r>
            <a:endParaRPr/>
          </a:p>
        </p:txBody>
      </p:sp>
      <p:sp>
        <p:nvSpPr>
          <p:cNvPr id="397" name="Google Shape;397;p36"/>
          <p:cNvSpPr txBox="1"/>
          <p:nvPr>
            <p:ph idx="2" type="title"/>
          </p:nvPr>
        </p:nvSpPr>
        <p:spPr>
          <a:xfrm>
            <a:off x="720000" y="1158483"/>
            <a:ext cx="924600" cy="412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01.</a:t>
            </a:r>
            <a:endParaRPr/>
          </a:p>
        </p:txBody>
      </p:sp>
      <p:sp>
        <p:nvSpPr>
          <p:cNvPr id="398" name="Google Shape;398;p36"/>
          <p:cNvSpPr txBox="1"/>
          <p:nvPr>
            <p:ph idx="3" type="title"/>
          </p:nvPr>
        </p:nvSpPr>
        <p:spPr>
          <a:xfrm>
            <a:off x="3403800" y="1621216"/>
            <a:ext cx="2336400" cy="72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SATRIA NUR SAPUTRO</a:t>
            </a:r>
            <a:endParaRPr/>
          </a:p>
        </p:txBody>
      </p:sp>
      <p:sp>
        <p:nvSpPr>
          <p:cNvPr id="399" name="Google Shape;399;p36"/>
          <p:cNvSpPr txBox="1"/>
          <p:nvPr>
            <p:ph idx="4" type="title"/>
          </p:nvPr>
        </p:nvSpPr>
        <p:spPr>
          <a:xfrm>
            <a:off x="3403800" y="1158483"/>
            <a:ext cx="923400" cy="412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02.</a:t>
            </a:r>
            <a:endParaRPr/>
          </a:p>
        </p:txBody>
      </p:sp>
      <p:sp>
        <p:nvSpPr>
          <p:cNvPr id="400" name="Google Shape;400;p36"/>
          <p:cNvSpPr txBox="1"/>
          <p:nvPr>
            <p:ph idx="5" type="subTitle"/>
          </p:nvPr>
        </p:nvSpPr>
        <p:spPr>
          <a:xfrm>
            <a:off x="3403800" y="2261249"/>
            <a:ext cx="2336400" cy="48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Sebagai Computer Vision developer</a:t>
            </a:r>
            <a:endParaRPr/>
          </a:p>
        </p:txBody>
      </p:sp>
      <p:sp>
        <p:nvSpPr>
          <p:cNvPr id="401" name="Google Shape;401;p36"/>
          <p:cNvSpPr txBox="1"/>
          <p:nvPr>
            <p:ph idx="6" type="title"/>
          </p:nvPr>
        </p:nvSpPr>
        <p:spPr>
          <a:xfrm>
            <a:off x="6087600" y="1621208"/>
            <a:ext cx="2336400" cy="722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Anggeralmasih W.R</a:t>
            </a:r>
            <a:endParaRPr/>
          </a:p>
        </p:txBody>
      </p:sp>
      <p:sp>
        <p:nvSpPr>
          <p:cNvPr id="402" name="Google Shape;402;p36"/>
          <p:cNvSpPr txBox="1"/>
          <p:nvPr>
            <p:ph idx="7" type="title"/>
          </p:nvPr>
        </p:nvSpPr>
        <p:spPr>
          <a:xfrm>
            <a:off x="6087600" y="1158483"/>
            <a:ext cx="923400" cy="412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03.</a:t>
            </a:r>
            <a:endParaRPr/>
          </a:p>
        </p:txBody>
      </p:sp>
      <p:sp>
        <p:nvSpPr>
          <p:cNvPr id="403" name="Google Shape;403;p36"/>
          <p:cNvSpPr txBox="1"/>
          <p:nvPr>
            <p:ph idx="8" type="subTitle"/>
          </p:nvPr>
        </p:nvSpPr>
        <p:spPr>
          <a:xfrm>
            <a:off x="6087600" y="2261249"/>
            <a:ext cx="2336400" cy="48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Sebagai frontend developer</a:t>
            </a:r>
            <a:endParaRPr/>
          </a:p>
        </p:txBody>
      </p:sp>
      <p:sp>
        <p:nvSpPr>
          <p:cNvPr id="404" name="Google Shape;404;p36"/>
          <p:cNvSpPr txBox="1"/>
          <p:nvPr>
            <p:ph idx="9" type="title"/>
          </p:nvPr>
        </p:nvSpPr>
        <p:spPr>
          <a:xfrm>
            <a:off x="2076363" y="3588866"/>
            <a:ext cx="2336400" cy="722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accent2"/>
                </a:solidFill>
              </a:rPr>
              <a:t>Hijri Adwaulhilal</a:t>
            </a:r>
            <a:endParaRPr>
              <a:solidFill>
                <a:schemeClr val="accent2"/>
              </a:solidFill>
            </a:endParaRPr>
          </a:p>
        </p:txBody>
      </p:sp>
      <p:sp>
        <p:nvSpPr>
          <p:cNvPr id="405" name="Google Shape;405;p36"/>
          <p:cNvSpPr txBox="1"/>
          <p:nvPr>
            <p:ph idx="13" type="title"/>
          </p:nvPr>
        </p:nvSpPr>
        <p:spPr>
          <a:xfrm>
            <a:off x="2076363" y="3126141"/>
            <a:ext cx="923400" cy="411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04.</a:t>
            </a:r>
            <a:endParaRPr/>
          </a:p>
        </p:txBody>
      </p:sp>
      <p:sp>
        <p:nvSpPr>
          <p:cNvPr id="406" name="Google Shape;406;p36"/>
          <p:cNvSpPr txBox="1"/>
          <p:nvPr>
            <p:ph idx="14" type="subTitle"/>
          </p:nvPr>
        </p:nvSpPr>
        <p:spPr>
          <a:xfrm>
            <a:off x="2076363" y="4228908"/>
            <a:ext cx="2336400" cy="48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Sebagai NLP developer</a:t>
            </a:r>
            <a:endParaRPr/>
          </a:p>
        </p:txBody>
      </p:sp>
      <p:sp>
        <p:nvSpPr>
          <p:cNvPr id="407" name="Google Shape;407;p36"/>
          <p:cNvSpPr txBox="1"/>
          <p:nvPr>
            <p:ph idx="15" type="title"/>
          </p:nvPr>
        </p:nvSpPr>
        <p:spPr>
          <a:xfrm>
            <a:off x="4760163" y="3588866"/>
            <a:ext cx="2336400" cy="722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accent2"/>
                </a:solidFill>
              </a:rPr>
              <a:t>Finder Normandia Y.</a:t>
            </a:r>
            <a:endParaRPr>
              <a:solidFill>
                <a:schemeClr val="accent2"/>
              </a:solidFill>
            </a:endParaRPr>
          </a:p>
        </p:txBody>
      </p:sp>
      <p:sp>
        <p:nvSpPr>
          <p:cNvPr id="408" name="Google Shape;408;p36"/>
          <p:cNvSpPr txBox="1"/>
          <p:nvPr>
            <p:ph idx="16" type="title"/>
          </p:nvPr>
        </p:nvSpPr>
        <p:spPr>
          <a:xfrm>
            <a:off x="4760163" y="3126141"/>
            <a:ext cx="923400" cy="411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05.</a:t>
            </a:r>
            <a:endParaRPr/>
          </a:p>
        </p:txBody>
      </p:sp>
      <p:sp>
        <p:nvSpPr>
          <p:cNvPr id="409" name="Google Shape;409;p36"/>
          <p:cNvSpPr txBox="1"/>
          <p:nvPr>
            <p:ph idx="17" type="subTitle"/>
          </p:nvPr>
        </p:nvSpPr>
        <p:spPr>
          <a:xfrm>
            <a:off x="4760163" y="4228908"/>
            <a:ext cx="2336400" cy="48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Sebagai UI/UX researcher.</a:t>
            </a:r>
            <a:endParaRPr/>
          </a:p>
        </p:txBody>
      </p:sp>
      <p:sp>
        <p:nvSpPr>
          <p:cNvPr id="410" name="Google Shape;410;p36"/>
          <p:cNvSpPr txBox="1"/>
          <p:nvPr>
            <p:ph idx="21" type="title"/>
          </p:nvPr>
        </p:nvSpPr>
        <p:spPr>
          <a:xfrm>
            <a:off x="720000" y="445025"/>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Anggota kelompok</a:t>
            </a:r>
            <a:endParaRPr/>
          </a:p>
        </p:txBody>
      </p:sp>
      <p:sp>
        <p:nvSpPr>
          <p:cNvPr id="411" name="Google Shape;411;p36"/>
          <p:cNvSpPr/>
          <p:nvPr/>
        </p:nvSpPr>
        <p:spPr>
          <a:xfrm>
            <a:off x="8262473" y="1570679"/>
            <a:ext cx="549900" cy="549900"/>
          </a:xfrm>
          <a:prstGeom prst="ellipse">
            <a:avLst/>
          </a:prstGeom>
          <a:solidFill>
            <a:srgbClr val="6E79E4">
              <a:alpha val="35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36"/>
          <p:cNvSpPr/>
          <p:nvPr/>
        </p:nvSpPr>
        <p:spPr>
          <a:xfrm>
            <a:off x="1402060" y="500977"/>
            <a:ext cx="796500" cy="796500"/>
          </a:xfrm>
          <a:prstGeom prst="ellipse">
            <a:avLst/>
          </a:prstGeom>
          <a:solidFill>
            <a:srgbClr val="6E79E4">
              <a:alpha val="35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3" name="Google Shape;413;p36"/>
          <p:cNvGrpSpPr/>
          <p:nvPr/>
        </p:nvGrpSpPr>
        <p:grpSpPr>
          <a:xfrm rot="10800000">
            <a:off x="1186863" y="823412"/>
            <a:ext cx="537556" cy="136576"/>
            <a:chOff x="2641350" y="846250"/>
            <a:chExt cx="413600" cy="105075"/>
          </a:xfrm>
        </p:grpSpPr>
        <p:sp>
          <p:nvSpPr>
            <p:cNvPr id="414" name="Google Shape;414;p36"/>
            <p:cNvSpPr/>
            <p:nvPr/>
          </p:nvSpPr>
          <p:spPr>
            <a:xfrm>
              <a:off x="2991475" y="846250"/>
              <a:ext cx="63475" cy="105075"/>
            </a:xfrm>
            <a:custGeom>
              <a:rect b="b" l="l" r="r" t="t"/>
              <a:pathLst>
                <a:path extrusionOk="0" h="4203" w="2539">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36"/>
            <p:cNvSpPr/>
            <p:nvPr/>
          </p:nvSpPr>
          <p:spPr>
            <a:xfrm>
              <a:off x="2874775" y="846250"/>
              <a:ext cx="63450" cy="105075"/>
            </a:xfrm>
            <a:custGeom>
              <a:rect b="b" l="l" r="r" t="t"/>
              <a:pathLst>
                <a:path extrusionOk="0" h="4203" w="2538">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36"/>
            <p:cNvSpPr/>
            <p:nvPr/>
          </p:nvSpPr>
          <p:spPr>
            <a:xfrm>
              <a:off x="2758075" y="846250"/>
              <a:ext cx="63450" cy="105075"/>
            </a:xfrm>
            <a:custGeom>
              <a:rect b="b" l="l" r="r" t="t"/>
              <a:pathLst>
                <a:path extrusionOk="0" h="4203" w="2538">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36"/>
            <p:cNvSpPr/>
            <p:nvPr/>
          </p:nvSpPr>
          <p:spPr>
            <a:xfrm>
              <a:off x="2641350" y="846250"/>
              <a:ext cx="63975" cy="105075"/>
            </a:xfrm>
            <a:custGeom>
              <a:rect b="b" l="l" r="r" t="t"/>
              <a:pathLst>
                <a:path extrusionOk="0" h="4203" w="2559">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37"/>
          <p:cNvSpPr/>
          <p:nvPr/>
        </p:nvSpPr>
        <p:spPr>
          <a:xfrm>
            <a:off x="1441200" y="519600"/>
            <a:ext cx="6261600" cy="410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37"/>
          <p:cNvSpPr/>
          <p:nvPr/>
        </p:nvSpPr>
        <p:spPr>
          <a:xfrm>
            <a:off x="1791350" y="851550"/>
            <a:ext cx="5580000" cy="3440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37"/>
          <p:cNvSpPr txBox="1"/>
          <p:nvPr>
            <p:ph type="title"/>
          </p:nvPr>
        </p:nvSpPr>
        <p:spPr>
          <a:xfrm>
            <a:off x="2106050" y="2190967"/>
            <a:ext cx="49449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LATAR BELAKANG</a:t>
            </a:r>
            <a:endParaRPr/>
          </a:p>
        </p:txBody>
      </p:sp>
      <p:sp>
        <p:nvSpPr>
          <p:cNvPr id="425" name="Google Shape;425;p37"/>
          <p:cNvSpPr txBox="1"/>
          <p:nvPr>
            <p:ph idx="2" type="title"/>
          </p:nvPr>
        </p:nvSpPr>
        <p:spPr>
          <a:xfrm>
            <a:off x="3638942" y="1349167"/>
            <a:ext cx="18828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426" name="Google Shape;426;p37"/>
          <p:cNvSpPr/>
          <p:nvPr/>
        </p:nvSpPr>
        <p:spPr>
          <a:xfrm>
            <a:off x="2195400" y="373100"/>
            <a:ext cx="998400" cy="998400"/>
          </a:xfrm>
          <a:prstGeom prst="ellipse">
            <a:avLst/>
          </a:prstGeom>
          <a:solidFill>
            <a:srgbClr val="000000">
              <a:alpha val="383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7" name="Google Shape;427;p37"/>
          <p:cNvGrpSpPr/>
          <p:nvPr/>
        </p:nvGrpSpPr>
        <p:grpSpPr>
          <a:xfrm>
            <a:off x="2710863" y="1234912"/>
            <a:ext cx="537556" cy="136576"/>
            <a:chOff x="2641350" y="846250"/>
            <a:chExt cx="413600" cy="105075"/>
          </a:xfrm>
        </p:grpSpPr>
        <p:sp>
          <p:nvSpPr>
            <p:cNvPr id="428" name="Google Shape;428;p37"/>
            <p:cNvSpPr/>
            <p:nvPr/>
          </p:nvSpPr>
          <p:spPr>
            <a:xfrm>
              <a:off x="2991475" y="846250"/>
              <a:ext cx="63475" cy="105075"/>
            </a:xfrm>
            <a:custGeom>
              <a:rect b="b" l="l" r="r" t="t"/>
              <a:pathLst>
                <a:path extrusionOk="0" h="4203" w="2539">
                  <a:moveTo>
                    <a:pt x="2092" y="1"/>
                  </a:moveTo>
                  <a:lnTo>
                    <a:pt x="1" y="2111"/>
                  </a:lnTo>
                  <a:lnTo>
                    <a:pt x="2092" y="4202"/>
                  </a:lnTo>
                  <a:lnTo>
                    <a:pt x="2538" y="3756"/>
                  </a:lnTo>
                  <a:lnTo>
                    <a:pt x="874" y="2111"/>
                  </a:lnTo>
                  <a:lnTo>
                    <a:pt x="2538" y="447"/>
                  </a:lnTo>
                  <a:lnTo>
                    <a:pt x="209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37"/>
            <p:cNvSpPr/>
            <p:nvPr/>
          </p:nvSpPr>
          <p:spPr>
            <a:xfrm>
              <a:off x="2874775" y="846250"/>
              <a:ext cx="63450" cy="105075"/>
            </a:xfrm>
            <a:custGeom>
              <a:rect b="b" l="l" r="r" t="t"/>
              <a:pathLst>
                <a:path extrusionOk="0" h="4203" w="2538">
                  <a:moveTo>
                    <a:pt x="2091" y="1"/>
                  </a:moveTo>
                  <a:lnTo>
                    <a:pt x="0" y="2111"/>
                  </a:lnTo>
                  <a:lnTo>
                    <a:pt x="2091" y="4202"/>
                  </a:lnTo>
                  <a:lnTo>
                    <a:pt x="2538" y="3756"/>
                  </a:lnTo>
                  <a:lnTo>
                    <a:pt x="894" y="2111"/>
                  </a:lnTo>
                  <a:lnTo>
                    <a:pt x="2538" y="447"/>
                  </a:lnTo>
                  <a:lnTo>
                    <a:pt x="209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37"/>
            <p:cNvSpPr/>
            <p:nvPr/>
          </p:nvSpPr>
          <p:spPr>
            <a:xfrm>
              <a:off x="2758075" y="846250"/>
              <a:ext cx="63450" cy="105075"/>
            </a:xfrm>
            <a:custGeom>
              <a:rect b="b" l="l" r="r" t="t"/>
              <a:pathLst>
                <a:path extrusionOk="0" h="4203" w="2538">
                  <a:moveTo>
                    <a:pt x="2111" y="1"/>
                  </a:moveTo>
                  <a:lnTo>
                    <a:pt x="0" y="2111"/>
                  </a:lnTo>
                  <a:lnTo>
                    <a:pt x="2111" y="4202"/>
                  </a:lnTo>
                  <a:lnTo>
                    <a:pt x="2537" y="3756"/>
                  </a:lnTo>
                  <a:lnTo>
                    <a:pt x="893" y="2111"/>
                  </a:lnTo>
                  <a:lnTo>
                    <a:pt x="2537" y="447"/>
                  </a:lnTo>
                  <a:lnTo>
                    <a:pt x="211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37"/>
            <p:cNvSpPr/>
            <p:nvPr/>
          </p:nvSpPr>
          <p:spPr>
            <a:xfrm>
              <a:off x="2641350" y="846250"/>
              <a:ext cx="63975" cy="105075"/>
            </a:xfrm>
            <a:custGeom>
              <a:rect b="b" l="l" r="r" t="t"/>
              <a:pathLst>
                <a:path extrusionOk="0" h="4203" w="2559">
                  <a:moveTo>
                    <a:pt x="2112" y="1"/>
                  </a:moveTo>
                  <a:lnTo>
                    <a:pt x="1" y="2111"/>
                  </a:lnTo>
                  <a:lnTo>
                    <a:pt x="2112" y="4202"/>
                  </a:lnTo>
                  <a:lnTo>
                    <a:pt x="2558" y="3756"/>
                  </a:lnTo>
                  <a:lnTo>
                    <a:pt x="894" y="2111"/>
                  </a:lnTo>
                  <a:lnTo>
                    <a:pt x="2558" y="447"/>
                  </a:lnTo>
                  <a:lnTo>
                    <a:pt x="211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2" name="Google Shape;432;p37"/>
          <p:cNvGrpSpPr/>
          <p:nvPr/>
        </p:nvGrpSpPr>
        <p:grpSpPr>
          <a:xfrm>
            <a:off x="2881200" y="4514854"/>
            <a:ext cx="3397850" cy="187275"/>
            <a:chOff x="-3237675" y="-1132050"/>
            <a:chExt cx="3397850" cy="187275"/>
          </a:xfrm>
        </p:grpSpPr>
        <p:sp>
          <p:nvSpPr>
            <p:cNvPr id="433" name="Google Shape;433;p37"/>
            <p:cNvSpPr/>
            <p:nvPr/>
          </p:nvSpPr>
          <p:spPr>
            <a:xfrm>
              <a:off x="-378750" y="-1132050"/>
              <a:ext cx="130425" cy="187275"/>
            </a:xfrm>
            <a:custGeom>
              <a:rect b="b" l="l" r="r" t="t"/>
              <a:pathLst>
                <a:path extrusionOk="0" h="7491" w="5217">
                  <a:moveTo>
                    <a:pt x="4040" y="0"/>
                  </a:moveTo>
                  <a:lnTo>
                    <a:pt x="0" y="6800"/>
                  </a:lnTo>
                  <a:lnTo>
                    <a:pt x="1157" y="7490"/>
                  </a:lnTo>
                  <a:lnTo>
                    <a:pt x="5217" y="690"/>
                  </a:lnTo>
                  <a:lnTo>
                    <a:pt x="404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37"/>
            <p:cNvSpPr/>
            <p:nvPr/>
          </p:nvSpPr>
          <p:spPr>
            <a:xfrm>
              <a:off x="29725" y="-1132050"/>
              <a:ext cx="130450" cy="187275"/>
            </a:xfrm>
            <a:custGeom>
              <a:rect b="b" l="l" r="r" t="t"/>
              <a:pathLst>
                <a:path extrusionOk="0" h="7491" w="5218">
                  <a:moveTo>
                    <a:pt x="4040" y="0"/>
                  </a:moveTo>
                  <a:lnTo>
                    <a:pt x="1" y="6800"/>
                  </a:lnTo>
                  <a:lnTo>
                    <a:pt x="1158" y="7490"/>
                  </a:lnTo>
                  <a:lnTo>
                    <a:pt x="5217" y="690"/>
                  </a:lnTo>
                  <a:lnTo>
                    <a:pt x="404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37"/>
            <p:cNvSpPr/>
            <p:nvPr/>
          </p:nvSpPr>
          <p:spPr>
            <a:xfrm>
              <a:off x="-787250" y="-1132050"/>
              <a:ext cx="130450" cy="187275"/>
            </a:xfrm>
            <a:custGeom>
              <a:rect b="b" l="l" r="r" t="t"/>
              <a:pathLst>
                <a:path extrusionOk="0" h="7491" w="5218">
                  <a:moveTo>
                    <a:pt x="4040" y="0"/>
                  </a:moveTo>
                  <a:lnTo>
                    <a:pt x="1" y="6800"/>
                  </a:lnTo>
                  <a:lnTo>
                    <a:pt x="1158" y="7490"/>
                  </a:lnTo>
                  <a:lnTo>
                    <a:pt x="5217" y="690"/>
                  </a:lnTo>
                  <a:lnTo>
                    <a:pt x="404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37"/>
            <p:cNvSpPr/>
            <p:nvPr/>
          </p:nvSpPr>
          <p:spPr>
            <a:xfrm>
              <a:off x="-1195725" y="-1132050"/>
              <a:ext cx="130425" cy="187275"/>
            </a:xfrm>
            <a:custGeom>
              <a:rect b="b" l="l" r="r" t="t"/>
              <a:pathLst>
                <a:path extrusionOk="0" h="7491" w="5217">
                  <a:moveTo>
                    <a:pt x="4060" y="0"/>
                  </a:moveTo>
                  <a:lnTo>
                    <a:pt x="0" y="6800"/>
                  </a:lnTo>
                  <a:lnTo>
                    <a:pt x="1157" y="7490"/>
                  </a:lnTo>
                  <a:lnTo>
                    <a:pt x="5217" y="690"/>
                  </a:lnTo>
                  <a:lnTo>
                    <a:pt x="406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37"/>
            <p:cNvSpPr/>
            <p:nvPr/>
          </p:nvSpPr>
          <p:spPr>
            <a:xfrm>
              <a:off x="-1604225" y="-1132050"/>
              <a:ext cx="130450" cy="187275"/>
            </a:xfrm>
            <a:custGeom>
              <a:rect b="b" l="l" r="r" t="t"/>
              <a:pathLst>
                <a:path extrusionOk="0" h="7491" w="5218">
                  <a:moveTo>
                    <a:pt x="4060" y="0"/>
                  </a:moveTo>
                  <a:lnTo>
                    <a:pt x="1" y="6800"/>
                  </a:lnTo>
                  <a:lnTo>
                    <a:pt x="1158" y="7490"/>
                  </a:lnTo>
                  <a:lnTo>
                    <a:pt x="5217" y="690"/>
                  </a:lnTo>
                  <a:lnTo>
                    <a:pt x="406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37"/>
            <p:cNvSpPr/>
            <p:nvPr/>
          </p:nvSpPr>
          <p:spPr>
            <a:xfrm>
              <a:off x="-2012725" y="-1132050"/>
              <a:ext cx="130450" cy="187275"/>
            </a:xfrm>
            <a:custGeom>
              <a:rect b="b" l="l" r="r" t="t"/>
              <a:pathLst>
                <a:path extrusionOk="0" h="7491" w="5218">
                  <a:moveTo>
                    <a:pt x="4060" y="0"/>
                  </a:moveTo>
                  <a:lnTo>
                    <a:pt x="1" y="6800"/>
                  </a:lnTo>
                  <a:lnTo>
                    <a:pt x="1178" y="7490"/>
                  </a:lnTo>
                  <a:lnTo>
                    <a:pt x="5217" y="690"/>
                  </a:lnTo>
                  <a:lnTo>
                    <a:pt x="406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37"/>
            <p:cNvSpPr/>
            <p:nvPr/>
          </p:nvSpPr>
          <p:spPr>
            <a:xfrm>
              <a:off x="-2421200" y="-1132050"/>
              <a:ext cx="130425" cy="187275"/>
            </a:xfrm>
            <a:custGeom>
              <a:rect b="b" l="l" r="r" t="t"/>
              <a:pathLst>
                <a:path extrusionOk="0" h="7491" w="5217">
                  <a:moveTo>
                    <a:pt x="4060" y="0"/>
                  </a:moveTo>
                  <a:lnTo>
                    <a:pt x="0" y="6800"/>
                  </a:lnTo>
                  <a:lnTo>
                    <a:pt x="1178" y="7490"/>
                  </a:lnTo>
                  <a:lnTo>
                    <a:pt x="5217" y="690"/>
                  </a:lnTo>
                  <a:lnTo>
                    <a:pt x="406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37"/>
            <p:cNvSpPr/>
            <p:nvPr/>
          </p:nvSpPr>
          <p:spPr>
            <a:xfrm>
              <a:off x="-2829175" y="-1132050"/>
              <a:ext cx="129925" cy="187275"/>
            </a:xfrm>
            <a:custGeom>
              <a:rect b="b" l="l" r="r" t="t"/>
              <a:pathLst>
                <a:path extrusionOk="0" h="7491" w="5197">
                  <a:moveTo>
                    <a:pt x="4039" y="0"/>
                  </a:moveTo>
                  <a:lnTo>
                    <a:pt x="0" y="6800"/>
                  </a:lnTo>
                  <a:lnTo>
                    <a:pt x="1157" y="7490"/>
                  </a:lnTo>
                  <a:lnTo>
                    <a:pt x="5196" y="690"/>
                  </a:lnTo>
                  <a:lnTo>
                    <a:pt x="403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37"/>
            <p:cNvSpPr/>
            <p:nvPr/>
          </p:nvSpPr>
          <p:spPr>
            <a:xfrm>
              <a:off x="-3237675" y="-1132050"/>
              <a:ext cx="129925" cy="187275"/>
            </a:xfrm>
            <a:custGeom>
              <a:rect b="b" l="l" r="r" t="t"/>
              <a:pathLst>
                <a:path extrusionOk="0" h="7491" w="5197">
                  <a:moveTo>
                    <a:pt x="4040" y="0"/>
                  </a:moveTo>
                  <a:lnTo>
                    <a:pt x="0" y="6800"/>
                  </a:lnTo>
                  <a:lnTo>
                    <a:pt x="1157" y="7490"/>
                  </a:lnTo>
                  <a:lnTo>
                    <a:pt x="5197" y="690"/>
                  </a:lnTo>
                  <a:lnTo>
                    <a:pt x="404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442" name="Google Shape;442;p37"/>
          <p:cNvCxnSpPr/>
          <p:nvPr/>
        </p:nvCxnSpPr>
        <p:spPr>
          <a:xfrm flipH="1" rot="10800000">
            <a:off x="2195400" y="3762159"/>
            <a:ext cx="6957300" cy="22800"/>
          </a:xfrm>
          <a:prstGeom prst="straightConnector1">
            <a:avLst/>
          </a:prstGeom>
          <a:noFill/>
          <a:ln cap="flat" cmpd="sng" w="19050">
            <a:solidFill>
              <a:schemeClr val="dk1"/>
            </a:solidFill>
            <a:prstDash val="solid"/>
            <a:round/>
            <a:headEnd len="med" w="med" type="none"/>
            <a:tailEnd len="med" w="med" type="non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38"/>
          <p:cNvSpPr/>
          <p:nvPr/>
        </p:nvSpPr>
        <p:spPr>
          <a:xfrm>
            <a:off x="715100" y="535000"/>
            <a:ext cx="4107600" cy="4073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38"/>
          <p:cNvSpPr txBox="1"/>
          <p:nvPr>
            <p:ph type="title"/>
          </p:nvPr>
        </p:nvSpPr>
        <p:spPr>
          <a:xfrm>
            <a:off x="896000" y="1050083"/>
            <a:ext cx="36759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LATAR BELAKANG</a:t>
            </a:r>
            <a:endParaRPr/>
          </a:p>
        </p:txBody>
      </p:sp>
      <p:pic>
        <p:nvPicPr>
          <p:cNvPr id="449" name="Google Shape;449;p38"/>
          <p:cNvPicPr preferRelativeResize="0"/>
          <p:nvPr/>
        </p:nvPicPr>
        <p:blipFill rotWithShape="1">
          <a:blip r:embed="rId3">
            <a:alphaModFix/>
          </a:blip>
          <a:srcRect b="0" l="30458" r="20918" t="0"/>
          <a:stretch/>
        </p:blipFill>
        <p:spPr>
          <a:xfrm>
            <a:off x="5058425" y="-125"/>
            <a:ext cx="3369900" cy="4608300"/>
          </a:xfrm>
          <a:prstGeom prst="rect">
            <a:avLst/>
          </a:prstGeom>
          <a:noFill/>
          <a:ln>
            <a:noFill/>
          </a:ln>
        </p:spPr>
      </p:pic>
      <p:grpSp>
        <p:nvGrpSpPr>
          <p:cNvPr id="450" name="Google Shape;450;p38"/>
          <p:cNvGrpSpPr/>
          <p:nvPr/>
        </p:nvGrpSpPr>
        <p:grpSpPr>
          <a:xfrm rot="10800000">
            <a:off x="-369277" y="3791021"/>
            <a:ext cx="2159530" cy="548628"/>
            <a:chOff x="2641350" y="846250"/>
            <a:chExt cx="413600" cy="105075"/>
          </a:xfrm>
        </p:grpSpPr>
        <p:sp>
          <p:nvSpPr>
            <p:cNvPr id="451" name="Google Shape;451;p38"/>
            <p:cNvSpPr/>
            <p:nvPr/>
          </p:nvSpPr>
          <p:spPr>
            <a:xfrm>
              <a:off x="2991475" y="846250"/>
              <a:ext cx="63475" cy="105075"/>
            </a:xfrm>
            <a:custGeom>
              <a:rect b="b" l="l" r="r" t="t"/>
              <a:pathLst>
                <a:path extrusionOk="0" h="4203" w="2539">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38"/>
            <p:cNvSpPr/>
            <p:nvPr/>
          </p:nvSpPr>
          <p:spPr>
            <a:xfrm>
              <a:off x="2874775" y="846250"/>
              <a:ext cx="63450" cy="105075"/>
            </a:xfrm>
            <a:custGeom>
              <a:rect b="b" l="l" r="r" t="t"/>
              <a:pathLst>
                <a:path extrusionOk="0" h="4203" w="2538">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38"/>
            <p:cNvSpPr/>
            <p:nvPr/>
          </p:nvSpPr>
          <p:spPr>
            <a:xfrm>
              <a:off x="2758075" y="846250"/>
              <a:ext cx="63450" cy="105075"/>
            </a:xfrm>
            <a:custGeom>
              <a:rect b="b" l="l" r="r" t="t"/>
              <a:pathLst>
                <a:path extrusionOk="0" h="4203" w="2538">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38"/>
            <p:cNvSpPr/>
            <p:nvPr/>
          </p:nvSpPr>
          <p:spPr>
            <a:xfrm>
              <a:off x="2641350" y="846250"/>
              <a:ext cx="63975" cy="105075"/>
            </a:xfrm>
            <a:custGeom>
              <a:rect b="b" l="l" r="r" t="t"/>
              <a:pathLst>
                <a:path extrusionOk="0" h="4203" w="2559">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5" name="Google Shape;455;p38"/>
          <p:cNvSpPr/>
          <p:nvPr/>
        </p:nvSpPr>
        <p:spPr>
          <a:xfrm>
            <a:off x="2728800" y="373100"/>
            <a:ext cx="998400" cy="998400"/>
          </a:xfrm>
          <a:prstGeom prst="ellipse">
            <a:avLst/>
          </a:prstGeom>
          <a:solidFill>
            <a:srgbClr val="718AC6">
              <a:alpha val="383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56" name="Google Shape;456;p38"/>
          <p:cNvGrpSpPr/>
          <p:nvPr/>
        </p:nvGrpSpPr>
        <p:grpSpPr>
          <a:xfrm>
            <a:off x="3244263" y="860712"/>
            <a:ext cx="537556" cy="136576"/>
            <a:chOff x="2641350" y="846250"/>
            <a:chExt cx="413600" cy="105075"/>
          </a:xfrm>
        </p:grpSpPr>
        <p:sp>
          <p:nvSpPr>
            <p:cNvPr id="457" name="Google Shape;457;p38"/>
            <p:cNvSpPr/>
            <p:nvPr/>
          </p:nvSpPr>
          <p:spPr>
            <a:xfrm>
              <a:off x="2991475" y="846250"/>
              <a:ext cx="63475" cy="105075"/>
            </a:xfrm>
            <a:custGeom>
              <a:rect b="b" l="l" r="r" t="t"/>
              <a:pathLst>
                <a:path extrusionOk="0" h="4203" w="2539">
                  <a:moveTo>
                    <a:pt x="2092" y="1"/>
                  </a:moveTo>
                  <a:lnTo>
                    <a:pt x="1" y="2111"/>
                  </a:lnTo>
                  <a:lnTo>
                    <a:pt x="2092" y="4202"/>
                  </a:lnTo>
                  <a:lnTo>
                    <a:pt x="2538" y="3756"/>
                  </a:lnTo>
                  <a:lnTo>
                    <a:pt x="874" y="2111"/>
                  </a:lnTo>
                  <a:lnTo>
                    <a:pt x="2538" y="447"/>
                  </a:lnTo>
                  <a:lnTo>
                    <a:pt x="209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38"/>
            <p:cNvSpPr/>
            <p:nvPr/>
          </p:nvSpPr>
          <p:spPr>
            <a:xfrm>
              <a:off x="2874775" y="846250"/>
              <a:ext cx="63450" cy="105075"/>
            </a:xfrm>
            <a:custGeom>
              <a:rect b="b" l="l" r="r" t="t"/>
              <a:pathLst>
                <a:path extrusionOk="0" h="4203" w="2538">
                  <a:moveTo>
                    <a:pt x="2091" y="1"/>
                  </a:moveTo>
                  <a:lnTo>
                    <a:pt x="0" y="2111"/>
                  </a:lnTo>
                  <a:lnTo>
                    <a:pt x="2091" y="4202"/>
                  </a:lnTo>
                  <a:lnTo>
                    <a:pt x="2538" y="3756"/>
                  </a:lnTo>
                  <a:lnTo>
                    <a:pt x="894" y="2111"/>
                  </a:lnTo>
                  <a:lnTo>
                    <a:pt x="2538" y="447"/>
                  </a:lnTo>
                  <a:lnTo>
                    <a:pt x="209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38"/>
            <p:cNvSpPr/>
            <p:nvPr/>
          </p:nvSpPr>
          <p:spPr>
            <a:xfrm>
              <a:off x="2758075" y="846250"/>
              <a:ext cx="63450" cy="105075"/>
            </a:xfrm>
            <a:custGeom>
              <a:rect b="b" l="l" r="r" t="t"/>
              <a:pathLst>
                <a:path extrusionOk="0" h="4203" w="2538">
                  <a:moveTo>
                    <a:pt x="2111" y="1"/>
                  </a:moveTo>
                  <a:lnTo>
                    <a:pt x="0" y="2111"/>
                  </a:lnTo>
                  <a:lnTo>
                    <a:pt x="2111" y="4202"/>
                  </a:lnTo>
                  <a:lnTo>
                    <a:pt x="2537" y="3756"/>
                  </a:lnTo>
                  <a:lnTo>
                    <a:pt x="893" y="2111"/>
                  </a:lnTo>
                  <a:lnTo>
                    <a:pt x="2537" y="447"/>
                  </a:lnTo>
                  <a:lnTo>
                    <a:pt x="211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38"/>
            <p:cNvSpPr/>
            <p:nvPr/>
          </p:nvSpPr>
          <p:spPr>
            <a:xfrm>
              <a:off x="2641350" y="846250"/>
              <a:ext cx="63975" cy="105075"/>
            </a:xfrm>
            <a:custGeom>
              <a:rect b="b" l="l" r="r" t="t"/>
              <a:pathLst>
                <a:path extrusionOk="0" h="4203" w="2559">
                  <a:moveTo>
                    <a:pt x="2112" y="1"/>
                  </a:moveTo>
                  <a:lnTo>
                    <a:pt x="1" y="2111"/>
                  </a:lnTo>
                  <a:lnTo>
                    <a:pt x="2112" y="4202"/>
                  </a:lnTo>
                  <a:lnTo>
                    <a:pt x="2558" y="3756"/>
                  </a:lnTo>
                  <a:lnTo>
                    <a:pt x="894" y="2111"/>
                  </a:lnTo>
                  <a:lnTo>
                    <a:pt x="2558" y="447"/>
                  </a:lnTo>
                  <a:lnTo>
                    <a:pt x="211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1" name="Google Shape;461;p38"/>
          <p:cNvSpPr txBox="1"/>
          <p:nvPr>
            <p:ph idx="1" type="body"/>
          </p:nvPr>
        </p:nvSpPr>
        <p:spPr>
          <a:xfrm>
            <a:off x="896000" y="1804112"/>
            <a:ext cx="3675900" cy="156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Dalam mengumpulkan umpan balik dari karyawan biasanya dilakukan dengan cara mengisi kuisioner dengan berbagai pertanyaan. Hal ini menyebabkan proses pengisian umpan balik membosankan dan membutuhkan banyak waktu bagi karyawan. Bagi perusahaan sendiri analisis data tersebut juga akan memakan waktu banyak untuk mengekstraksi informasi di dalam umpan balik tersebut dengan cara manual.</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p39"/>
          <p:cNvSpPr/>
          <p:nvPr/>
        </p:nvSpPr>
        <p:spPr>
          <a:xfrm>
            <a:off x="6145081" y="1164309"/>
            <a:ext cx="998400" cy="998400"/>
          </a:xfrm>
          <a:prstGeom prst="ellipse">
            <a:avLst/>
          </a:prstGeom>
          <a:solidFill>
            <a:srgbClr val="000000">
              <a:alpha val="383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39"/>
          <p:cNvSpPr/>
          <p:nvPr/>
        </p:nvSpPr>
        <p:spPr>
          <a:xfrm>
            <a:off x="380800" y="519600"/>
            <a:ext cx="6261600" cy="4624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39"/>
          <p:cNvSpPr/>
          <p:nvPr/>
        </p:nvSpPr>
        <p:spPr>
          <a:xfrm>
            <a:off x="715100" y="832048"/>
            <a:ext cx="5580000" cy="43116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39"/>
          <p:cNvSpPr txBox="1"/>
          <p:nvPr>
            <p:ph type="title"/>
          </p:nvPr>
        </p:nvSpPr>
        <p:spPr>
          <a:xfrm>
            <a:off x="1039150" y="2190975"/>
            <a:ext cx="5106000" cy="1465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ISSUE</a:t>
            </a:r>
            <a:endParaRPr/>
          </a:p>
        </p:txBody>
      </p:sp>
      <p:sp>
        <p:nvSpPr>
          <p:cNvPr id="470" name="Google Shape;470;p39"/>
          <p:cNvSpPr txBox="1"/>
          <p:nvPr>
            <p:ph idx="2" type="title"/>
          </p:nvPr>
        </p:nvSpPr>
        <p:spPr>
          <a:xfrm>
            <a:off x="1039142" y="1349167"/>
            <a:ext cx="1882800" cy="84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02.</a:t>
            </a:r>
            <a:endParaRPr/>
          </a:p>
        </p:txBody>
      </p:sp>
      <p:grpSp>
        <p:nvGrpSpPr>
          <p:cNvPr id="471" name="Google Shape;471;p39"/>
          <p:cNvGrpSpPr/>
          <p:nvPr/>
        </p:nvGrpSpPr>
        <p:grpSpPr>
          <a:xfrm rot="-5400000">
            <a:off x="328789" y="1830282"/>
            <a:ext cx="772605" cy="196301"/>
            <a:chOff x="2641350" y="846250"/>
            <a:chExt cx="413600" cy="105075"/>
          </a:xfrm>
        </p:grpSpPr>
        <p:sp>
          <p:nvSpPr>
            <p:cNvPr id="472" name="Google Shape;472;p39"/>
            <p:cNvSpPr/>
            <p:nvPr/>
          </p:nvSpPr>
          <p:spPr>
            <a:xfrm>
              <a:off x="2991475" y="846250"/>
              <a:ext cx="63475" cy="105075"/>
            </a:xfrm>
            <a:custGeom>
              <a:rect b="b" l="l" r="r" t="t"/>
              <a:pathLst>
                <a:path extrusionOk="0" h="4203" w="2539">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39"/>
            <p:cNvSpPr/>
            <p:nvPr/>
          </p:nvSpPr>
          <p:spPr>
            <a:xfrm>
              <a:off x="2874775" y="846250"/>
              <a:ext cx="63450" cy="105075"/>
            </a:xfrm>
            <a:custGeom>
              <a:rect b="b" l="l" r="r" t="t"/>
              <a:pathLst>
                <a:path extrusionOk="0" h="4203" w="2538">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39"/>
            <p:cNvSpPr/>
            <p:nvPr/>
          </p:nvSpPr>
          <p:spPr>
            <a:xfrm>
              <a:off x="2758075" y="846250"/>
              <a:ext cx="63450" cy="105075"/>
            </a:xfrm>
            <a:custGeom>
              <a:rect b="b" l="l" r="r" t="t"/>
              <a:pathLst>
                <a:path extrusionOk="0" h="4203" w="2538">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39"/>
            <p:cNvSpPr/>
            <p:nvPr/>
          </p:nvSpPr>
          <p:spPr>
            <a:xfrm>
              <a:off x="2641350" y="846250"/>
              <a:ext cx="63975" cy="105075"/>
            </a:xfrm>
            <a:custGeom>
              <a:rect b="b" l="l" r="r" t="t"/>
              <a:pathLst>
                <a:path extrusionOk="0" h="4203" w="2559">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476" name="Google Shape;476;p39"/>
          <p:cNvCxnSpPr/>
          <p:nvPr/>
        </p:nvCxnSpPr>
        <p:spPr>
          <a:xfrm>
            <a:off x="453675" y="4411950"/>
            <a:ext cx="5442600" cy="5400"/>
          </a:xfrm>
          <a:prstGeom prst="straightConnector1">
            <a:avLst/>
          </a:prstGeom>
          <a:noFill/>
          <a:ln cap="flat" cmpd="sng" w="19050">
            <a:solidFill>
              <a:schemeClr val="dk1"/>
            </a:solidFill>
            <a:prstDash val="solid"/>
            <a:round/>
            <a:headEnd len="med" w="med" type="none"/>
            <a:tailEnd len="med" w="med" type="non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 name="Shape 480"/>
        <p:cNvGrpSpPr/>
        <p:nvPr/>
      </p:nvGrpSpPr>
      <p:grpSpPr>
        <a:xfrm>
          <a:off x="0" y="0"/>
          <a:ext cx="0" cy="0"/>
          <a:chOff x="0" y="0"/>
          <a:chExt cx="0" cy="0"/>
        </a:xfrm>
      </p:grpSpPr>
      <p:sp>
        <p:nvSpPr>
          <p:cNvPr id="481" name="Google Shape;481;p40"/>
          <p:cNvSpPr txBox="1"/>
          <p:nvPr>
            <p:ph idx="6" type="title"/>
          </p:nvPr>
        </p:nvSpPr>
        <p:spPr>
          <a:xfrm>
            <a:off x="720000" y="445025"/>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Issue yang diangkat</a:t>
            </a:r>
            <a:endParaRPr>
              <a:solidFill>
                <a:schemeClr val="accent1"/>
              </a:solidFill>
            </a:endParaRPr>
          </a:p>
        </p:txBody>
      </p:sp>
      <p:sp>
        <p:nvSpPr>
          <p:cNvPr id="482" name="Google Shape;482;p40"/>
          <p:cNvSpPr txBox="1"/>
          <p:nvPr>
            <p:ph type="title"/>
          </p:nvPr>
        </p:nvSpPr>
        <p:spPr>
          <a:xfrm>
            <a:off x="2138100" y="2617813"/>
            <a:ext cx="2336400" cy="401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Kelelahan mental</a:t>
            </a:r>
            <a:endParaRPr/>
          </a:p>
        </p:txBody>
      </p:sp>
      <p:sp>
        <p:nvSpPr>
          <p:cNvPr id="483" name="Google Shape;483;p40"/>
          <p:cNvSpPr txBox="1"/>
          <p:nvPr>
            <p:ph idx="1" type="subTitle"/>
          </p:nvPr>
        </p:nvSpPr>
        <p:spPr>
          <a:xfrm>
            <a:off x="2138100" y="3067025"/>
            <a:ext cx="2336400" cy="903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Pandemi telah membuat beberapa mental karyawan menjadi stres </a:t>
            </a:r>
            <a:endParaRPr/>
          </a:p>
        </p:txBody>
      </p:sp>
      <p:sp>
        <p:nvSpPr>
          <p:cNvPr id="484" name="Google Shape;484;p40"/>
          <p:cNvSpPr txBox="1"/>
          <p:nvPr>
            <p:ph idx="2" type="title"/>
          </p:nvPr>
        </p:nvSpPr>
        <p:spPr>
          <a:xfrm>
            <a:off x="4669500" y="2617813"/>
            <a:ext cx="2336400" cy="401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METODE ANALISIS</a:t>
            </a:r>
            <a:endParaRPr/>
          </a:p>
        </p:txBody>
      </p:sp>
      <p:sp>
        <p:nvSpPr>
          <p:cNvPr id="485" name="Google Shape;485;p40"/>
          <p:cNvSpPr txBox="1"/>
          <p:nvPr>
            <p:ph idx="3" type="subTitle"/>
          </p:nvPr>
        </p:nvSpPr>
        <p:spPr>
          <a:xfrm>
            <a:off x="4669500" y="3067024"/>
            <a:ext cx="2336400" cy="903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Metode manual menyita banyak waktu dalam mengidentifikasi umpan balik dari karyawan</a:t>
            </a:r>
            <a:endParaRPr/>
          </a:p>
        </p:txBody>
      </p:sp>
      <p:sp>
        <p:nvSpPr>
          <p:cNvPr id="486" name="Google Shape;486;p40"/>
          <p:cNvSpPr/>
          <p:nvPr/>
        </p:nvSpPr>
        <p:spPr>
          <a:xfrm>
            <a:off x="3071550" y="2050606"/>
            <a:ext cx="401700" cy="401700"/>
          </a:xfrm>
          <a:prstGeom prst="ellipse">
            <a:avLst/>
          </a:prstGeom>
          <a:solidFill>
            <a:srgbClr val="718AC6">
              <a:alpha val="383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40"/>
          <p:cNvSpPr/>
          <p:nvPr/>
        </p:nvSpPr>
        <p:spPr>
          <a:xfrm>
            <a:off x="5436050" y="1720981"/>
            <a:ext cx="401700" cy="401700"/>
          </a:xfrm>
          <a:prstGeom prst="ellipse">
            <a:avLst/>
          </a:prstGeom>
          <a:solidFill>
            <a:srgbClr val="718AC6">
              <a:alpha val="383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88" name="Google Shape;488;p40"/>
          <p:cNvGrpSpPr/>
          <p:nvPr/>
        </p:nvGrpSpPr>
        <p:grpSpPr>
          <a:xfrm>
            <a:off x="872454" y="1293020"/>
            <a:ext cx="755358" cy="191930"/>
            <a:chOff x="2641350" y="846250"/>
            <a:chExt cx="413600" cy="105075"/>
          </a:xfrm>
        </p:grpSpPr>
        <p:sp>
          <p:nvSpPr>
            <p:cNvPr id="489" name="Google Shape;489;p40"/>
            <p:cNvSpPr/>
            <p:nvPr/>
          </p:nvSpPr>
          <p:spPr>
            <a:xfrm>
              <a:off x="2991475" y="846250"/>
              <a:ext cx="63475" cy="105075"/>
            </a:xfrm>
            <a:custGeom>
              <a:rect b="b" l="l" r="r" t="t"/>
              <a:pathLst>
                <a:path extrusionOk="0" h="4203" w="2539">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40"/>
            <p:cNvSpPr/>
            <p:nvPr/>
          </p:nvSpPr>
          <p:spPr>
            <a:xfrm>
              <a:off x="2874775" y="846250"/>
              <a:ext cx="63450" cy="105075"/>
            </a:xfrm>
            <a:custGeom>
              <a:rect b="b" l="l" r="r" t="t"/>
              <a:pathLst>
                <a:path extrusionOk="0" h="4203" w="2538">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40"/>
            <p:cNvSpPr/>
            <p:nvPr/>
          </p:nvSpPr>
          <p:spPr>
            <a:xfrm>
              <a:off x="2758075" y="846250"/>
              <a:ext cx="63450" cy="105075"/>
            </a:xfrm>
            <a:custGeom>
              <a:rect b="b" l="l" r="r" t="t"/>
              <a:pathLst>
                <a:path extrusionOk="0" h="4203" w="2538">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40"/>
            <p:cNvSpPr/>
            <p:nvPr/>
          </p:nvSpPr>
          <p:spPr>
            <a:xfrm>
              <a:off x="2641350" y="846250"/>
              <a:ext cx="63975" cy="105075"/>
            </a:xfrm>
            <a:custGeom>
              <a:rect b="b" l="l" r="r" t="t"/>
              <a:pathLst>
                <a:path extrusionOk="0" h="4203" w="2559">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3" name="Google Shape;493;p40"/>
          <p:cNvGrpSpPr/>
          <p:nvPr/>
        </p:nvGrpSpPr>
        <p:grpSpPr>
          <a:xfrm>
            <a:off x="5563371" y="1851828"/>
            <a:ext cx="548659" cy="482185"/>
            <a:chOff x="-37534750" y="2668075"/>
            <a:chExt cx="332400" cy="319900"/>
          </a:xfrm>
        </p:grpSpPr>
        <p:sp>
          <p:nvSpPr>
            <p:cNvPr id="494" name="Google Shape;494;p40"/>
            <p:cNvSpPr/>
            <p:nvPr/>
          </p:nvSpPr>
          <p:spPr>
            <a:xfrm>
              <a:off x="-37534750" y="2668075"/>
              <a:ext cx="332400" cy="319900"/>
            </a:xfrm>
            <a:custGeom>
              <a:rect b="b" l="l" r="r" t="t"/>
              <a:pathLst>
                <a:path extrusionOk="0" h="12796" w="13296">
                  <a:moveTo>
                    <a:pt x="5258" y="834"/>
                  </a:moveTo>
                  <a:cubicBezTo>
                    <a:pt x="5799" y="834"/>
                    <a:pt x="6338" y="935"/>
                    <a:pt x="6837" y="1134"/>
                  </a:cubicBezTo>
                  <a:cubicBezTo>
                    <a:pt x="9105" y="2142"/>
                    <a:pt x="10019" y="4852"/>
                    <a:pt x="8822" y="6963"/>
                  </a:cubicBezTo>
                  <a:cubicBezTo>
                    <a:pt x="8790" y="7026"/>
                    <a:pt x="8790" y="7026"/>
                    <a:pt x="8790" y="7057"/>
                  </a:cubicBezTo>
                  <a:cubicBezTo>
                    <a:pt x="8632" y="7372"/>
                    <a:pt x="8412" y="7656"/>
                    <a:pt x="8160" y="7876"/>
                  </a:cubicBezTo>
                  <a:cubicBezTo>
                    <a:pt x="8002" y="8002"/>
                    <a:pt x="7876" y="8128"/>
                    <a:pt x="7782" y="8191"/>
                  </a:cubicBezTo>
                  <a:cubicBezTo>
                    <a:pt x="7687" y="8223"/>
                    <a:pt x="7719" y="8223"/>
                    <a:pt x="7687" y="8286"/>
                  </a:cubicBezTo>
                  <a:cubicBezTo>
                    <a:pt x="7152" y="8664"/>
                    <a:pt x="6585" y="8947"/>
                    <a:pt x="5923" y="9073"/>
                  </a:cubicBezTo>
                  <a:cubicBezTo>
                    <a:pt x="5694" y="9110"/>
                    <a:pt x="5468" y="9128"/>
                    <a:pt x="5245" y="9128"/>
                  </a:cubicBezTo>
                  <a:cubicBezTo>
                    <a:pt x="2977" y="9128"/>
                    <a:pt x="1071" y="7298"/>
                    <a:pt x="1071" y="4946"/>
                  </a:cubicBezTo>
                  <a:cubicBezTo>
                    <a:pt x="1071" y="3592"/>
                    <a:pt x="1796" y="2268"/>
                    <a:pt x="2899" y="1544"/>
                  </a:cubicBezTo>
                  <a:cubicBezTo>
                    <a:pt x="3603" y="1068"/>
                    <a:pt x="4433" y="834"/>
                    <a:pt x="5258" y="834"/>
                  </a:cubicBezTo>
                  <a:close/>
                  <a:moveTo>
                    <a:pt x="9200" y="7876"/>
                  </a:moveTo>
                  <a:lnTo>
                    <a:pt x="11909" y="10586"/>
                  </a:lnTo>
                  <a:cubicBezTo>
                    <a:pt x="12067" y="10743"/>
                    <a:pt x="12130" y="10901"/>
                    <a:pt x="12130" y="11153"/>
                  </a:cubicBezTo>
                  <a:cubicBezTo>
                    <a:pt x="12130" y="11594"/>
                    <a:pt x="11783" y="11909"/>
                    <a:pt x="11405" y="11909"/>
                  </a:cubicBezTo>
                  <a:cubicBezTo>
                    <a:pt x="11184" y="11909"/>
                    <a:pt x="10995" y="11814"/>
                    <a:pt x="10838" y="11657"/>
                  </a:cubicBezTo>
                  <a:lnTo>
                    <a:pt x="8128" y="8947"/>
                  </a:lnTo>
                  <a:cubicBezTo>
                    <a:pt x="8160" y="8916"/>
                    <a:pt x="8759" y="8506"/>
                    <a:pt x="9200" y="7876"/>
                  </a:cubicBezTo>
                  <a:close/>
                  <a:moveTo>
                    <a:pt x="5198" y="0"/>
                  </a:moveTo>
                  <a:cubicBezTo>
                    <a:pt x="3529" y="0"/>
                    <a:pt x="1985" y="882"/>
                    <a:pt x="1103" y="2205"/>
                  </a:cubicBezTo>
                  <a:cubicBezTo>
                    <a:pt x="158" y="3623"/>
                    <a:pt x="0" y="5387"/>
                    <a:pt x="630" y="6931"/>
                  </a:cubicBezTo>
                  <a:cubicBezTo>
                    <a:pt x="1470" y="8860"/>
                    <a:pt x="3356" y="9972"/>
                    <a:pt x="5251" y="9972"/>
                  </a:cubicBezTo>
                  <a:cubicBezTo>
                    <a:pt x="5988" y="9972"/>
                    <a:pt x="6725" y="9804"/>
                    <a:pt x="7404" y="9452"/>
                  </a:cubicBezTo>
                  <a:lnTo>
                    <a:pt x="10302" y="12318"/>
                  </a:lnTo>
                  <a:cubicBezTo>
                    <a:pt x="10588" y="12626"/>
                    <a:pt x="11026" y="12796"/>
                    <a:pt x="11468" y="12796"/>
                  </a:cubicBezTo>
                  <a:cubicBezTo>
                    <a:pt x="11661" y="12796"/>
                    <a:pt x="11854" y="12763"/>
                    <a:pt x="12035" y="12697"/>
                  </a:cubicBezTo>
                  <a:cubicBezTo>
                    <a:pt x="13043" y="12161"/>
                    <a:pt x="13295" y="10806"/>
                    <a:pt x="12539" y="10050"/>
                  </a:cubicBezTo>
                  <a:lnTo>
                    <a:pt x="9672" y="7183"/>
                  </a:lnTo>
                  <a:cubicBezTo>
                    <a:pt x="10334" y="5860"/>
                    <a:pt x="10334" y="4348"/>
                    <a:pt x="9767" y="3025"/>
                  </a:cubicBezTo>
                  <a:cubicBezTo>
                    <a:pt x="9042" y="1229"/>
                    <a:pt x="7215" y="0"/>
                    <a:pt x="51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40"/>
            <p:cNvSpPr/>
            <p:nvPr/>
          </p:nvSpPr>
          <p:spPr>
            <a:xfrm>
              <a:off x="-37487500" y="2709475"/>
              <a:ext cx="165425" cy="164450"/>
            </a:xfrm>
            <a:custGeom>
              <a:rect b="b" l="l" r="r" t="t"/>
              <a:pathLst>
                <a:path extrusionOk="0" h="6578" w="6617">
                  <a:moveTo>
                    <a:pt x="3308" y="833"/>
                  </a:moveTo>
                  <a:cubicBezTo>
                    <a:pt x="4695" y="833"/>
                    <a:pt x="5797" y="1936"/>
                    <a:pt x="5797" y="3290"/>
                  </a:cubicBezTo>
                  <a:cubicBezTo>
                    <a:pt x="5797" y="4614"/>
                    <a:pt x="4726" y="5779"/>
                    <a:pt x="3308" y="5779"/>
                  </a:cubicBezTo>
                  <a:cubicBezTo>
                    <a:pt x="1954" y="5779"/>
                    <a:pt x="851" y="4677"/>
                    <a:pt x="851" y="3290"/>
                  </a:cubicBezTo>
                  <a:cubicBezTo>
                    <a:pt x="851" y="1936"/>
                    <a:pt x="1954" y="833"/>
                    <a:pt x="3308" y="833"/>
                  </a:cubicBezTo>
                  <a:close/>
                  <a:moveTo>
                    <a:pt x="3319" y="0"/>
                  </a:moveTo>
                  <a:cubicBezTo>
                    <a:pt x="2880" y="0"/>
                    <a:pt x="2438" y="81"/>
                    <a:pt x="2017" y="234"/>
                  </a:cubicBezTo>
                  <a:cubicBezTo>
                    <a:pt x="851" y="738"/>
                    <a:pt x="0" y="1936"/>
                    <a:pt x="0" y="3259"/>
                  </a:cubicBezTo>
                  <a:cubicBezTo>
                    <a:pt x="0" y="4362"/>
                    <a:pt x="568" y="5401"/>
                    <a:pt x="1481" y="6031"/>
                  </a:cubicBezTo>
                  <a:cubicBezTo>
                    <a:pt x="2033" y="6405"/>
                    <a:pt x="2645" y="6578"/>
                    <a:pt x="3255" y="6578"/>
                  </a:cubicBezTo>
                  <a:cubicBezTo>
                    <a:pt x="3725" y="6578"/>
                    <a:pt x="4193" y="6475"/>
                    <a:pt x="4632" y="6283"/>
                  </a:cubicBezTo>
                  <a:cubicBezTo>
                    <a:pt x="5829" y="5748"/>
                    <a:pt x="6585" y="4551"/>
                    <a:pt x="6585" y="3259"/>
                  </a:cubicBezTo>
                  <a:cubicBezTo>
                    <a:pt x="6616" y="2219"/>
                    <a:pt x="6081" y="1180"/>
                    <a:pt x="5167" y="549"/>
                  </a:cubicBezTo>
                  <a:cubicBezTo>
                    <a:pt x="4605" y="175"/>
                    <a:pt x="3965" y="0"/>
                    <a:pt x="331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96" name="Google Shape;496;p40"/>
          <p:cNvSpPr/>
          <p:nvPr/>
        </p:nvSpPr>
        <p:spPr>
          <a:xfrm>
            <a:off x="3071551" y="1851825"/>
            <a:ext cx="548659" cy="482210"/>
          </a:xfrm>
          <a:custGeom>
            <a:rect b="b" l="l" r="r" t="t"/>
            <a:pathLst>
              <a:path extrusionOk="0" h="10524" w="11815">
                <a:moveTo>
                  <a:pt x="8664" y="726"/>
                </a:moveTo>
                <a:cubicBezTo>
                  <a:pt x="9326" y="726"/>
                  <a:pt x="9956" y="1009"/>
                  <a:pt x="10428" y="1482"/>
                </a:cubicBezTo>
                <a:cubicBezTo>
                  <a:pt x="10869" y="1954"/>
                  <a:pt x="11090" y="2616"/>
                  <a:pt x="11090" y="3309"/>
                </a:cubicBezTo>
                <a:cubicBezTo>
                  <a:pt x="11090" y="4191"/>
                  <a:pt x="10712" y="4853"/>
                  <a:pt x="10082" y="5577"/>
                </a:cubicBezTo>
                <a:lnTo>
                  <a:pt x="7435" y="5577"/>
                </a:lnTo>
                <a:cubicBezTo>
                  <a:pt x="7309" y="5577"/>
                  <a:pt x="7215" y="5640"/>
                  <a:pt x="7120" y="5735"/>
                </a:cubicBezTo>
                <a:lnTo>
                  <a:pt x="6648" y="6522"/>
                </a:lnTo>
                <a:lnTo>
                  <a:pt x="5545" y="3687"/>
                </a:lnTo>
                <a:cubicBezTo>
                  <a:pt x="5514" y="3561"/>
                  <a:pt x="5388" y="3435"/>
                  <a:pt x="5230" y="3435"/>
                </a:cubicBezTo>
                <a:cubicBezTo>
                  <a:pt x="5073" y="3435"/>
                  <a:pt x="4947" y="3529"/>
                  <a:pt x="4915" y="3624"/>
                </a:cubicBezTo>
                <a:lnTo>
                  <a:pt x="4096" y="5514"/>
                </a:lnTo>
                <a:lnTo>
                  <a:pt x="1702" y="5514"/>
                </a:lnTo>
                <a:cubicBezTo>
                  <a:pt x="1103" y="4853"/>
                  <a:pt x="693" y="4191"/>
                  <a:pt x="693" y="3309"/>
                </a:cubicBezTo>
                <a:cubicBezTo>
                  <a:pt x="693" y="2616"/>
                  <a:pt x="945" y="1986"/>
                  <a:pt x="1355" y="1482"/>
                </a:cubicBezTo>
                <a:cubicBezTo>
                  <a:pt x="1796" y="1009"/>
                  <a:pt x="2426" y="726"/>
                  <a:pt x="3151" y="726"/>
                </a:cubicBezTo>
                <a:cubicBezTo>
                  <a:pt x="4096" y="726"/>
                  <a:pt x="4726" y="1293"/>
                  <a:pt x="5073" y="1797"/>
                </a:cubicBezTo>
                <a:cubicBezTo>
                  <a:pt x="5388" y="2206"/>
                  <a:pt x="5545" y="2647"/>
                  <a:pt x="5577" y="2836"/>
                </a:cubicBezTo>
                <a:cubicBezTo>
                  <a:pt x="5608" y="2994"/>
                  <a:pt x="5766" y="3088"/>
                  <a:pt x="5892" y="3088"/>
                </a:cubicBezTo>
                <a:cubicBezTo>
                  <a:pt x="6049" y="3088"/>
                  <a:pt x="6175" y="2994"/>
                  <a:pt x="6207" y="2836"/>
                </a:cubicBezTo>
                <a:cubicBezTo>
                  <a:pt x="6238" y="2679"/>
                  <a:pt x="6459" y="2206"/>
                  <a:pt x="6742" y="1797"/>
                </a:cubicBezTo>
                <a:cubicBezTo>
                  <a:pt x="7089" y="1293"/>
                  <a:pt x="7687" y="726"/>
                  <a:pt x="8664" y="726"/>
                </a:cubicBezTo>
                <a:close/>
                <a:moveTo>
                  <a:pt x="5293" y="4790"/>
                </a:moveTo>
                <a:lnTo>
                  <a:pt x="6364" y="7468"/>
                </a:lnTo>
                <a:cubicBezTo>
                  <a:pt x="6396" y="7562"/>
                  <a:pt x="6522" y="7657"/>
                  <a:pt x="6648" y="7688"/>
                </a:cubicBezTo>
                <a:lnTo>
                  <a:pt x="6679" y="7688"/>
                </a:lnTo>
                <a:cubicBezTo>
                  <a:pt x="6805" y="7688"/>
                  <a:pt x="6931" y="7625"/>
                  <a:pt x="6994" y="7531"/>
                </a:cubicBezTo>
                <a:lnTo>
                  <a:pt x="7750" y="6302"/>
                </a:lnTo>
                <a:lnTo>
                  <a:pt x="9483" y="6302"/>
                </a:lnTo>
                <a:cubicBezTo>
                  <a:pt x="9168" y="6459"/>
                  <a:pt x="8916" y="6711"/>
                  <a:pt x="8664" y="6932"/>
                </a:cubicBezTo>
                <a:cubicBezTo>
                  <a:pt x="7813" y="7688"/>
                  <a:pt x="6868" y="8507"/>
                  <a:pt x="5923" y="9610"/>
                </a:cubicBezTo>
                <a:cubicBezTo>
                  <a:pt x="4978" y="8507"/>
                  <a:pt x="4033" y="7688"/>
                  <a:pt x="3214" y="6932"/>
                </a:cubicBezTo>
                <a:cubicBezTo>
                  <a:pt x="2930" y="6711"/>
                  <a:pt x="2710" y="6459"/>
                  <a:pt x="2458" y="6270"/>
                </a:cubicBezTo>
                <a:lnTo>
                  <a:pt x="4411" y="6270"/>
                </a:lnTo>
                <a:cubicBezTo>
                  <a:pt x="4505" y="6270"/>
                  <a:pt x="4663" y="6207"/>
                  <a:pt x="4726" y="6081"/>
                </a:cubicBezTo>
                <a:lnTo>
                  <a:pt x="5293" y="4790"/>
                </a:lnTo>
                <a:close/>
                <a:moveTo>
                  <a:pt x="3151" y="1"/>
                </a:moveTo>
                <a:cubicBezTo>
                  <a:pt x="2269" y="1"/>
                  <a:pt x="1449" y="379"/>
                  <a:pt x="851" y="1009"/>
                </a:cubicBezTo>
                <a:cubicBezTo>
                  <a:pt x="315" y="1576"/>
                  <a:pt x="0" y="2427"/>
                  <a:pt x="0" y="3309"/>
                </a:cubicBezTo>
                <a:cubicBezTo>
                  <a:pt x="0" y="4097"/>
                  <a:pt x="252" y="4821"/>
                  <a:pt x="819" y="5514"/>
                </a:cubicBezTo>
                <a:lnTo>
                  <a:pt x="819" y="5577"/>
                </a:lnTo>
                <a:lnTo>
                  <a:pt x="347" y="5577"/>
                </a:lnTo>
                <a:cubicBezTo>
                  <a:pt x="158" y="5577"/>
                  <a:pt x="0" y="5735"/>
                  <a:pt x="0" y="5924"/>
                </a:cubicBezTo>
                <a:cubicBezTo>
                  <a:pt x="0" y="6113"/>
                  <a:pt x="158" y="6270"/>
                  <a:pt x="347" y="6270"/>
                </a:cubicBezTo>
                <a:lnTo>
                  <a:pt x="1418" y="6270"/>
                </a:lnTo>
                <a:cubicBezTo>
                  <a:pt x="1796" y="6680"/>
                  <a:pt x="2237" y="7058"/>
                  <a:pt x="2710" y="7468"/>
                </a:cubicBezTo>
                <a:cubicBezTo>
                  <a:pt x="3623" y="8255"/>
                  <a:pt x="4600" y="9137"/>
                  <a:pt x="5640" y="10366"/>
                </a:cubicBezTo>
                <a:lnTo>
                  <a:pt x="5640" y="10397"/>
                </a:lnTo>
                <a:cubicBezTo>
                  <a:pt x="5703" y="10492"/>
                  <a:pt x="5797" y="10524"/>
                  <a:pt x="5892" y="10524"/>
                </a:cubicBezTo>
                <a:cubicBezTo>
                  <a:pt x="6018" y="10524"/>
                  <a:pt x="6081" y="10492"/>
                  <a:pt x="6175" y="10397"/>
                </a:cubicBezTo>
                <a:lnTo>
                  <a:pt x="6175" y="10366"/>
                </a:lnTo>
                <a:cubicBezTo>
                  <a:pt x="7152" y="9137"/>
                  <a:pt x="8192" y="8287"/>
                  <a:pt x="9074" y="7468"/>
                </a:cubicBezTo>
                <a:cubicBezTo>
                  <a:pt x="9546" y="7026"/>
                  <a:pt x="9987" y="6617"/>
                  <a:pt x="10397" y="6270"/>
                </a:cubicBezTo>
                <a:lnTo>
                  <a:pt x="11437" y="6270"/>
                </a:lnTo>
                <a:cubicBezTo>
                  <a:pt x="11657" y="6270"/>
                  <a:pt x="11815" y="6113"/>
                  <a:pt x="11815" y="5924"/>
                </a:cubicBezTo>
                <a:cubicBezTo>
                  <a:pt x="11815" y="5735"/>
                  <a:pt x="11657" y="5577"/>
                  <a:pt x="11437" y="5577"/>
                </a:cubicBezTo>
                <a:lnTo>
                  <a:pt x="10964" y="5577"/>
                </a:lnTo>
                <a:lnTo>
                  <a:pt x="10964" y="5514"/>
                </a:lnTo>
                <a:cubicBezTo>
                  <a:pt x="11531" y="4821"/>
                  <a:pt x="11815" y="4097"/>
                  <a:pt x="11815" y="3309"/>
                </a:cubicBezTo>
                <a:cubicBezTo>
                  <a:pt x="11815" y="2458"/>
                  <a:pt x="11500" y="1639"/>
                  <a:pt x="10932" y="1009"/>
                </a:cubicBezTo>
                <a:cubicBezTo>
                  <a:pt x="10365" y="379"/>
                  <a:pt x="9578" y="1"/>
                  <a:pt x="8664" y="1"/>
                </a:cubicBezTo>
                <a:cubicBezTo>
                  <a:pt x="7404" y="1"/>
                  <a:pt x="6616" y="757"/>
                  <a:pt x="6175" y="1387"/>
                </a:cubicBezTo>
                <a:cubicBezTo>
                  <a:pt x="6049" y="1545"/>
                  <a:pt x="5986" y="1702"/>
                  <a:pt x="5892" y="1860"/>
                </a:cubicBezTo>
                <a:cubicBezTo>
                  <a:pt x="5829" y="1702"/>
                  <a:pt x="5703" y="1545"/>
                  <a:pt x="5640" y="1387"/>
                </a:cubicBezTo>
                <a:cubicBezTo>
                  <a:pt x="5199" y="757"/>
                  <a:pt x="4411" y="1"/>
                  <a:pt x="315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sp>
        <p:nvSpPr>
          <p:cNvPr id="501" name="Google Shape;501;p41"/>
          <p:cNvSpPr/>
          <p:nvPr/>
        </p:nvSpPr>
        <p:spPr>
          <a:xfrm>
            <a:off x="1532631" y="3909809"/>
            <a:ext cx="998400" cy="998400"/>
          </a:xfrm>
          <a:prstGeom prst="ellipse">
            <a:avLst/>
          </a:prstGeom>
          <a:solidFill>
            <a:srgbClr val="000000">
              <a:alpha val="383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41"/>
          <p:cNvSpPr/>
          <p:nvPr/>
        </p:nvSpPr>
        <p:spPr>
          <a:xfrm>
            <a:off x="2080775" y="535000"/>
            <a:ext cx="6261600" cy="4597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41"/>
          <p:cNvSpPr/>
          <p:nvPr/>
        </p:nvSpPr>
        <p:spPr>
          <a:xfrm>
            <a:off x="2415175" y="832048"/>
            <a:ext cx="5580000" cy="43116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41"/>
          <p:cNvSpPr txBox="1"/>
          <p:nvPr>
            <p:ph type="title"/>
          </p:nvPr>
        </p:nvSpPr>
        <p:spPr>
          <a:xfrm>
            <a:off x="2739225" y="2190975"/>
            <a:ext cx="4944900" cy="1465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SOLVING</a:t>
            </a:r>
            <a:endParaRPr/>
          </a:p>
        </p:txBody>
      </p:sp>
      <p:sp>
        <p:nvSpPr>
          <p:cNvPr id="505" name="Google Shape;505;p41"/>
          <p:cNvSpPr txBox="1"/>
          <p:nvPr>
            <p:ph idx="2" type="title"/>
          </p:nvPr>
        </p:nvSpPr>
        <p:spPr>
          <a:xfrm>
            <a:off x="2736775" y="1349167"/>
            <a:ext cx="1882800" cy="84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03.</a:t>
            </a:r>
            <a:endParaRPr/>
          </a:p>
        </p:txBody>
      </p:sp>
      <p:cxnSp>
        <p:nvCxnSpPr>
          <p:cNvPr id="506" name="Google Shape;506;p41"/>
          <p:cNvCxnSpPr/>
          <p:nvPr/>
        </p:nvCxnSpPr>
        <p:spPr>
          <a:xfrm flipH="1" rot="10800000">
            <a:off x="2828575" y="4400742"/>
            <a:ext cx="5494200" cy="16500"/>
          </a:xfrm>
          <a:prstGeom prst="straightConnector1">
            <a:avLst/>
          </a:prstGeom>
          <a:noFill/>
          <a:ln cap="flat" cmpd="sng" w="19050">
            <a:solidFill>
              <a:schemeClr val="dk1"/>
            </a:solidFill>
            <a:prstDash val="solid"/>
            <a:round/>
            <a:headEnd len="med" w="med" type="none"/>
            <a:tailEnd len="med" w="med" type="none"/>
          </a:ln>
        </p:spPr>
      </p:cxnSp>
      <p:grpSp>
        <p:nvGrpSpPr>
          <p:cNvPr id="507" name="Google Shape;507;p41"/>
          <p:cNvGrpSpPr/>
          <p:nvPr/>
        </p:nvGrpSpPr>
        <p:grpSpPr>
          <a:xfrm rot="-5400000">
            <a:off x="7593664" y="1799657"/>
            <a:ext cx="772605" cy="196301"/>
            <a:chOff x="2641350" y="846250"/>
            <a:chExt cx="413600" cy="105075"/>
          </a:xfrm>
        </p:grpSpPr>
        <p:sp>
          <p:nvSpPr>
            <p:cNvPr id="508" name="Google Shape;508;p41"/>
            <p:cNvSpPr/>
            <p:nvPr/>
          </p:nvSpPr>
          <p:spPr>
            <a:xfrm>
              <a:off x="2991475" y="846250"/>
              <a:ext cx="63475" cy="105075"/>
            </a:xfrm>
            <a:custGeom>
              <a:rect b="b" l="l" r="r" t="t"/>
              <a:pathLst>
                <a:path extrusionOk="0" h="4203" w="2539">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41"/>
            <p:cNvSpPr/>
            <p:nvPr/>
          </p:nvSpPr>
          <p:spPr>
            <a:xfrm>
              <a:off x="2874775" y="846250"/>
              <a:ext cx="63450" cy="105075"/>
            </a:xfrm>
            <a:custGeom>
              <a:rect b="b" l="l" r="r" t="t"/>
              <a:pathLst>
                <a:path extrusionOk="0" h="4203" w="2538">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41"/>
            <p:cNvSpPr/>
            <p:nvPr/>
          </p:nvSpPr>
          <p:spPr>
            <a:xfrm>
              <a:off x="2758075" y="846250"/>
              <a:ext cx="63450" cy="105075"/>
            </a:xfrm>
            <a:custGeom>
              <a:rect b="b" l="l" r="r" t="t"/>
              <a:pathLst>
                <a:path extrusionOk="0" h="4203" w="2538">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41"/>
            <p:cNvSpPr/>
            <p:nvPr/>
          </p:nvSpPr>
          <p:spPr>
            <a:xfrm>
              <a:off x="2641350" y="846250"/>
              <a:ext cx="63975" cy="105075"/>
            </a:xfrm>
            <a:custGeom>
              <a:rect b="b" l="l" r="r" t="t"/>
              <a:pathLst>
                <a:path extrusionOk="0" h="4203" w="2559">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2" name="Google Shape;512;p41"/>
          <p:cNvGrpSpPr/>
          <p:nvPr/>
        </p:nvGrpSpPr>
        <p:grpSpPr>
          <a:xfrm rot="5400000">
            <a:off x="-847462" y="1804154"/>
            <a:ext cx="3397850" cy="187275"/>
            <a:chOff x="-3237675" y="-1132050"/>
            <a:chExt cx="3397850" cy="187275"/>
          </a:xfrm>
        </p:grpSpPr>
        <p:sp>
          <p:nvSpPr>
            <p:cNvPr id="513" name="Google Shape;513;p41"/>
            <p:cNvSpPr/>
            <p:nvPr/>
          </p:nvSpPr>
          <p:spPr>
            <a:xfrm>
              <a:off x="-378750" y="-1132050"/>
              <a:ext cx="130425" cy="187275"/>
            </a:xfrm>
            <a:custGeom>
              <a:rect b="b" l="l" r="r" t="t"/>
              <a:pathLst>
                <a:path extrusionOk="0" h="7491" w="5217">
                  <a:moveTo>
                    <a:pt x="4040" y="0"/>
                  </a:moveTo>
                  <a:lnTo>
                    <a:pt x="0" y="6800"/>
                  </a:lnTo>
                  <a:lnTo>
                    <a:pt x="1157" y="7490"/>
                  </a:lnTo>
                  <a:lnTo>
                    <a:pt x="5217" y="690"/>
                  </a:lnTo>
                  <a:lnTo>
                    <a:pt x="404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41"/>
            <p:cNvSpPr/>
            <p:nvPr/>
          </p:nvSpPr>
          <p:spPr>
            <a:xfrm>
              <a:off x="29725" y="-1132050"/>
              <a:ext cx="130450" cy="187275"/>
            </a:xfrm>
            <a:custGeom>
              <a:rect b="b" l="l" r="r" t="t"/>
              <a:pathLst>
                <a:path extrusionOk="0" h="7491" w="5218">
                  <a:moveTo>
                    <a:pt x="4040" y="0"/>
                  </a:moveTo>
                  <a:lnTo>
                    <a:pt x="1" y="6800"/>
                  </a:lnTo>
                  <a:lnTo>
                    <a:pt x="1158" y="7490"/>
                  </a:lnTo>
                  <a:lnTo>
                    <a:pt x="5217" y="690"/>
                  </a:lnTo>
                  <a:lnTo>
                    <a:pt x="404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41"/>
            <p:cNvSpPr/>
            <p:nvPr/>
          </p:nvSpPr>
          <p:spPr>
            <a:xfrm>
              <a:off x="-787250" y="-1132050"/>
              <a:ext cx="130450" cy="187275"/>
            </a:xfrm>
            <a:custGeom>
              <a:rect b="b" l="l" r="r" t="t"/>
              <a:pathLst>
                <a:path extrusionOk="0" h="7491" w="5218">
                  <a:moveTo>
                    <a:pt x="4040" y="0"/>
                  </a:moveTo>
                  <a:lnTo>
                    <a:pt x="1" y="6800"/>
                  </a:lnTo>
                  <a:lnTo>
                    <a:pt x="1158" y="7490"/>
                  </a:lnTo>
                  <a:lnTo>
                    <a:pt x="5217" y="690"/>
                  </a:lnTo>
                  <a:lnTo>
                    <a:pt x="404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41"/>
            <p:cNvSpPr/>
            <p:nvPr/>
          </p:nvSpPr>
          <p:spPr>
            <a:xfrm>
              <a:off x="-1195725" y="-1132050"/>
              <a:ext cx="130425" cy="187275"/>
            </a:xfrm>
            <a:custGeom>
              <a:rect b="b" l="l" r="r" t="t"/>
              <a:pathLst>
                <a:path extrusionOk="0" h="7491" w="5217">
                  <a:moveTo>
                    <a:pt x="4060" y="0"/>
                  </a:moveTo>
                  <a:lnTo>
                    <a:pt x="0" y="6800"/>
                  </a:lnTo>
                  <a:lnTo>
                    <a:pt x="1157" y="7490"/>
                  </a:lnTo>
                  <a:lnTo>
                    <a:pt x="5217" y="690"/>
                  </a:lnTo>
                  <a:lnTo>
                    <a:pt x="406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41"/>
            <p:cNvSpPr/>
            <p:nvPr/>
          </p:nvSpPr>
          <p:spPr>
            <a:xfrm>
              <a:off x="-1604225" y="-1132050"/>
              <a:ext cx="130450" cy="187275"/>
            </a:xfrm>
            <a:custGeom>
              <a:rect b="b" l="l" r="r" t="t"/>
              <a:pathLst>
                <a:path extrusionOk="0" h="7491" w="5218">
                  <a:moveTo>
                    <a:pt x="4060" y="0"/>
                  </a:moveTo>
                  <a:lnTo>
                    <a:pt x="1" y="6800"/>
                  </a:lnTo>
                  <a:lnTo>
                    <a:pt x="1158" y="7490"/>
                  </a:lnTo>
                  <a:lnTo>
                    <a:pt x="5217" y="690"/>
                  </a:lnTo>
                  <a:lnTo>
                    <a:pt x="406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41"/>
            <p:cNvSpPr/>
            <p:nvPr/>
          </p:nvSpPr>
          <p:spPr>
            <a:xfrm>
              <a:off x="-2012725" y="-1132050"/>
              <a:ext cx="130450" cy="187275"/>
            </a:xfrm>
            <a:custGeom>
              <a:rect b="b" l="l" r="r" t="t"/>
              <a:pathLst>
                <a:path extrusionOk="0" h="7491" w="5218">
                  <a:moveTo>
                    <a:pt x="4060" y="0"/>
                  </a:moveTo>
                  <a:lnTo>
                    <a:pt x="1" y="6800"/>
                  </a:lnTo>
                  <a:lnTo>
                    <a:pt x="1178" y="7490"/>
                  </a:lnTo>
                  <a:lnTo>
                    <a:pt x="5217" y="690"/>
                  </a:lnTo>
                  <a:lnTo>
                    <a:pt x="406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41"/>
            <p:cNvSpPr/>
            <p:nvPr/>
          </p:nvSpPr>
          <p:spPr>
            <a:xfrm>
              <a:off x="-2421200" y="-1132050"/>
              <a:ext cx="130425" cy="187275"/>
            </a:xfrm>
            <a:custGeom>
              <a:rect b="b" l="l" r="r" t="t"/>
              <a:pathLst>
                <a:path extrusionOk="0" h="7491" w="5217">
                  <a:moveTo>
                    <a:pt x="4060" y="0"/>
                  </a:moveTo>
                  <a:lnTo>
                    <a:pt x="0" y="6800"/>
                  </a:lnTo>
                  <a:lnTo>
                    <a:pt x="1178" y="7490"/>
                  </a:lnTo>
                  <a:lnTo>
                    <a:pt x="5217" y="690"/>
                  </a:lnTo>
                  <a:lnTo>
                    <a:pt x="406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41"/>
            <p:cNvSpPr/>
            <p:nvPr/>
          </p:nvSpPr>
          <p:spPr>
            <a:xfrm>
              <a:off x="-2829175" y="-1132050"/>
              <a:ext cx="129925" cy="187275"/>
            </a:xfrm>
            <a:custGeom>
              <a:rect b="b" l="l" r="r" t="t"/>
              <a:pathLst>
                <a:path extrusionOk="0" h="7491" w="5197">
                  <a:moveTo>
                    <a:pt x="4039" y="0"/>
                  </a:moveTo>
                  <a:lnTo>
                    <a:pt x="0" y="6800"/>
                  </a:lnTo>
                  <a:lnTo>
                    <a:pt x="1157" y="7490"/>
                  </a:lnTo>
                  <a:lnTo>
                    <a:pt x="5196" y="690"/>
                  </a:lnTo>
                  <a:lnTo>
                    <a:pt x="403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41"/>
            <p:cNvSpPr/>
            <p:nvPr/>
          </p:nvSpPr>
          <p:spPr>
            <a:xfrm>
              <a:off x="-3237675" y="-1132050"/>
              <a:ext cx="129925" cy="187275"/>
            </a:xfrm>
            <a:custGeom>
              <a:rect b="b" l="l" r="r" t="t"/>
              <a:pathLst>
                <a:path extrusionOk="0" h="7491" w="5197">
                  <a:moveTo>
                    <a:pt x="4040" y="0"/>
                  </a:moveTo>
                  <a:lnTo>
                    <a:pt x="0" y="6800"/>
                  </a:lnTo>
                  <a:lnTo>
                    <a:pt x="1157" y="7490"/>
                  </a:lnTo>
                  <a:lnTo>
                    <a:pt x="5197" y="690"/>
                  </a:lnTo>
                  <a:lnTo>
                    <a:pt x="404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522" name="Google Shape;522;p41"/>
          <p:cNvCxnSpPr/>
          <p:nvPr/>
        </p:nvCxnSpPr>
        <p:spPr>
          <a:xfrm rot="10800000">
            <a:off x="524900" y="-25"/>
            <a:ext cx="0" cy="3633600"/>
          </a:xfrm>
          <a:prstGeom prst="straightConnector1">
            <a:avLst/>
          </a:prstGeom>
          <a:noFill/>
          <a:ln cap="flat" cmpd="sng" w="19050">
            <a:solidFill>
              <a:schemeClr val="lt1"/>
            </a:solidFill>
            <a:prstDash val="solid"/>
            <a:round/>
            <a:headEnd len="med" w="med" type="none"/>
            <a:tailEnd len="med" w="med" type="non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6" name="Shape 526"/>
        <p:cNvGrpSpPr/>
        <p:nvPr/>
      </p:nvGrpSpPr>
      <p:grpSpPr>
        <a:xfrm>
          <a:off x="0" y="0"/>
          <a:ext cx="0" cy="0"/>
          <a:chOff x="0" y="0"/>
          <a:chExt cx="0" cy="0"/>
        </a:xfrm>
      </p:grpSpPr>
      <p:grpSp>
        <p:nvGrpSpPr>
          <p:cNvPr id="527" name="Google Shape;527;p42"/>
          <p:cNvGrpSpPr/>
          <p:nvPr/>
        </p:nvGrpSpPr>
        <p:grpSpPr>
          <a:xfrm rot="10800000">
            <a:off x="4305271" y="4810771"/>
            <a:ext cx="537556" cy="136576"/>
            <a:chOff x="2641350" y="846250"/>
            <a:chExt cx="413600" cy="105075"/>
          </a:xfrm>
        </p:grpSpPr>
        <p:sp>
          <p:nvSpPr>
            <p:cNvPr id="528" name="Google Shape;528;p42"/>
            <p:cNvSpPr/>
            <p:nvPr/>
          </p:nvSpPr>
          <p:spPr>
            <a:xfrm>
              <a:off x="2991475" y="846250"/>
              <a:ext cx="63475" cy="105075"/>
            </a:xfrm>
            <a:custGeom>
              <a:rect b="b" l="l" r="r" t="t"/>
              <a:pathLst>
                <a:path extrusionOk="0" h="4203" w="2539">
                  <a:moveTo>
                    <a:pt x="2092" y="1"/>
                  </a:moveTo>
                  <a:lnTo>
                    <a:pt x="1" y="2111"/>
                  </a:lnTo>
                  <a:lnTo>
                    <a:pt x="2092" y="4202"/>
                  </a:lnTo>
                  <a:lnTo>
                    <a:pt x="2538" y="3756"/>
                  </a:lnTo>
                  <a:lnTo>
                    <a:pt x="874" y="2111"/>
                  </a:lnTo>
                  <a:lnTo>
                    <a:pt x="2538" y="447"/>
                  </a:lnTo>
                  <a:lnTo>
                    <a:pt x="209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42"/>
            <p:cNvSpPr/>
            <p:nvPr/>
          </p:nvSpPr>
          <p:spPr>
            <a:xfrm>
              <a:off x="2874775" y="846250"/>
              <a:ext cx="63450" cy="105075"/>
            </a:xfrm>
            <a:custGeom>
              <a:rect b="b" l="l" r="r" t="t"/>
              <a:pathLst>
                <a:path extrusionOk="0" h="4203" w="2538">
                  <a:moveTo>
                    <a:pt x="2091" y="1"/>
                  </a:moveTo>
                  <a:lnTo>
                    <a:pt x="0" y="2111"/>
                  </a:lnTo>
                  <a:lnTo>
                    <a:pt x="2091" y="4202"/>
                  </a:lnTo>
                  <a:lnTo>
                    <a:pt x="2538" y="3756"/>
                  </a:lnTo>
                  <a:lnTo>
                    <a:pt x="894" y="2111"/>
                  </a:lnTo>
                  <a:lnTo>
                    <a:pt x="2538" y="447"/>
                  </a:lnTo>
                  <a:lnTo>
                    <a:pt x="209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42"/>
            <p:cNvSpPr/>
            <p:nvPr/>
          </p:nvSpPr>
          <p:spPr>
            <a:xfrm>
              <a:off x="2758075" y="846250"/>
              <a:ext cx="63450" cy="105075"/>
            </a:xfrm>
            <a:custGeom>
              <a:rect b="b" l="l" r="r" t="t"/>
              <a:pathLst>
                <a:path extrusionOk="0" h="4203" w="2538">
                  <a:moveTo>
                    <a:pt x="2111" y="1"/>
                  </a:moveTo>
                  <a:lnTo>
                    <a:pt x="0" y="2111"/>
                  </a:lnTo>
                  <a:lnTo>
                    <a:pt x="2111" y="4202"/>
                  </a:lnTo>
                  <a:lnTo>
                    <a:pt x="2537" y="3756"/>
                  </a:lnTo>
                  <a:lnTo>
                    <a:pt x="893" y="2111"/>
                  </a:lnTo>
                  <a:lnTo>
                    <a:pt x="2537" y="447"/>
                  </a:lnTo>
                  <a:lnTo>
                    <a:pt x="211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42"/>
            <p:cNvSpPr/>
            <p:nvPr/>
          </p:nvSpPr>
          <p:spPr>
            <a:xfrm>
              <a:off x="2641350" y="846250"/>
              <a:ext cx="63975" cy="105075"/>
            </a:xfrm>
            <a:custGeom>
              <a:rect b="b" l="l" r="r" t="t"/>
              <a:pathLst>
                <a:path extrusionOk="0" h="4203" w="2559">
                  <a:moveTo>
                    <a:pt x="2112" y="1"/>
                  </a:moveTo>
                  <a:lnTo>
                    <a:pt x="1" y="2111"/>
                  </a:lnTo>
                  <a:lnTo>
                    <a:pt x="2112" y="4202"/>
                  </a:lnTo>
                  <a:lnTo>
                    <a:pt x="2558" y="3756"/>
                  </a:lnTo>
                  <a:lnTo>
                    <a:pt x="894" y="2111"/>
                  </a:lnTo>
                  <a:lnTo>
                    <a:pt x="2558" y="447"/>
                  </a:lnTo>
                  <a:lnTo>
                    <a:pt x="211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32" name="Google Shape;532;p42"/>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ALIR PROGRAM</a:t>
            </a:r>
            <a:endParaRPr/>
          </a:p>
        </p:txBody>
      </p:sp>
      <p:grpSp>
        <p:nvGrpSpPr>
          <p:cNvPr id="533" name="Google Shape;533;p42"/>
          <p:cNvGrpSpPr/>
          <p:nvPr/>
        </p:nvGrpSpPr>
        <p:grpSpPr>
          <a:xfrm>
            <a:off x="878338" y="983704"/>
            <a:ext cx="913425" cy="370975"/>
            <a:chOff x="6514150" y="4420266"/>
            <a:chExt cx="913425" cy="370975"/>
          </a:xfrm>
        </p:grpSpPr>
        <p:sp>
          <p:nvSpPr>
            <p:cNvPr id="534" name="Google Shape;534;p42"/>
            <p:cNvSpPr/>
            <p:nvPr/>
          </p:nvSpPr>
          <p:spPr>
            <a:xfrm>
              <a:off x="6938875" y="4420266"/>
              <a:ext cx="488700" cy="370975"/>
            </a:xfrm>
            <a:custGeom>
              <a:rect b="b" l="l" r="r" t="t"/>
              <a:pathLst>
                <a:path extrusionOk="0" h="14839" w="19548">
                  <a:moveTo>
                    <a:pt x="8160" y="1"/>
                  </a:moveTo>
                  <a:lnTo>
                    <a:pt x="1" y="14838"/>
                  </a:lnTo>
                  <a:lnTo>
                    <a:pt x="11388" y="14838"/>
                  </a:lnTo>
                  <a:lnTo>
                    <a:pt x="1954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42"/>
            <p:cNvSpPr/>
            <p:nvPr/>
          </p:nvSpPr>
          <p:spPr>
            <a:xfrm>
              <a:off x="6514150" y="4420266"/>
              <a:ext cx="488700" cy="370975"/>
            </a:xfrm>
            <a:custGeom>
              <a:rect b="b" l="l" r="r" t="t"/>
              <a:pathLst>
                <a:path extrusionOk="0" h="14839" w="19548">
                  <a:moveTo>
                    <a:pt x="8160" y="1"/>
                  </a:moveTo>
                  <a:lnTo>
                    <a:pt x="1" y="14838"/>
                  </a:lnTo>
                  <a:lnTo>
                    <a:pt x="11388" y="14838"/>
                  </a:lnTo>
                  <a:lnTo>
                    <a:pt x="1954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6" name="Google Shape;536;p42"/>
          <p:cNvGrpSpPr/>
          <p:nvPr/>
        </p:nvGrpSpPr>
        <p:grpSpPr>
          <a:xfrm>
            <a:off x="2392407" y="3227145"/>
            <a:ext cx="4384817" cy="219600"/>
            <a:chOff x="1687207" y="3240745"/>
            <a:chExt cx="4384817" cy="219600"/>
          </a:xfrm>
        </p:grpSpPr>
        <p:sp>
          <p:nvSpPr>
            <p:cNvPr id="537" name="Google Shape;537;p42"/>
            <p:cNvSpPr/>
            <p:nvPr/>
          </p:nvSpPr>
          <p:spPr>
            <a:xfrm>
              <a:off x="1687207" y="3240745"/>
              <a:ext cx="215400" cy="219600"/>
            </a:xfrm>
            <a:prstGeom prst="diamond">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42"/>
            <p:cNvSpPr/>
            <p:nvPr/>
          </p:nvSpPr>
          <p:spPr>
            <a:xfrm>
              <a:off x="4466678" y="3240745"/>
              <a:ext cx="215400" cy="219600"/>
            </a:xfrm>
            <a:prstGeom prst="diamond">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42"/>
            <p:cNvSpPr/>
            <p:nvPr/>
          </p:nvSpPr>
          <p:spPr>
            <a:xfrm>
              <a:off x="3076880" y="3240745"/>
              <a:ext cx="215400" cy="219600"/>
            </a:xfrm>
            <a:prstGeom prst="diamond">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42"/>
            <p:cNvSpPr/>
            <p:nvPr/>
          </p:nvSpPr>
          <p:spPr>
            <a:xfrm>
              <a:off x="5856624" y="3240745"/>
              <a:ext cx="215400" cy="219600"/>
            </a:xfrm>
            <a:prstGeom prst="diamond">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41" name="Google Shape;541;p42"/>
            <p:cNvCxnSpPr/>
            <p:nvPr/>
          </p:nvCxnSpPr>
          <p:spPr>
            <a:xfrm>
              <a:off x="2011233" y="3350516"/>
              <a:ext cx="957000" cy="0"/>
            </a:xfrm>
            <a:prstGeom prst="straightConnector1">
              <a:avLst/>
            </a:prstGeom>
            <a:noFill/>
            <a:ln cap="flat" cmpd="sng" w="19050">
              <a:solidFill>
                <a:schemeClr val="accent2"/>
              </a:solidFill>
              <a:prstDash val="solid"/>
              <a:round/>
              <a:headEnd len="med" w="med" type="none"/>
              <a:tailEnd len="med" w="med" type="none"/>
            </a:ln>
          </p:spPr>
        </p:cxnSp>
        <p:cxnSp>
          <p:nvCxnSpPr>
            <p:cNvPr id="542" name="Google Shape;542;p42"/>
            <p:cNvCxnSpPr/>
            <p:nvPr/>
          </p:nvCxnSpPr>
          <p:spPr>
            <a:xfrm>
              <a:off x="3400906" y="3350516"/>
              <a:ext cx="957000" cy="0"/>
            </a:xfrm>
            <a:prstGeom prst="straightConnector1">
              <a:avLst/>
            </a:prstGeom>
            <a:noFill/>
            <a:ln cap="flat" cmpd="sng" w="19050">
              <a:solidFill>
                <a:schemeClr val="accent2"/>
              </a:solidFill>
              <a:prstDash val="solid"/>
              <a:round/>
              <a:headEnd len="med" w="med" type="none"/>
              <a:tailEnd len="med" w="med" type="none"/>
            </a:ln>
          </p:spPr>
        </p:cxnSp>
        <p:cxnSp>
          <p:nvCxnSpPr>
            <p:cNvPr id="543" name="Google Shape;543;p42"/>
            <p:cNvCxnSpPr/>
            <p:nvPr/>
          </p:nvCxnSpPr>
          <p:spPr>
            <a:xfrm>
              <a:off x="4790851" y="3350516"/>
              <a:ext cx="957000" cy="0"/>
            </a:xfrm>
            <a:prstGeom prst="straightConnector1">
              <a:avLst/>
            </a:prstGeom>
            <a:noFill/>
            <a:ln cap="flat" cmpd="sng" w="19050">
              <a:solidFill>
                <a:schemeClr val="accent2"/>
              </a:solidFill>
              <a:prstDash val="solid"/>
              <a:round/>
              <a:headEnd len="med" w="med" type="none"/>
              <a:tailEnd len="med" w="med" type="none"/>
            </a:ln>
          </p:spPr>
        </p:cxnSp>
      </p:grpSp>
      <p:sp>
        <p:nvSpPr>
          <p:cNvPr id="544" name="Google Shape;544;p42"/>
          <p:cNvSpPr/>
          <p:nvPr/>
        </p:nvSpPr>
        <p:spPr>
          <a:xfrm>
            <a:off x="2165458" y="2719898"/>
            <a:ext cx="401700" cy="401700"/>
          </a:xfrm>
          <a:prstGeom prst="ellipse">
            <a:avLst/>
          </a:prstGeom>
          <a:solidFill>
            <a:srgbClr val="718AC6">
              <a:alpha val="383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42"/>
          <p:cNvSpPr/>
          <p:nvPr/>
        </p:nvSpPr>
        <p:spPr>
          <a:xfrm>
            <a:off x="3594348" y="2715273"/>
            <a:ext cx="401700" cy="401700"/>
          </a:xfrm>
          <a:prstGeom prst="ellipse">
            <a:avLst/>
          </a:prstGeom>
          <a:solidFill>
            <a:srgbClr val="718AC6">
              <a:alpha val="383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42"/>
          <p:cNvSpPr/>
          <p:nvPr/>
        </p:nvSpPr>
        <p:spPr>
          <a:xfrm>
            <a:off x="5053804" y="2434923"/>
            <a:ext cx="401700" cy="401700"/>
          </a:xfrm>
          <a:prstGeom prst="ellipse">
            <a:avLst/>
          </a:prstGeom>
          <a:solidFill>
            <a:srgbClr val="718AC6">
              <a:alpha val="383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42"/>
          <p:cNvSpPr/>
          <p:nvPr/>
        </p:nvSpPr>
        <p:spPr>
          <a:xfrm>
            <a:off x="6485454" y="2433148"/>
            <a:ext cx="401700" cy="401700"/>
          </a:xfrm>
          <a:prstGeom prst="ellipse">
            <a:avLst/>
          </a:prstGeom>
          <a:solidFill>
            <a:srgbClr val="718AC6">
              <a:alpha val="383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42"/>
          <p:cNvSpPr txBox="1"/>
          <p:nvPr/>
        </p:nvSpPr>
        <p:spPr>
          <a:xfrm>
            <a:off x="1467308" y="3627842"/>
            <a:ext cx="2016900" cy="328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500">
                <a:solidFill>
                  <a:schemeClr val="accent2"/>
                </a:solidFill>
                <a:latin typeface="Bebas Neue"/>
                <a:ea typeface="Bebas Neue"/>
                <a:cs typeface="Bebas Neue"/>
                <a:sym typeface="Bebas Neue"/>
              </a:rPr>
              <a:t>Face recognition</a:t>
            </a:r>
            <a:endParaRPr sz="2500">
              <a:solidFill>
                <a:schemeClr val="accent2"/>
              </a:solidFill>
              <a:latin typeface="Bebas Neue"/>
              <a:ea typeface="Bebas Neue"/>
              <a:cs typeface="Bebas Neue"/>
              <a:sym typeface="Bebas Neue"/>
            </a:endParaRPr>
          </a:p>
        </p:txBody>
      </p:sp>
      <p:sp>
        <p:nvSpPr>
          <p:cNvPr id="549" name="Google Shape;549;p42"/>
          <p:cNvSpPr txBox="1"/>
          <p:nvPr/>
        </p:nvSpPr>
        <p:spPr>
          <a:xfrm>
            <a:off x="1467308" y="3943217"/>
            <a:ext cx="2016900" cy="649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2"/>
                </a:solidFill>
                <a:latin typeface="Raleway Medium"/>
                <a:ea typeface="Raleway Medium"/>
                <a:cs typeface="Raleway Medium"/>
                <a:sym typeface="Raleway Medium"/>
              </a:rPr>
              <a:t>Identifikasi karyawan menggunakan wajah</a:t>
            </a:r>
            <a:endParaRPr>
              <a:solidFill>
                <a:schemeClr val="accent2"/>
              </a:solidFill>
              <a:latin typeface="Raleway Medium"/>
              <a:ea typeface="Raleway Medium"/>
              <a:cs typeface="Raleway Medium"/>
              <a:sym typeface="Raleway Medium"/>
            </a:endParaRPr>
          </a:p>
        </p:txBody>
      </p:sp>
      <p:sp>
        <p:nvSpPr>
          <p:cNvPr id="550" name="Google Shape;550;p42"/>
          <p:cNvSpPr txBox="1"/>
          <p:nvPr/>
        </p:nvSpPr>
        <p:spPr>
          <a:xfrm>
            <a:off x="2885959" y="1432100"/>
            <a:ext cx="2016900" cy="328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500">
                <a:solidFill>
                  <a:schemeClr val="accent2"/>
                </a:solidFill>
                <a:latin typeface="Bebas Neue"/>
                <a:ea typeface="Bebas Neue"/>
                <a:cs typeface="Bebas Neue"/>
                <a:sym typeface="Bebas Neue"/>
              </a:rPr>
              <a:t>Speech to text</a:t>
            </a:r>
            <a:endParaRPr sz="2500">
              <a:solidFill>
                <a:schemeClr val="accent2"/>
              </a:solidFill>
              <a:latin typeface="Bebas Neue"/>
              <a:ea typeface="Bebas Neue"/>
              <a:cs typeface="Bebas Neue"/>
              <a:sym typeface="Bebas Neue"/>
            </a:endParaRPr>
          </a:p>
        </p:txBody>
      </p:sp>
      <p:sp>
        <p:nvSpPr>
          <p:cNvPr id="551" name="Google Shape;551;p42"/>
          <p:cNvSpPr txBox="1"/>
          <p:nvPr/>
        </p:nvSpPr>
        <p:spPr>
          <a:xfrm>
            <a:off x="2885959" y="1789650"/>
            <a:ext cx="2016900" cy="649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2"/>
                </a:solidFill>
                <a:latin typeface="Raleway Medium"/>
                <a:ea typeface="Raleway Medium"/>
                <a:cs typeface="Raleway Medium"/>
                <a:sym typeface="Raleway Medium"/>
              </a:rPr>
              <a:t>Ekstraksi suara ke teks</a:t>
            </a:r>
            <a:endParaRPr>
              <a:solidFill>
                <a:schemeClr val="accent2"/>
              </a:solidFill>
              <a:latin typeface="Raleway Medium"/>
              <a:ea typeface="Raleway Medium"/>
              <a:cs typeface="Raleway Medium"/>
              <a:sym typeface="Raleway Medium"/>
            </a:endParaRPr>
          </a:p>
        </p:txBody>
      </p:sp>
      <p:sp>
        <p:nvSpPr>
          <p:cNvPr id="552" name="Google Shape;552;p42"/>
          <p:cNvSpPr txBox="1"/>
          <p:nvPr/>
        </p:nvSpPr>
        <p:spPr>
          <a:xfrm>
            <a:off x="4269021" y="3627842"/>
            <a:ext cx="2016900" cy="328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500">
                <a:solidFill>
                  <a:schemeClr val="accent2"/>
                </a:solidFill>
                <a:latin typeface="Bebas Neue"/>
                <a:ea typeface="Bebas Neue"/>
                <a:cs typeface="Bebas Neue"/>
                <a:sym typeface="Bebas Neue"/>
              </a:rPr>
              <a:t>EMOTION Analys</a:t>
            </a:r>
            <a:endParaRPr sz="2500">
              <a:solidFill>
                <a:schemeClr val="accent2"/>
              </a:solidFill>
              <a:latin typeface="Bebas Neue"/>
              <a:ea typeface="Bebas Neue"/>
              <a:cs typeface="Bebas Neue"/>
              <a:sym typeface="Bebas Neue"/>
            </a:endParaRPr>
          </a:p>
        </p:txBody>
      </p:sp>
      <p:sp>
        <p:nvSpPr>
          <p:cNvPr id="553" name="Google Shape;553;p42"/>
          <p:cNvSpPr txBox="1"/>
          <p:nvPr/>
        </p:nvSpPr>
        <p:spPr>
          <a:xfrm>
            <a:off x="4134988" y="3943225"/>
            <a:ext cx="2289600" cy="649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2"/>
                </a:solidFill>
                <a:latin typeface="Raleway Medium"/>
                <a:ea typeface="Raleway Medium"/>
                <a:cs typeface="Raleway Medium"/>
                <a:sym typeface="Raleway Medium"/>
              </a:rPr>
              <a:t>Analisis emosi karyawan berdasar teks</a:t>
            </a:r>
            <a:endParaRPr>
              <a:solidFill>
                <a:schemeClr val="accent2"/>
              </a:solidFill>
              <a:latin typeface="Raleway Medium"/>
              <a:ea typeface="Raleway Medium"/>
              <a:cs typeface="Raleway Medium"/>
              <a:sym typeface="Raleway Medium"/>
            </a:endParaRPr>
          </a:p>
        </p:txBody>
      </p:sp>
      <p:sp>
        <p:nvSpPr>
          <p:cNvPr id="554" name="Google Shape;554;p42"/>
          <p:cNvSpPr txBox="1"/>
          <p:nvPr/>
        </p:nvSpPr>
        <p:spPr>
          <a:xfrm>
            <a:off x="5659810" y="1433113"/>
            <a:ext cx="2016900" cy="328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500">
                <a:solidFill>
                  <a:schemeClr val="accent2"/>
                </a:solidFill>
                <a:latin typeface="Bebas Neue"/>
                <a:ea typeface="Bebas Neue"/>
                <a:cs typeface="Bebas Neue"/>
                <a:sym typeface="Bebas Neue"/>
              </a:rPr>
              <a:t>SHOW RESULT</a:t>
            </a:r>
            <a:endParaRPr sz="2500">
              <a:solidFill>
                <a:schemeClr val="accent2"/>
              </a:solidFill>
              <a:latin typeface="Bebas Neue"/>
              <a:ea typeface="Bebas Neue"/>
              <a:cs typeface="Bebas Neue"/>
              <a:sym typeface="Bebas Neue"/>
            </a:endParaRPr>
          </a:p>
        </p:txBody>
      </p:sp>
      <p:sp>
        <p:nvSpPr>
          <p:cNvPr id="555" name="Google Shape;555;p42"/>
          <p:cNvSpPr txBox="1"/>
          <p:nvPr/>
        </p:nvSpPr>
        <p:spPr>
          <a:xfrm>
            <a:off x="5659810" y="1748488"/>
            <a:ext cx="2016900" cy="649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2"/>
                </a:solidFill>
                <a:latin typeface="Raleway Medium"/>
                <a:ea typeface="Raleway Medium"/>
                <a:cs typeface="Raleway Medium"/>
                <a:sym typeface="Raleway Medium"/>
              </a:rPr>
              <a:t>Menampilkan hasil pada web</a:t>
            </a:r>
            <a:endParaRPr>
              <a:solidFill>
                <a:schemeClr val="accent2"/>
              </a:solidFill>
              <a:latin typeface="Raleway Medium"/>
              <a:ea typeface="Raleway Medium"/>
              <a:cs typeface="Raleway Medium"/>
              <a:sym typeface="Raleway Medium"/>
            </a:endParaRPr>
          </a:p>
        </p:txBody>
      </p:sp>
      <p:sp>
        <p:nvSpPr>
          <p:cNvPr id="556" name="Google Shape;556;p42"/>
          <p:cNvSpPr/>
          <p:nvPr/>
        </p:nvSpPr>
        <p:spPr>
          <a:xfrm>
            <a:off x="6485451" y="2702921"/>
            <a:ext cx="388175" cy="426406"/>
          </a:xfrm>
          <a:custGeom>
            <a:rect b="b" l="l" r="r" t="t"/>
            <a:pathLst>
              <a:path extrusionOk="0" h="19325" w="19329">
                <a:moveTo>
                  <a:pt x="9062" y="1229"/>
                </a:moveTo>
                <a:lnTo>
                  <a:pt x="9062" y="4539"/>
                </a:lnTo>
                <a:cubicBezTo>
                  <a:pt x="8470" y="4557"/>
                  <a:pt x="7885" y="4602"/>
                  <a:pt x="7311" y="4674"/>
                </a:cubicBezTo>
                <a:cubicBezTo>
                  <a:pt x="7223" y="4339"/>
                  <a:pt x="7036" y="4037"/>
                  <a:pt x="6773" y="3811"/>
                </a:cubicBezTo>
                <a:cubicBezTo>
                  <a:pt x="7392" y="2428"/>
                  <a:pt x="8211" y="1513"/>
                  <a:pt x="9062" y="1229"/>
                </a:cubicBezTo>
                <a:close/>
                <a:moveTo>
                  <a:pt x="10194" y="1226"/>
                </a:moveTo>
                <a:cubicBezTo>
                  <a:pt x="11278" y="1586"/>
                  <a:pt x="12272" y="2944"/>
                  <a:pt x="12912" y="4835"/>
                </a:cubicBezTo>
                <a:cubicBezTo>
                  <a:pt x="12015" y="4662"/>
                  <a:pt x="11106" y="4566"/>
                  <a:pt x="10194" y="4539"/>
                </a:cubicBezTo>
                <a:lnTo>
                  <a:pt x="10194" y="1226"/>
                </a:lnTo>
                <a:close/>
                <a:moveTo>
                  <a:pt x="5665" y="4530"/>
                </a:moveTo>
                <a:cubicBezTo>
                  <a:pt x="6170" y="4530"/>
                  <a:pt x="6423" y="5139"/>
                  <a:pt x="6067" y="5496"/>
                </a:cubicBezTo>
                <a:cubicBezTo>
                  <a:pt x="5950" y="5611"/>
                  <a:pt x="5808" y="5663"/>
                  <a:pt x="5669" y="5663"/>
                </a:cubicBezTo>
                <a:cubicBezTo>
                  <a:pt x="5378" y="5663"/>
                  <a:pt x="5101" y="5438"/>
                  <a:pt x="5101" y="5097"/>
                </a:cubicBezTo>
                <a:cubicBezTo>
                  <a:pt x="5101" y="4783"/>
                  <a:pt x="5351" y="4530"/>
                  <a:pt x="5665" y="4530"/>
                </a:cubicBezTo>
                <a:close/>
                <a:moveTo>
                  <a:pt x="6743" y="1643"/>
                </a:moveTo>
                <a:cubicBezTo>
                  <a:pt x="6363" y="2129"/>
                  <a:pt x="6019" y="2718"/>
                  <a:pt x="5717" y="3397"/>
                </a:cubicBezTo>
                <a:lnTo>
                  <a:pt x="5665" y="3397"/>
                </a:lnTo>
                <a:cubicBezTo>
                  <a:pt x="4578" y="3397"/>
                  <a:pt x="3769" y="4406"/>
                  <a:pt x="4008" y="5469"/>
                </a:cubicBezTo>
                <a:cubicBezTo>
                  <a:pt x="3075" y="5822"/>
                  <a:pt x="2277" y="6266"/>
                  <a:pt x="1646" y="6773"/>
                </a:cubicBezTo>
                <a:cubicBezTo>
                  <a:pt x="2507" y="4394"/>
                  <a:pt x="4373" y="2516"/>
                  <a:pt x="6743" y="1643"/>
                </a:cubicBezTo>
                <a:close/>
                <a:moveTo>
                  <a:pt x="12510" y="1631"/>
                </a:moveTo>
                <a:lnTo>
                  <a:pt x="12510" y="1631"/>
                </a:lnTo>
                <a:cubicBezTo>
                  <a:pt x="14926" y="2500"/>
                  <a:pt x="16828" y="4403"/>
                  <a:pt x="17698" y="6818"/>
                </a:cubicBezTo>
                <a:cubicBezTo>
                  <a:pt x="17269" y="6483"/>
                  <a:pt x="16810" y="6196"/>
                  <a:pt x="16327" y="5955"/>
                </a:cubicBezTo>
                <a:cubicBezTo>
                  <a:pt x="15645" y="5614"/>
                  <a:pt x="14932" y="5342"/>
                  <a:pt x="14195" y="5136"/>
                </a:cubicBezTo>
                <a:cubicBezTo>
                  <a:pt x="13933" y="4203"/>
                  <a:pt x="13585" y="3349"/>
                  <a:pt x="13169" y="2612"/>
                </a:cubicBezTo>
                <a:cubicBezTo>
                  <a:pt x="12975" y="2268"/>
                  <a:pt x="12755" y="1942"/>
                  <a:pt x="12510" y="1631"/>
                </a:cubicBezTo>
                <a:close/>
                <a:moveTo>
                  <a:pt x="4636" y="6444"/>
                </a:moveTo>
                <a:cubicBezTo>
                  <a:pt x="4684" y="6483"/>
                  <a:pt x="4738" y="6519"/>
                  <a:pt x="4793" y="6553"/>
                </a:cubicBezTo>
                <a:cubicBezTo>
                  <a:pt x="4651" y="7407"/>
                  <a:pt x="4566" y="8268"/>
                  <a:pt x="4542" y="9134"/>
                </a:cubicBezTo>
                <a:lnTo>
                  <a:pt x="1230" y="9134"/>
                </a:lnTo>
                <a:cubicBezTo>
                  <a:pt x="1568" y="8083"/>
                  <a:pt x="2821" y="7081"/>
                  <a:pt x="4636" y="6444"/>
                </a:cubicBezTo>
                <a:close/>
                <a:moveTo>
                  <a:pt x="9062" y="5674"/>
                </a:moveTo>
                <a:lnTo>
                  <a:pt x="9062" y="9134"/>
                </a:lnTo>
                <a:lnTo>
                  <a:pt x="5674" y="9134"/>
                </a:lnTo>
                <a:cubicBezTo>
                  <a:pt x="5698" y="8343"/>
                  <a:pt x="5774" y="7558"/>
                  <a:pt x="5904" y="6776"/>
                </a:cubicBezTo>
                <a:lnTo>
                  <a:pt x="5904" y="6779"/>
                </a:lnTo>
                <a:cubicBezTo>
                  <a:pt x="6462" y="6698"/>
                  <a:pt x="6949" y="6344"/>
                  <a:pt x="7196" y="5834"/>
                </a:cubicBezTo>
                <a:cubicBezTo>
                  <a:pt x="7815" y="5746"/>
                  <a:pt x="8437" y="5692"/>
                  <a:pt x="9062" y="5674"/>
                </a:cubicBezTo>
                <a:close/>
                <a:moveTo>
                  <a:pt x="10194" y="5671"/>
                </a:moveTo>
                <a:cubicBezTo>
                  <a:pt x="11227" y="5701"/>
                  <a:pt x="12257" y="5834"/>
                  <a:pt x="13265" y="6063"/>
                </a:cubicBezTo>
                <a:cubicBezTo>
                  <a:pt x="13422" y="6743"/>
                  <a:pt x="13534" y="7431"/>
                  <a:pt x="13597" y="8126"/>
                </a:cubicBezTo>
                <a:cubicBezTo>
                  <a:pt x="13144" y="8310"/>
                  <a:pt x="12794" y="8675"/>
                  <a:pt x="12631" y="9134"/>
                </a:cubicBezTo>
                <a:lnTo>
                  <a:pt x="10194" y="9134"/>
                </a:lnTo>
                <a:lnTo>
                  <a:pt x="10194" y="5671"/>
                </a:lnTo>
                <a:close/>
                <a:moveTo>
                  <a:pt x="14497" y="6417"/>
                </a:moveTo>
                <a:cubicBezTo>
                  <a:pt x="14950" y="6571"/>
                  <a:pt x="15391" y="6752"/>
                  <a:pt x="15817" y="6966"/>
                </a:cubicBezTo>
                <a:cubicBezTo>
                  <a:pt x="17037" y="7585"/>
                  <a:pt x="17837" y="8352"/>
                  <a:pt x="18099" y="9137"/>
                </a:cubicBezTo>
                <a:lnTo>
                  <a:pt x="15835" y="9134"/>
                </a:lnTo>
                <a:cubicBezTo>
                  <a:pt x="15654" y="8627"/>
                  <a:pt x="15243" y="8234"/>
                  <a:pt x="14730" y="8077"/>
                </a:cubicBezTo>
                <a:cubicBezTo>
                  <a:pt x="14678" y="7519"/>
                  <a:pt x="14603" y="6966"/>
                  <a:pt x="14497" y="6417"/>
                </a:cubicBezTo>
                <a:close/>
                <a:moveTo>
                  <a:pt x="14241" y="9137"/>
                </a:moveTo>
                <a:cubicBezTo>
                  <a:pt x="14555" y="9137"/>
                  <a:pt x="14808" y="9391"/>
                  <a:pt x="14808" y="9702"/>
                </a:cubicBezTo>
                <a:cubicBezTo>
                  <a:pt x="14808" y="10016"/>
                  <a:pt x="14555" y="10270"/>
                  <a:pt x="14241" y="10270"/>
                </a:cubicBezTo>
                <a:lnTo>
                  <a:pt x="14241" y="10267"/>
                </a:lnTo>
                <a:lnTo>
                  <a:pt x="14204" y="10267"/>
                </a:lnTo>
                <a:cubicBezTo>
                  <a:pt x="13902" y="10251"/>
                  <a:pt x="13667" y="10004"/>
                  <a:pt x="13667" y="9702"/>
                </a:cubicBezTo>
                <a:cubicBezTo>
                  <a:pt x="13667" y="9403"/>
                  <a:pt x="13899" y="9155"/>
                  <a:pt x="14195" y="9137"/>
                </a:cubicBezTo>
                <a:close/>
                <a:moveTo>
                  <a:pt x="18099" y="10270"/>
                </a:moveTo>
                <a:cubicBezTo>
                  <a:pt x="17861" y="10967"/>
                  <a:pt x="17194" y="11643"/>
                  <a:pt x="16161" y="12217"/>
                </a:cubicBezTo>
                <a:cubicBezTo>
                  <a:pt x="15632" y="12504"/>
                  <a:pt x="15080" y="12742"/>
                  <a:pt x="14506" y="12930"/>
                </a:cubicBezTo>
                <a:cubicBezTo>
                  <a:pt x="14606" y="12407"/>
                  <a:pt x="14678" y="11873"/>
                  <a:pt x="14730" y="11323"/>
                </a:cubicBezTo>
                <a:lnTo>
                  <a:pt x="14730" y="11326"/>
                </a:lnTo>
                <a:cubicBezTo>
                  <a:pt x="15243" y="11166"/>
                  <a:pt x="15654" y="10774"/>
                  <a:pt x="15835" y="10270"/>
                </a:cubicBezTo>
                <a:close/>
                <a:moveTo>
                  <a:pt x="4542" y="10267"/>
                </a:moveTo>
                <a:cubicBezTo>
                  <a:pt x="4566" y="11163"/>
                  <a:pt x="4660" y="12060"/>
                  <a:pt x="4820" y="12945"/>
                </a:cubicBezTo>
                <a:cubicBezTo>
                  <a:pt x="2927" y="12320"/>
                  <a:pt x="1583" y="11351"/>
                  <a:pt x="1230" y="10267"/>
                </a:cubicBezTo>
                <a:close/>
                <a:moveTo>
                  <a:pt x="9062" y="10267"/>
                </a:moveTo>
                <a:lnTo>
                  <a:pt x="9062" y="12628"/>
                </a:lnTo>
                <a:cubicBezTo>
                  <a:pt x="8603" y="12791"/>
                  <a:pt x="8238" y="13141"/>
                  <a:pt x="8054" y="13594"/>
                </a:cubicBezTo>
                <a:cubicBezTo>
                  <a:pt x="7377" y="13534"/>
                  <a:pt x="6707" y="13428"/>
                  <a:pt x="6046" y="13280"/>
                </a:cubicBezTo>
                <a:cubicBezTo>
                  <a:pt x="5828" y="12290"/>
                  <a:pt x="5702" y="11281"/>
                  <a:pt x="5674" y="10267"/>
                </a:cubicBezTo>
                <a:close/>
                <a:moveTo>
                  <a:pt x="12631" y="10267"/>
                </a:moveTo>
                <a:cubicBezTo>
                  <a:pt x="12794" y="10725"/>
                  <a:pt x="13144" y="11091"/>
                  <a:pt x="13597" y="11275"/>
                </a:cubicBezTo>
                <a:cubicBezTo>
                  <a:pt x="13534" y="11945"/>
                  <a:pt x="13431" y="12613"/>
                  <a:pt x="13280" y="13268"/>
                </a:cubicBezTo>
                <a:cubicBezTo>
                  <a:pt x="12595" y="13422"/>
                  <a:pt x="11900" y="13531"/>
                  <a:pt x="11203" y="13594"/>
                </a:cubicBezTo>
                <a:cubicBezTo>
                  <a:pt x="11019" y="13141"/>
                  <a:pt x="10653" y="12791"/>
                  <a:pt x="10194" y="12628"/>
                </a:cubicBezTo>
                <a:lnTo>
                  <a:pt x="10194" y="10267"/>
                </a:lnTo>
                <a:close/>
                <a:moveTo>
                  <a:pt x="9627" y="13678"/>
                </a:moveTo>
                <a:cubicBezTo>
                  <a:pt x="9923" y="13678"/>
                  <a:pt x="10170" y="13905"/>
                  <a:pt x="10191" y="14201"/>
                </a:cubicBezTo>
                <a:lnTo>
                  <a:pt x="10191" y="14231"/>
                </a:lnTo>
                <a:cubicBezTo>
                  <a:pt x="10191" y="14231"/>
                  <a:pt x="10191" y="14234"/>
                  <a:pt x="10191" y="14237"/>
                </a:cubicBezTo>
                <a:cubicBezTo>
                  <a:pt x="10188" y="14545"/>
                  <a:pt x="9938" y="14793"/>
                  <a:pt x="9630" y="14796"/>
                </a:cubicBezTo>
                <a:cubicBezTo>
                  <a:pt x="9319" y="14796"/>
                  <a:pt x="9065" y="14545"/>
                  <a:pt x="9062" y="14237"/>
                </a:cubicBezTo>
                <a:lnTo>
                  <a:pt x="9062" y="14231"/>
                </a:lnTo>
                <a:lnTo>
                  <a:pt x="9062" y="14201"/>
                </a:lnTo>
                <a:cubicBezTo>
                  <a:pt x="9083" y="13905"/>
                  <a:pt x="9331" y="13678"/>
                  <a:pt x="9627" y="13678"/>
                </a:cubicBezTo>
                <a:close/>
                <a:moveTo>
                  <a:pt x="1640" y="12579"/>
                </a:moveTo>
                <a:lnTo>
                  <a:pt x="1640" y="12579"/>
                </a:lnTo>
                <a:cubicBezTo>
                  <a:pt x="1936" y="12812"/>
                  <a:pt x="2250" y="13020"/>
                  <a:pt x="2579" y="13204"/>
                </a:cubicBezTo>
                <a:cubicBezTo>
                  <a:pt x="3313" y="13615"/>
                  <a:pt x="4168" y="13953"/>
                  <a:pt x="5110" y="14213"/>
                </a:cubicBezTo>
                <a:cubicBezTo>
                  <a:pt x="5496" y="15620"/>
                  <a:pt x="6061" y="16813"/>
                  <a:pt x="6752" y="17691"/>
                </a:cubicBezTo>
                <a:cubicBezTo>
                  <a:pt x="4373" y="16828"/>
                  <a:pt x="2501" y="14956"/>
                  <a:pt x="1640" y="12579"/>
                </a:cubicBezTo>
                <a:close/>
                <a:moveTo>
                  <a:pt x="17698" y="12555"/>
                </a:moveTo>
                <a:cubicBezTo>
                  <a:pt x="16837" y="14938"/>
                  <a:pt x="14932" y="16831"/>
                  <a:pt x="12535" y="17691"/>
                </a:cubicBezTo>
                <a:cubicBezTo>
                  <a:pt x="12770" y="17395"/>
                  <a:pt x="12981" y="17081"/>
                  <a:pt x="13169" y="16752"/>
                </a:cubicBezTo>
                <a:cubicBezTo>
                  <a:pt x="13594" y="16013"/>
                  <a:pt x="13945" y="15149"/>
                  <a:pt x="14213" y="14201"/>
                </a:cubicBezTo>
                <a:cubicBezTo>
                  <a:pt x="15140" y="13944"/>
                  <a:pt x="15986" y="13609"/>
                  <a:pt x="16713" y="13204"/>
                </a:cubicBezTo>
                <a:cubicBezTo>
                  <a:pt x="17058" y="13014"/>
                  <a:pt x="17387" y="12797"/>
                  <a:pt x="17698" y="12555"/>
                </a:cubicBezTo>
                <a:close/>
                <a:moveTo>
                  <a:pt x="6381" y="14503"/>
                </a:moveTo>
                <a:cubicBezTo>
                  <a:pt x="6906" y="14602"/>
                  <a:pt x="7450" y="14678"/>
                  <a:pt x="8005" y="14726"/>
                </a:cubicBezTo>
                <a:cubicBezTo>
                  <a:pt x="8162" y="15240"/>
                  <a:pt x="8555" y="15650"/>
                  <a:pt x="9062" y="15831"/>
                </a:cubicBezTo>
                <a:lnTo>
                  <a:pt x="9062" y="18096"/>
                </a:lnTo>
                <a:cubicBezTo>
                  <a:pt x="8286" y="17833"/>
                  <a:pt x="7531" y="17048"/>
                  <a:pt x="6933" y="15853"/>
                </a:cubicBezTo>
                <a:cubicBezTo>
                  <a:pt x="6716" y="15415"/>
                  <a:pt x="6532" y="14965"/>
                  <a:pt x="6381" y="14503"/>
                </a:cubicBezTo>
                <a:close/>
                <a:moveTo>
                  <a:pt x="12933" y="14497"/>
                </a:moveTo>
                <a:cubicBezTo>
                  <a:pt x="12740" y="15083"/>
                  <a:pt x="12486" y="15650"/>
                  <a:pt x="12184" y="16188"/>
                </a:cubicBezTo>
                <a:cubicBezTo>
                  <a:pt x="11595" y="17211"/>
                  <a:pt x="10904" y="17869"/>
                  <a:pt x="10194" y="18099"/>
                </a:cubicBezTo>
                <a:lnTo>
                  <a:pt x="10194" y="15831"/>
                </a:lnTo>
                <a:cubicBezTo>
                  <a:pt x="10702" y="15650"/>
                  <a:pt x="11094" y="15240"/>
                  <a:pt x="11251" y="14726"/>
                </a:cubicBezTo>
                <a:cubicBezTo>
                  <a:pt x="11828" y="14675"/>
                  <a:pt x="12390" y="14596"/>
                  <a:pt x="12933" y="14497"/>
                </a:cubicBezTo>
                <a:close/>
                <a:moveTo>
                  <a:pt x="9630" y="0"/>
                </a:moveTo>
                <a:cubicBezTo>
                  <a:pt x="7063" y="0"/>
                  <a:pt x="4645" y="1015"/>
                  <a:pt x="2821" y="2860"/>
                </a:cubicBezTo>
                <a:cubicBezTo>
                  <a:pt x="1012" y="4678"/>
                  <a:pt x="1" y="7138"/>
                  <a:pt x="4" y="9702"/>
                </a:cubicBezTo>
                <a:cubicBezTo>
                  <a:pt x="4" y="15016"/>
                  <a:pt x="4313" y="19325"/>
                  <a:pt x="9630" y="19325"/>
                </a:cubicBezTo>
                <a:cubicBezTo>
                  <a:pt x="9634" y="19325"/>
                  <a:pt x="9637" y="19325"/>
                  <a:pt x="9641" y="19325"/>
                </a:cubicBezTo>
                <a:cubicBezTo>
                  <a:pt x="12198" y="19325"/>
                  <a:pt x="14654" y="18314"/>
                  <a:pt x="16469" y="16508"/>
                </a:cubicBezTo>
                <a:cubicBezTo>
                  <a:pt x="18314" y="14687"/>
                  <a:pt x="19328" y="12268"/>
                  <a:pt x="19328" y="9702"/>
                </a:cubicBezTo>
                <a:cubicBezTo>
                  <a:pt x="19328" y="8407"/>
                  <a:pt x="19069" y="7129"/>
                  <a:pt x="18558" y="5940"/>
                </a:cubicBezTo>
                <a:cubicBezTo>
                  <a:pt x="18066" y="4789"/>
                  <a:pt x="17360" y="3741"/>
                  <a:pt x="16472" y="2857"/>
                </a:cubicBezTo>
                <a:cubicBezTo>
                  <a:pt x="15587" y="1969"/>
                  <a:pt x="14539" y="1263"/>
                  <a:pt x="13389" y="770"/>
                </a:cubicBezTo>
                <a:cubicBezTo>
                  <a:pt x="12199" y="260"/>
                  <a:pt x="10922" y="0"/>
                  <a:pt x="963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557" name="Google Shape;557;p42"/>
          <p:cNvSpPr/>
          <p:nvPr/>
        </p:nvSpPr>
        <p:spPr>
          <a:xfrm>
            <a:off x="3644872" y="2706763"/>
            <a:ext cx="397372" cy="427973"/>
          </a:xfrm>
          <a:custGeom>
            <a:rect b="b" l="l" r="r" t="t"/>
            <a:pathLst>
              <a:path extrusionOk="0" h="19396" w="19787">
                <a:moveTo>
                  <a:pt x="16583" y="1203"/>
                </a:moveTo>
                <a:cubicBezTo>
                  <a:pt x="17017" y="1203"/>
                  <a:pt x="17451" y="1370"/>
                  <a:pt x="17782" y="1702"/>
                </a:cubicBezTo>
                <a:cubicBezTo>
                  <a:pt x="18446" y="2363"/>
                  <a:pt x="18446" y="3438"/>
                  <a:pt x="17782" y="4102"/>
                </a:cubicBezTo>
                <a:lnTo>
                  <a:pt x="16565" y="5319"/>
                </a:lnTo>
                <a:lnTo>
                  <a:pt x="14165" y="2918"/>
                </a:lnTo>
                <a:lnTo>
                  <a:pt x="15382" y="1702"/>
                </a:lnTo>
                <a:cubicBezTo>
                  <a:pt x="15714" y="1370"/>
                  <a:pt x="16149" y="1203"/>
                  <a:pt x="16583" y="1203"/>
                </a:cubicBezTo>
                <a:close/>
                <a:moveTo>
                  <a:pt x="13362" y="3719"/>
                </a:moveTo>
                <a:lnTo>
                  <a:pt x="14162" y="4519"/>
                </a:lnTo>
                <a:lnTo>
                  <a:pt x="4587" y="14096"/>
                </a:lnTo>
                <a:cubicBezTo>
                  <a:pt x="4255" y="13861"/>
                  <a:pt x="3884" y="13692"/>
                  <a:pt x="3488" y="13595"/>
                </a:cubicBezTo>
                <a:lnTo>
                  <a:pt x="13310" y="3770"/>
                </a:lnTo>
                <a:lnTo>
                  <a:pt x="13362" y="3719"/>
                </a:lnTo>
                <a:close/>
                <a:moveTo>
                  <a:pt x="14965" y="5322"/>
                </a:moveTo>
                <a:lnTo>
                  <a:pt x="15765" y="6122"/>
                </a:lnTo>
                <a:lnTo>
                  <a:pt x="15714" y="6173"/>
                </a:lnTo>
                <a:lnTo>
                  <a:pt x="5888" y="15996"/>
                </a:lnTo>
                <a:cubicBezTo>
                  <a:pt x="5792" y="15600"/>
                  <a:pt x="5623" y="15229"/>
                  <a:pt x="5387" y="14897"/>
                </a:cubicBezTo>
                <a:lnTo>
                  <a:pt x="14965" y="5322"/>
                </a:lnTo>
                <a:close/>
                <a:moveTo>
                  <a:pt x="2704" y="14631"/>
                </a:moveTo>
                <a:cubicBezTo>
                  <a:pt x="3925" y="14631"/>
                  <a:pt x="4911" y="15655"/>
                  <a:pt x="4850" y="16889"/>
                </a:cubicBezTo>
                <a:lnTo>
                  <a:pt x="3736" y="17249"/>
                </a:lnTo>
                <a:cubicBezTo>
                  <a:pt x="3449" y="16572"/>
                  <a:pt x="2911" y="16035"/>
                  <a:pt x="2235" y="15748"/>
                </a:cubicBezTo>
                <a:lnTo>
                  <a:pt x="2594" y="14634"/>
                </a:lnTo>
                <a:cubicBezTo>
                  <a:pt x="2631" y="14632"/>
                  <a:pt x="2667" y="14631"/>
                  <a:pt x="2704" y="14631"/>
                </a:cubicBezTo>
                <a:close/>
                <a:moveTo>
                  <a:pt x="1888" y="16835"/>
                </a:moveTo>
                <a:cubicBezTo>
                  <a:pt x="2217" y="17001"/>
                  <a:pt x="2483" y="17267"/>
                  <a:pt x="2649" y="17596"/>
                </a:cubicBezTo>
                <a:lnTo>
                  <a:pt x="1528" y="17955"/>
                </a:lnTo>
                <a:lnTo>
                  <a:pt x="1888" y="16835"/>
                </a:lnTo>
                <a:close/>
                <a:moveTo>
                  <a:pt x="16654" y="1"/>
                </a:moveTo>
                <a:cubicBezTo>
                  <a:pt x="15897" y="1"/>
                  <a:pt x="15141" y="302"/>
                  <a:pt x="14581" y="901"/>
                </a:cubicBezTo>
                <a:lnTo>
                  <a:pt x="11710" y="3770"/>
                </a:lnTo>
                <a:lnTo>
                  <a:pt x="1882" y="13601"/>
                </a:lnTo>
                <a:cubicBezTo>
                  <a:pt x="1861" y="13619"/>
                  <a:pt x="1842" y="13641"/>
                  <a:pt x="1827" y="13662"/>
                </a:cubicBezTo>
                <a:lnTo>
                  <a:pt x="1809" y="13677"/>
                </a:lnTo>
                <a:lnTo>
                  <a:pt x="1788" y="13695"/>
                </a:lnTo>
                <a:cubicBezTo>
                  <a:pt x="1782" y="13701"/>
                  <a:pt x="1773" y="13707"/>
                  <a:pt x="1767" y="13716"/>
                </a:cubicBezTo>
                <a:cubicBezTo>
                  <a:pt x="1761" y="13722"/>
                  <a:pt x="1755" y="13725"/>
                  <a:pt x="1752" y="13731"/>
                </a:cubicBezTo>
                <a:cubicBezTo>
                  <a:pt x="1746" y="13737"/>
                  <a:pt x="1737" y="13746"/>
                  <a:pt x="1728" y="13755"/>
                </a:cubicBezTo>
                <a:lnTo>
                  <a:pt x="1716" y="13773"/>
                </a:lnTo>
                <a:cubicBezTo>
                  <a:pt x="1710" y="13782"/>
                  <a:pt x="1704" y="13789"/>
                  <a:pt x="1698" y="13801"/>
                </a:cubicBezTo>
                <a:cubicBezTo>
                  <a:pt x="1688" y="13810"/>
                  <a:pt x="1688" y="13813"/>
                  <a:pt x="1685" y="13819"/>
                </a:cubicBezTo>
                <a:cubicBezTo>
                  <a:pt x="1679" y="13825"/>
                  <a:pt x="1673" y="13837"/>
                  <a:pt x="1667" y="13846"/>
                </a:cubicBezTo>
                <a:cubicBezTo>
                  <a:pt x="1661" y="13855"/>
                  <a:pt x="1658" y="13861"/>
                  <a:pt x="1655" y="13870"/>
                </a:cubicBezTo>
                <a:cubicBezTo>
                  <a:pt x="1652" y="13879"/>
                  <a:pt x="1646" y="13885"/>
                  <a:pt x="1643" y="13894"/>
                </a:cubicBezTo>
                <a:cubicBezTo>
                  <a:pt x="1640" y="13903"/>
                  <a:pt x="1634" y="13918"/>
                  <a:pt x="1631" y="13933"/>
                </a:cubicBezTo>
                <a:cubicBezTo>
                  <a:pt x="1631" y="13936"/>
                  <a:pt x="1625" y="13939"/>
                  <a:pt x="1625" y="13943"/>
                </a:cubicBezTo>
                <a:lnTo>
                  <a:pt x="1625" y="13949"/>
                </a:lnTo>
                <a:cubicBezTo>
                  <a:pt x="1625" y="13949"/>
                  <a:pt x="1625" y="13952"/>
                  <a:pt x="1625" y="13952"/>
                </a:cubicBezTo>
                <a:lnTo>
                  <a:pt x="118" y="18656"/>
                </a:lnTo>
                <a:cubicBezTo>
                  <a:pt x="1" y="19021"/>
                  <a:pt x="272" y="19393"/>
                  <a:pt x="656" y="19396"/>
                </a:cubicBezTo>
                <a:cubicBezTo>
                  <a:pt x="713" y="19396"/>
                  <a:pt x="771" y="19387"/>
                  <a:pt x="828" y="19368"/>
                </a:cubicBezTo>
                <a:lnTo>
                  <a:pt x="5538" y="17859"/>
                </a:lnTo>
                <a:lnTo>
                  <a:pt x="5547" y="17856"/>
                </a:lnTo>
                <a:cubicBezTo>
                  <a:pt x="5559" y="17853"/>
                  <a:pt x="5571" y="17847"/>
                  <a:pt x="5584" y="17844"/>
                </a:cubicBezTo>
                <a:lnTo>
                  <a:pt x="5599" y="17838"/>
                </a:lnTo>
                <a:cubicBezTo>
                  <a:pt x="5611" y="17832"/>
                  <a:pt x="5623" y="17826"/>
                  <a:pt x="5635" y="17819"/>
                </a:cubicBezTo>
                <a:cubicBezTo>
                  <a:pt x="5650" y="17810"/>
                  <a:pt x="5653" y="17810"/>
                  <a:pt x="5659" y="17804"/>
                </a:cubicBezTo>
                <a:cubicBezTo>
                  <a:pt x="5668" y="17798"/>
                  <a:pt x="5680" y="17792"/>
                  <a:pt x="5689" y="17786"/>
                </a:cubicBezTo>
                <a:cubicBezTo>
                  <a:pt x="5698" y="17780"/>
                  <a:pt x="5701" y="17777"/>
                  <a:pt x="5710" y="17771"/>
                </a:cubicBezTo>
                <a:lnTo>
                  <a:pt x="5728" y="17756"/>
                </a:lnTo>
                <a:lnTo>
                  <a:pt x="5750" y="17738"/>
                </a:lnTo>
                <a:cubicBezTo>
                  <a:pt x="5756" y="17732"/>
                  <a:pt x="5762" y="17726"/>
                  <a:pt x="5768" y="17720"/>
                </a:cubicBezTo>
                <a:cubicBezTo>
                  <a:pt x="5774" y="17714"/>
                  <a:pt x="5780" y="17708"/>
                  <a:pt x="5783" y="17702"/>
                </a:cubicBezTo>
                <a:lnTo>
                  <a:pt x="5798" y="17687"/>
                </a:lnTo>
                <a:cubicBezTo>
                  <a:pt x="5810" y="17678"/>
                  <a:pt x="5819" y="17669"/>
                  <a:pt x="5828" y="17659"/>
                </a:cubicBezTo>
                <a:lnTo>
                  <a:pt x="15714" y="7777"/>
                </a:lnTo>
                <a:lnTo>
                  <a:pt x="18582" y="4902"/>
                </a:lnTo>
                <a:cubicBezTo>
                  <a:pt x="19754" y="3809"/>
                  <a:pt x="19787" y="1961"/>
                  <a:pt x="18655" y="829"/>
                </a:cubicBezTo>
                <a:cubicBezTo>
                  <a:pt x="18102" y="276"/>
                  <a:pt x="17378" y="1"/>
                  <a:pt x="166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nvGrpSpPr>
          <p:cNvPr id="558" name="Google Shape;558;p42"/>
          <p:cNvGrpSpPr/>
          <p:nvPr/>
        </p:nvGrpSpPr>
        <p:grpSpPr>
          <a:xfrm>
            <a:off x="5069797" y="2707547"/>
            <a:ext cx="388094" cy="426406"/>
            <a:chOff x="5648375" y="3804850"/>
            <a:chExt cx="483125" cy="483125"/>
          </a:xfrm>
        </p:grpSpPr>
        <p:sp>
          <p:nvSpPr>
            <p:cNvPr id="559" name="Google Shape;559;p42"/>
            <p:cNvSpPr/>
            <p:nvPr/>
          </p:nvSpPr>
          <p:spPr>
            <a:xfrm>
              <a:off x="5648375" y="3804850"/>
              <a:ext cx="483125" cy="483125"/>
            </a:xfrm>
            <a:custGeom>
              <a:rect b="b" l="l" r="r" t="t"/>
              <a:pathLst>
                <a:path extrusionOk="0" h="19325" w="19325">
                  <a:moveTo>
                    <a:pt x="9662" y="1132"/>
                  </a:moveTo>
                  <a:cubicBezTo>
                    <a:pt x="14367" y="1132"/>
                    <a:pt x="18192" y="4958"/>
                    <a:pt x="18192" y="9662"/>
                  </a:cubicBezTo>
                  <a:cubicBezTo>
                    <a:pt x="18192" y="14367"/>
                    <a:pt x="14367" y="18192"/>
                    <a:pt x="9662" y="18192"/>
                  </a:cubicBezTo>
                  <a:cubicBezTo>
                    <a:pt x="4958" y="18192"/>
                    <a:pt x="1132" y="14367"/>
                    <a:pt x="1132" y="9662"/>
                  </a:cubicBezTo>
                  <a:cubicBezTo>
                    <a:pt x="1132" y="4958"/>
                    <a:pt x="4958" y="1132"/>
                    <a:pt x="9662" y="1132"/>
                  </a:cubicBezTo>
                  <a:close/>
                  <a:moveTo>
                    <a:pt x="9662" y="0"/>
                  </a:moveTo>
                  <a:cubicBezTo>
                    <a:pt x="7093" y="0"/>
                    <a:pt x="4668" y="1009"/>
                    <a:pt x="2838" y="2838"/>
                  </a:cubicBezTo>
                  <a:cubicBezTo>
                    <a:pt x="1009" y="4668"/>
                    <a:pt x="0" y="7093"/>
                    <a:pt x="0" y="9662"/>
                  </a:cubicBezTo>
                  <a:cubicBezTo>
                    <a:pt x="0" y="12232"/>
                    <a:pt x="1009" y="14657"/>
                    <a:pt x="2838" y="16486"/>
                  </a:cubicBezTo>
                  <a:cubicBezTo>
                    <a:pt x="4668" y="18316"/>
                    <a:pt x="7093" y="19325"/>
                    <a:pt x="9662" y="19325"/>
                  </a:cubicBezTo>
                  <a:cubicBezTo>
                    <a:pt x="12232" y="19325"/>
                    <a:pt x="14656" y="18316"/>
                    <a:pt x="16486" y="16486"/>
                  </a:cubicBezTo>
                  <a:cubicBezTo>
                    <a:pt x="18316" y="14657"/>
                    <a:pt x="19325" y="12232"/>
                    <a:pt x="19325" y="9662"/>
                  </a:cubicBezTo>
                  <a:cubicBezTo>
                    <a:pt x="19325" y="7093"/>
                    <a:pt x="18316" y="4668"/>
                    <a:pt x="16486" y="2838"/>
                  </a:cubicBezTo>
                  <a:cubicBezTo>
                    <a:pt x="14656" y="1009"/>
                    <a:pt x="12232" y="0"/>
                    <a:pt x="96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560" name="Google Shape;560;p42"/>
            <p:cNvSpPr/>
            <p:nvPr/>
          </p:nvSpPr>
          <p:spPr>
            <a:xfrm>
              <a:off x="5762575" y="3947300"/>
              <a:ext cx="88275" cy="85000"/>
            </a:xfrm>
            <a:custGeom>
              <a:rect b="b" l="l" r="r" t="t"/>
              <a:pathLst>
                <a:path extrusionOk="0" h="3400" w="3531">
                  <a:moveTo>
                    <a:pt x="1697" y="1135"/>
                  </a:moveTo>
                  <a:cubicBezTo>
                    <a:pt x="2202" y="1135"/>
                    <a:pt x="2455" y="1742"/>
                    <a:pt x="2099" y="2101"/>
                  </a:cubicBezTo>
                  <a:cubicBezTo>
                    <a:pt x="1983" y="2216"/>
                    <a:pt x="1841" y="2268"/>
                    <a:pt x="1702" y="2268"/>
                  </a:cubicBezTo>
                  <a:cubicBezTo>
                    <a:pt x="1411" y="2268"/>
                    <a:pt x="1133" y="2041"/>
                    <a:pt x="1133" y="1700"/>
                  </a:cubicBezTo>
                  <a:cubicBezTo>
                    <a:pt x="1133" y="1386"/>
                    <a:pt x="1383" y="1135"/>
                    <a:pt x="1697" y="1135"/>
                  </a:cubicBezTo>
                  <a:close/>
                  <a:moveTo>
                    <a:pt x="1698" y="0"/>
                  </a:moveTo>
                  <a:cubicBezTo>
                    <a:pt x="1479" y="0"/>
                    <a:pt x="1258" y="43"/>
                    <a:pt x="1048" y="130"/>
                  </a:cubicBezTo>
                  <a:cubicBezTo>
                    <a:pt x="414" y="392"/>
                    <a:pt x="1" y="1011"/>
                    <a:pt x="1" y="1700"/>
                  </a:cubicBezTo>
                  <a:cubicBezTo>
                    <a:pt x="1" y="2639"/>
                    <a:pt x="758" y="3397"/>
                    <a:pt x="1697" y="3400"/>
                  </a:cubicBezTo>
                  <a:cubicBezTo>
                    <a:pt x="2386" y="3400"/>
                    <a:pt x="3005" y="2983"/>
                    <a:pt x="3268" y="2349"/>
                  </a:cubicBezTo>
                  <a:cubicBezTo>
                    <a:pt x="3530" y="1715"/>
                    <a:pt x="3385" y="984"/>
                    <a:pt x="2899" y="498"/>
                  </a:cubicBezTo>
                  <a:cubicBezTo>
                    <a:pt x="2574" y="173"/>
                    <a:pt x="2139" y="0"/>
                    <a:pt x="16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561" name="Google Shape;561;p42"/>
            <p:cNvSpPr/>
            <p:nvPr/>
          </p:nvSpPr>
          <p:spPr>
            <a:xfrm>
              <a:off x="5932425" y="3947300"/>
              <a:ext cx="88250" cy="85000"/>
            </a:xfrm>
            <a:custGeom>
              <a:rect b="b" l="l" r="r" t="t"/>
              <a:pathLst>
                <a:path extrusionOk="0" h="3400" w="3530">
                  <a:moveTo>
                    <a:pt x="1697" y="1135"/>
                  </a:moveTo>
                  <a:cubicBezTo>
                    <a:pt x="2201" y="1135"/>
                    <a:pt x="2455" y="1742"/>
                    <a:pt x="2099" y="2101"/>
                  </a:cubicBezTo>
                  <a:cubicBezTo>
                    <a:pt x="1983" y="2216"/>
                    <a:pt x="1841" y="2268"/>
                    <a:pt x="1702" y="2268"/>
                  </a:cubicBezTo>
                  <a:cubicBezTo>
                    <a:pt x="1411" y="2268"/>
                    <a:pt x="1133" y="2041"/>
                    <a:pt x="1133" y="1700"/>
                  </a:cubicBezTo>
                  <a:cubicBezTo>
                    <a:pt x="1133" y="1386"/>
                    <a:pt x="1383" y="1135"/>
                    <a:pt x="1697" y="1135"/>
                  </a:cubicBezTo>
                  <a:close/>
                  <a:moveTo>
                    <a:pt x="1697" y="0"/>
                  </a:moveTo>
                  <a:cubicBezTo>
                    <a:pt x="1479" y="0"/>
                    <a:pt x="1258" y="43"/>
                    <a:pt x="1048" y="130"/>
                  </a:cubicBezTo>
                  <a:cubicBezTo>
                    <a:pt x="414" y="392"/>
                    <a:pt x="0" y="1011"/>
                    <a:pt x="0" y="1700"/>
                  </a:cubicBezTo>
                  <a:cubicBezTo>
                    <a:pt x="0" y="2639"/>
                    <a:pt x="758" y="3397"/>
                    <a:pt x="1697" y="3400"/>
                  </a:cubicBezTo>
                  <a:cubicBezTo>
                    <a:pt x="2386" y="3400"/>
                    <a:pt x="3005" y="2983"/>
                    <a:pt x="3267" y="2349"/>
                  </a:cubicBezTo>
                  <a:cubicBezTo>
                    <a:pt x="3530" y="1715"/>
                    <a:pt x="3385" y="984"/>
                    <a:pt x="2899" y="498"/>
                  </a:cubicBezTo>
                  <a:cubicBezTo>
                    <a:pt x="2574" y="173"/>
                    <a:pt x="2139" y="0"/>
                    <a:pt x="169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562" name="Google Shape;562;p42"/>
            <p:cNvSpPr/>
            <p:nvPr/>
          </p:nvSpPr>
          <p:spPr>
            <a:xfrm>
              <a:off x="5762575" y="4060600"/>
              <a:ext cx="254800" cy="141550"/>
            </a:xfrm>
            <a:custGeom>
              <a:rect b="b" l="l" r="r" t="t"/>
              <a:pathLst>
                <a:path extrusionOk="0" h="5662" w="10192">
                  <a:moveTo>
                    <a:pt x="9017" y="1132"/>
                  </a:moveTo>
                  <a:cubicBezTo>
                    <a:pt x="8736" y="3083"/>
                    <a:pt x="7066" y="4529"/>
                    <a:pt x="5094" y="4529"/>
                  </a:cubicBezTo>
                  <a:cubicBezTo>
                    <a:pt x="3123" y="4529"/>
                    <a:pt x="1453" y="3083"/>
                    <a:pt x="1172" y="1132"/>
                  </a:cubicBezTo>
                  <a:close/>
                  <a:moveTo>
                    <a:pt x="565" y="0"/>
                  </a:moveTo>
                  <a:cubicBezTo>
                    <a:pt x="251" y="0"/>
                    <a:pt x="1" y="251"/>
                    <a:pt x="1" y="565"/>
                  </a:cubicBezTo>
                  <a:cubicBezTo>
                    <a:pt x="1" y="3373"/>
                    <a:pt x="2286" y="5662"/>
                    <a:pt x="5094" y="5662"/>
                  </a:cubicBezTo>
                  <a:cubicBezTo>
                    <a:pt x="7905" y="5662"/>
                    <a:pt x="10191" y="3373"/>
                    <a:pt x="10191" y="565"/>
                  </a:cubicBezTo>
                  <a:cubicBezTo>
                    <a:pt x="10191" y="251"/>
                    <a:pt x="9938" y="0"/>
                    <a:pt x="96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563" name="Google Shape;563;p42"/>
          <p:cNvGrpSpPr/>
          <p:nvPr/>
        </p:nvGrpSpPr>
        <p:grpSpPr>
          <a:xfrm>
            <a:off x="2318179" y="2702937"/>
            <a:ext cx="315155" cy="426384"/>
            <a:chOff x="3316000" y="4399325"/>
            <a:chExt cx="392325" cy="483100"/>
          </a:xfrm>
        </p:grpSpPr>
        <p:sp>
          <p:nvSpPr>
            <p:cNvPr id="564" name="Google Shape;564;p42"/>
            <p:cNvSpPr/>
            <p:nvPr/>
          </p:nvSpPr>
          <p:spPr>
            <a:xfrm>
              <a:off x="3316000" y="4399325"/>
              <a:ext cx="392325" cy="483100"/>
            </a:xfrm>
            <a:custGeom>
              <a:rect b="b" l="l" r="r" t="t"/>
              <a:pathLst>
                <a:path extrusionOk="0" h="19324" w="15693">
                  <a:moveTo>
                    <a:pt x="7824" y="1132"/>
                  </a:moveTo>
                  <a:cubicBezTo>
                    <a:pt x="8714" y="1132"/>
                    <a:pt x="9554" y="1551"/>
                    <a:pt x="10088" y="2264"/>
                  </a:cubicBezTo>
                  <a:cubicBezTo>
                    <a:pt x="9551" y="2977"/>
                    <a:pt x="8711" y="3393"/>
                    <a:pt x="7824" y="3396"/>
                  </a:cubicBezTo>
                  <a:lnTo>
                    <a:pt x="5049" y="3396"/>
                  </a:lnTo>
                  <a:cubicBezTo>
                    <a:pt x="5321" y="2080"/>
                    <a:pt x="6477" y="1135"/>
                    <a:pt x="7824" y="1132"/>
                  </a:cubicBezTo>
                  <a:close/>
                  <a:moveTo>
                    <a:pt x="10595" y="3393"/>
                  </a:moveTo>
                  <a:cubicBezTo>
                    <a:pt x="10635" y="3580"/>
                    <a:pt x="10653" y="3771"/>
                    <a:pt x="10653" y="3964"/>
                  </a:cubicBezTo>
                  <a:lnTo>
                    <a:pt x="10653" y="6304"/>
                  </a:lnTo>
                  <a:cubicBezTo>
                    <a:pt x="10653" y="7865"/>
                    <a:pt x="9385" y="9133"/>
                    <a:pt x="7824" y="9133"/>
                  </a:cubicBezTo>
                  <a:cubicBezTo>
                    <a:pt x="6260" y="9133"/>
                    <a:pt x="4991" y="7865"/>
                    <a:pt x="4991" y="6304"/>
                  </a:cubicBezTo>
                  <a:lnTo>
                    <a:pt x="4991" y="4529"/>
                  </a:lnTo>
                  <a:lnTo>
                    <a:pt x="7824" y="4529"/>
                  </a:lnTo>
                  <a:cubicBezTo>
                    <a:pt x="8859" y="4525"/>
                    <a:pt x="9856" y="4121"/>
                    <a:pt x="10595" y="3393"/>
                  </a:cubicBezTo>
                  <a:close/>
                  <a:moveTo>
                    <a:pt x="6465" y="10027"/>
                  </a:moveTo>
                  <a:cubicBezTo>
                    <a:pt x="6903" y="10187"/>
                    <a:pt x="7362" y="10267"/>
                    <a:pt x="7823" y="10267"/>
                  </a:cubicBezTo>
                  <a:cubicBezTo>
                    <a:pt x="8283" y="10267"/>
                    <a:pt x="8743" y="10187"/>
                    <a:pt x="9182" y="10027"/>
                  </a:cubicBezTo>
                  <a:lnTo>
                    <a:pt x="9182" y="10027"/>
                  </a:lnTo>
                  <a:lnTo>
                    <a:pt x="7824" y="12071"/>
                  </a:lnTo>
                  <a:lnTo>
                    <a:pt x="6465" y="10027"/>
                  </a:lnTo>
                  <a:close/>
                  <a:moveTo>
                    <a:pt x="10152" y="10610"/>
                  </a:moveTo>
                  <a:lnTo>
                    <a:pt x="11051" y="11476"/>
                  </a:lnTo>
                  <a:lnTo>
                    <a:pt x="9433" y="13904"/>
                  </a:lnTo>
                  <a:lnTo>
                    <a:pt x="8551" y="13022"/>
                  </a:lnTo>
                  <a:lnTo>
                    <a:pt x="10152" y="10610"/>
                  </a:lnTo>
                  <a:close/>
                  <a:moveTo>
                    <a:pt x="5493" y="10610"/>
                  </a:moveTo>
                  <a:lnTo>
                    <a:pt x="7096" y="13022"/>
                  </a:lnTo>
                  <a:lnTo>
                    <a:pt x="6211" y="13907"/>
                  </a:lnTo>
                  <a:lnTo>
                    <a:pt x="4593" y="11476"/>
                  </a:lnTo>
                  <a:lnTo>
                    <a:pt x="5493" y="10610"/>
                  </a:lnTo>
                  <a:close/>
                  <a:moveTo>
                    <a:pt x="3630" y="12074"/>
                  </a:moveTo>
                  <a:lnTo>
                    <a:pt x="5653" y="15109"/>
                  </a:lnTo>
                  <a:cubicBezTo>
                    <a:pt x="5746" y="15251"/>
                    <a:pt x="5900" y="15341"/>
                    <a:pt x="6069" y="15356"/>
                  </a:cubicBezTo>
                  <a:cubicBezTo>
                    <a:pt x="6087" y="15359"/>
                    <a:pt x="6106" y="15359"/>
                    <a:pt x="6124" y="15359"/>
                  </a:cubicBezTo>
                  <a:cubicBezTo>
                    <a:pt x="6275" y="15359"/>
                    <a:pt x="6417" y="15302"/>
                    <a:pt x="6525" y="15193"/>
                  </a:cubicBezTo>
                  <a:lnTo>
                    <a:pt x="7256" y="14463"/>
                  </a:lnTo>
                  <a:lnTo>
                    <a:pt x="7256" y="18192"/>
                  </a:lnTo>
                  <a:lnTo>
                    <a:pt x="2247" y="18192"/>
                  </a:lnTo>
                  <a:lnTo>
                    <a:pt x="1332" y="13502"/>
                  </a:lnTo>
                  <a:cubicBezTo>
                    <a:pt x="1329" y="13493"/>
                    <a:pt x="1326" y="13484"/>
                    <a:pt x="1326" y="13475"/>
                  </a:cubicBezTo>
                  <a:cubicBezTo>
                    <a:pt x="1235" y="13110"/>
                    <a:pt x="1438" y="12735"/>
                    <a:pt x="1791" y="12612"/>
                  </a:cubicBezTo>
                  <a:lnTo>
                    <a:pt x="3630" y="12074"/>
                  </a:lnTo>
                  <a:close/>
                  <a:moveTo>
                    <a:pt x="12015" y="12074"/>
                  </a:moveTo>
                  <a:lnTo>
                    <a:pt x="13899" y="12612"/>
                  </a:lnTo>
                  <a:cubicBezTo>
                    <a:pt x="14252" y="12735"/>
                    <a:pt x="14454" y="13110"/>
                    <a:pt x="14367" y="13475"/>
                  </a:cubicBezTo>
                  <a:cubicBezTo>
                    <a:pt x="14364" y="13481"/>
                    <a:pt x="14361" y="13490"/>
                    <a:pt x="14361" y="13496"/>
                  </a:cubicBezTo>
                  <a:lnTo>
                    <a:pt x="13395" y="18192"/>
                  </a:lnTo>
                  <a:lnTo>
                    <a:pt x="8388" y="18192"/>
                  </a:lnTo>
                  <a:lnTo>
                    <a:pt x="8388" y="14463"/>
                  </a:lnTo>
                  <a:lnTo>
                    <a:pt x="9119" y="15196"/>
                  </a:lnTo>
                  <a:cubicBezTo>
                    <a:pt x="9228" y="15302"/>
                    <a:pt x="9370" y="15362"/>
                    <a:pt x="9521" y="15362"/>
                  </a:cubicBezTo>
                  <a:cubicBezTo>
                    <a:pt x="9539" y="15362"/>
                    <a:pt x="9557" y="15359"/>
                    <a:pt x="9578" y="15359"/>
                  </a:cubicBezTo>
                  <a:cubicBezTo>
                    <a:pt x="9744" y="15341"/>
                    <a:pt x="9898" y="15251"/>
                    <a:pt x="9992" y="15109"/>
                  </a:cubicBezTo>
                  <a:lnTo>
                    <a:pt x="12015" y="12074"/>
                  </a:lnTo>
                  <a:close/>
                  <a:moveTo>
                    <a:pt x="7823" y="1"/>
                  </a:moveTo>
                  <a:cubicBezTo>
                    <a:pt x="7476" y="1"/>
                    <a:pt x="7126" y="46"/>
                    <a:pt x="6779" y="141"/>
                  </a:cubicBezTo>
                  <a:cubicBezTo>
                    <a:pt x="5055" y="612"/>
                    <a:pt x="3859" y="2176"/>
                    <a:pt x="3859" y="3964"/>
                  </a:cubicBezTo>
                  <a:lnTo>
                    <a:pt x="3859" y="6304"/>
                  </a:lnTo>
                  <a:cubicBezTo>
                    <a:pt x="3859" y="7355"/>
                    <a:pt x="4279" y="8363"/>
                    <a:pt x="5022" y="9106"/>
                  </a:cubicBezTo>
                  <a:lnTo>
                    <a:pt x="5022" y="9489"/>
                  </a:lnTo>
                  <a:lnTo>
                    <a:pt x="3539" y="10921"/>
                  </a:lnTo>
                  <a:lnTo>
                    <a:pt x="1462" y="11528"/>
                  </a:lnTo>
                  <a:lnTo>
                    <a:pt x="1444" y="11534"/>
                  </a:lnTo>
                  <a:cubicBezTo>
                    <a:pt x="529" y="11842"/>
                    <a:pt x="0" y="12796"/>
                    <a:pt x="221" y="13735"/>
                  </a:cubicBezTo>
                  <a:lnTo>
                    <a:pt x="1223" y="18868"/>
                  </a:lnTo>
                  <a:cubicBezTo>
                    <a:pt x="1274" y="19131"/>
                    <a:pt x="1507" y="19324"/>
                    <a:pt x="1779" y="19324"/>
                  </a:cubicBezTo>
                  <a:cubicBezTo>
                    <a:pt x="1794" y="19324"/>
                    <a:pt x="1809" y="19324"/>
                    <a:pt x="1824" y="19321"/>
                  </a:cubicBezTo>
                  <a:cubicBezTo>
                    <a:pt x="1839" y="19321"/>
                    <a:pt x="1854" y="19324"/>
                    <a:pt x="1869" y="19324"/>
                  </a:cubicBezTo>
                  <a:lnTo>
                    <a:pt x="13856" y="19324"/>
                  </a:lnTo>
                  <a:cubicBezTo>
                    <a:pt x="14125" y="19324"/>
                    <a:pt x="14358" y="19134"/>
                    <a:pt x="14412" y="18871"/>
                  </a:cubicBezTo>
                  <a:lnTo>
                    <a:pt x="15469" y="13735"/>
                  </a:lnTo>
                  <a:cubicBezTo>
                    <a:pt x="15692" y="12796"/>
                    <a:pt x="15164" y="11842"/>
                    <a:pt x="14249" y="11534"/>
                  </a:cubicBezTo>
                  <a:lnTo>
                    <a:pt x="14225" y="11525"/>
                  </a:lnTo>
                  <a:lnTo>
                    <a:pt x="12108" y="10921"/>
                  </a:lnTo>
                  <a:lnTo>
                    <a:pt x="10623" y="9489"/>
                  </a:lnTo>
                  <a:lnTo>
                    <a:pt x="10623" y="9103"/>
                  </a:lnTo>
                  <a:cubicBezTo>
                    <a:pt x="11368" y="8363"/>
                    <a:pt x="11785" y="7355"/>
                    <a:pt x="11785" y="6304"/>
                  </a:cubicBezTo>
                  <a:lnTo>
                    <a:pt x="11785" y="3964"/>
                  </a:lnTo>
                  <a:cubicBezTo>
                    <a:pt x="11785" y="3281"/>
                    <a:pt x="11610" y="2611"/>
                    <a:pt x="11275" y="2019"/>
                  </a:cubicBezTo>
                  <a:cubicBezTo>
                    <a:pt x="11263" y="1995"/>
                    <a:pt x="11251" y="1971"/>
                    <a:pt x="11233" y="1950"/>
                  </a:cubicBezTo>
                  <a:cubicBezTo>
                    <a:pt x="10507" y="720"/>
                    <a:pt x="9197" y="1"/>
                    <a:pt x="78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565" name="Google Shape;565;p42"/>
            <p:cNvSpPr/>
            <p:nvPr/>
          </p:nvSpPr>
          <p:spPr>
            <a:xfrm>
              <a:off x="3582300" y="4797475"/>
              <a:ext cx="56650" cy="28350"/>
            </a:xfrm>
            <a:custGeom>
              <a:rect b="b" l="l" r="r" t="t"/>
              <a:pathLst>
                <a:path extrusionOk="0" h="1134" w="2266">
                  <a:moveTo>
                    <a:pt x="569" y="1"/>
                  </a:moveTo>
                  <a:cubicBezTo>
                    <a:pt x="254" y="1"/>
                    <a:pt x="1" y="255"/>
                    <a:pt x="1" y="569"/>
                  </a:cubicBezTo>
                  <a:cubicBezTo>
                    <a:pt x="1" y="880"/>
                    <a:pt x="254" y="1133"/>
                    <a:pt x="569" y="1133"/>
                  </a:cubicBezTo>
                  <a:lnTo>
                    <a:pt x="1701" y="1133"/>
                  </a:lnTo>
                  <a:cubicBezTo>
                    <a:pt x="2012" y="1133"/>
                    <a:pt x="2265" y="880"/>
                    <a:pt x="2265" y="569"/>
                  </a:cubicBezTo>
                  <a:cubicBezTo>
                    <a:pt x="2265" y="255"/>
                    <a:pt x="2012" y="1"/>
                    <a:pt x="170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9" name="Shape 569"/>
        <p:cNvGrpSpPr/>
        <p:nvPr/>
      </p:nvGrpSpPr>
      <p:grpSpPr>
        <a:xfrm>
          <a:off x="0" y="0"/>
          <a:ext cx="0" cy="0"/>
          <a:chOff x="0" y="0"/>
          <a:chExt cx="0" cy="0"/>
        </a:xfrm>
      </p:grpSpPr>
      <p:sp>
        <p:nvSpPr>
          <p:cNvPr id="570" name="Google Shape;570;p43"/>
          <p:cNvSpPr/>
          <p:nvPr/>
        </p:nvSpPr>
        <p:spPr>
          <a:xfrm>
            <a:off x="7119231" y="3911409"/>
            <a:ext cx="998400" cy="998400"/>
          </a:xfrm>
          <a:prstGeom prst="ellipse">
            <a:avLst/>
          </a:prstGeom>
          <a:solidFill>
            <a:srgbClr val="000000">
              <a:alpha val="383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43"/>
          <p:cNvSpPr/>
          <p:nvPr/>
        </p:nvSpPr>
        <p:spPr>
          <a:xfrm>
            <a:off x="1441200" y="535050"/>
            <a:ext cx="6261600" cy="4073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43"/>
          <p:cNvSpPr/>
          <p:nvPr/>
        </p:nvSpPr>
        <p:spPr>
          <a:xfrm>
            <a:off x="1782000" y="832059"/>
            <a:ext cx="5580000" cy="3440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43"/>
          <p:cNvSpPr txBox="1"/>
          <p:nvPr>
            <p:ph type="title"/>
          </p:nvPr>
        </p:nvSpPr>
        <p:spPr>
          <a:xfrm>
            <a:off x="2303742" y="2190967"/>
            <a:ext cx="4944900" cy="8418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RESULT</a:t>
            </a:r>
            <a:endParaRPr/>
          </a:p>
        </p:txBody>
      </p:sp>
      <p:sp>
        <p:nvSpPr>
          <p:cNvPr id="574" name="Google Shape;574;p43"/>
          <p:cNvSpPr txBox="1"/>
          <p:nvPr>
            <p:ph idx="2" type="title"/>
          </p:nvPr>
        </p:nvSpPr>
        <p:spPr>
          <a:xfrm>
            <a:off x="5365842" y="1349167"/>
            <a:ext cx="1882800" cy="8418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04.</a:t>
            </a:r>
            <a:endParaRPr/>
          </a:p>
        </p:txBody>
      </p:sp>
      <p:grpSp>
        <p:nvGrpSpPr>
          <p:cNvPr id="575" name="Google Shape;575;p43"/>
          <p:cNvGrpSpPr/>
          <p:nvPr/>
        </p:nvGrpSpPr>
        <p:grpSpPr>
          <a:xfrm>
            <a:off x="5591900" y="1168204"/>
            <a:ext cx="3397850" cy="187275"/>
            <a:chOff x="-3237675" y="-1132050"/>
            <a:chExt cx="3397850" cy="187275"/>
          </a:xfrm>
        </p:grpSpPr>
        <p:sp>
          <p:nvSpPr>
            <p:cNvPr id="576" name="Google Shape;576;p43"/>
            <p:cNvSpPr/>
            <p:nvPr/>
          </p:nvSpPr>
          <p:spPr>
            <a:xfrm>
              <a:off x="-378750" y="-1132050"/>
              <a:ext cx="130425" cy="187275"/>
            </a:xfrm>
            <a:custGeom>
              <a:rect b="b" l="l" r="r" t="t"/>
              <a:pathLst>
                <a:path extrusionOk="0" h="7491" w="5217">
                  <a:moveTo>
                    <a:pt x="4040" y="0"/>
                  </a:moveTo>
                  <a:lnTo>
                    <a:pt x="0" y="6800"/>
                  </a:lnTo>
                  <a:lnTo>
                    <a:pt x="1157" y="7490"/>
                  </a:lnTo>
                  <a:lnTo>
                    <a:pt x="5217" y="690"/>
                  </a:lnTo>
                  <a:lnTo>
                    <a:pt x="404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43"/>
            <p:cNvSpPr/>
            <p:nvPr/>
          </p:nvSpPr>
          <p:spPr>
            <a:xfrm>
              <a:off x="29725" y="-1132050"/>
              <a:ext cx="130450" cy="187275"/>
            </a:xfrm>
            <a:custGeom>
              <a:rect b="b" l="l" r="r" t="t"/>
              <a:pathLst>
                <a:path extrusionOk="0" h="7491" w="5218">
                  <a:moveTo>
                    <a:pt x="4040" y="0"/>
                  </a:moveTo>
                  <a:lnTo>
                    <a:pt x="1" y="6800"/>
                  </a:lnTo>
                  <a:lnTo>
                    <a:pt x="1158" y="7490"/>
                  </a:lnTo>
                  <a:lnTo>
                    <a:pt x="5217" y="690"/>
                  </a:lnTo>
                  <a:lnTo>
                    <a:pt x="404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43"/>
            <p:cNvSpPr/>
            <p:nvPr/>
          </p:nvSpPr>
          <p:spPr>
            <a:xfrm>
              <a:off x="-787250" y="-1132050"/>
              <a:ext cx="130450" cy="187275"/>
            </a:xfrm>
            <a:custGeom>
              <a:rect b="b" l="l" r="r" t="t"/>
              <a:pathLst>
                <a:path extrusionOk="0" h="7491" w="5218">
                  <a:moveTo>
                    <a:pt x="4040" y="0"/>
                  </a:moveTo>
                  <a:lnTo>
                    <a:pt x="1" y="6800"/>
                  </a:lnTo>
                  <a:lnTo>
                    <a:pt x="1158" y="7490"/>
                  </a:lnTo>
                  <a:lnTo>
                    <a:pt x="5217" y="690"/>
                  </a:lnTo>
                  <a:lnTo>
                    <a:pt x="404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43"/>
            <p:cNvSpPr/>
            <p:nvPr/>
          </p:nvSpPr>
          <p:spPr>
            <a:xfrm>
              <a:off x="-1195725" y="-1132050"/>
              <a:ext cx="130425" cy="187275"/>
            </a:xfrm>
            <a:custGeom>
              <a:rect b="b" l="l" r="r" t="t"/>
              <a:pathLst>
                <a:path extrusionOk="0" h="7491" w="5217">
                  <a:moveTo>
                    <a:pt x="4060" y="0"/>
                  </a:moveTo>
                  <a:lnTo>
                    <a:pt x="0" y="6800"/>
                  </a:lnTo>
                  <a:lnTo>
                    <a:pt x="1157" y="7490"/>
                  </a:lnTo>
                  <a:lnTo>
                    <a:pt x="5217" y="690"/>
                  </a:lnTo>
                  <a:lnTo>
                    <a:pt x="406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43"/>
            <p:cNvSpPr/>
            <p:nvPr/>
          </p:nvSpPr>
          <p:spPr>
            <a:xfrm>
              <a:off x="-1604225" y="-1132050"/>
              <a:ext cx="130450" cy="187275"/>
            </a:xfrm>
            <a:custGeom>
              <a:rect b="b" l="l" r="r" t="t"/>
              <a:pathLst>
                <a:path extrusionOk="0" h="7491" w="5218">
                  <a:moveTo>
                    <a:pt x="4060" y="0"/>
                  </a:moveTo>
                  <a:lnTo>
                    <a:pt x="1" y="6800"/>
                  </a:lnTo>
                  <a:lnTo>
                    <a:pt x="1158" y="7490"/>
                  </a:lnTo>
                  <a:lnTo>
                    <a:pt x="5217" y="690"/>
                  </a:lnTo>
                  <a:lnTo>
                    <a:pt x="406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43"/>
            <p:cNvSpPr/>
            <p:nvPr/>
          </p:nvSpPr>
          <p:spPr>
            <a:xfrm>
              <a:off x="-2012725" y="-1132050"/>
              <a:ext cx="130450" cy="187275"/>
            </a:xfrm>
            <a:custGeom>
              <a:rect b="b" l="l" r="r" t="t"/>
              <a:pathLst>
                <a:path extrusionOk="0" h="7491" w="5218">
                  <a:moveTo>
                    <a:pt x="4060" y="0"/>
                  </a:moveTo>
                  <a:lnTo>
                    <a:pt x="1" y="6800"/>
                  </a:lnTo>
                  <a:lnTo>
                    <a:pt x="1178" y="7490"/>
                  </a:lnTo>
                  <a:lnTo>
                    <a:pt x="5217" y="690"/>
                  </a:lnTo>
                  <a:lnTo>
                    <a:pt x="406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43"/>
            <p:cNvSpPr/>
            <p:nvPr/>
          </p:nvSpPr>
          <p:spPr>
            <a:xfrm>
              <a:off x="-2421200" y="-1132050"/>
              <a:ext cx="130425" cy="187275"/>
            </a:xfrm>
            <a:custGeom>
              <a:rect b="b" l="l" r="r" t="t"/>
              <a:pathLst>
                <a:path extrusionOk="0" h="7491" w="5217">
                  <a:moveTo>
                    <a:pt x="4060" y="0"/>
                  </a:moveTo>
                  <a:lnTo>
                    <a:pt x="0" y="6800"/>
                  </a:lnTo>
                  <a:lnTo>
                    <a:pt x="1178" y="7490"/>
                  </a:lnTo>
                  <a:lnTo>
                    <a:pt x="5217" y="690"/>
                  </a:lnTo>
                  <a:lnTo>
                    <a:pt x="406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43"/>
            <p:cNvSpPr/>
            <p:nvPr/>
          </p:nvSpPr>
          <p:spPr>
            <a:xfrm>
              <a:off x="-2829175" y="-1132050"/>
              <a:ext cx="129925" cy="187275"/>
            </a:xfrm>
            <a:custGeom>
              <a:rect b="b" l="l" r="r" t="t"/>
              <a:pathLst>
                <a:path extrusionOk="0" h="7491" w="5197">
                  <a:moveTo>
                    <a:pt x="4039" y="0"/>
                  </a:moveTo>
                  <a:lnTo>
                    <a:pt x="0" y="6800"/>
                  </a:lnTo>
                  <a:lnTo>
                    <a:pt x="1157" y="7490"/>
                  </a:lnTo>
                  <a:lnTo>
                    <a:pt x="5196" y="690"/>
                  </a:lnTo>
                  <a:lnTo>
                    <a:pt x="403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43"/>
            <p:cNvSpPr/>
            <p:nvPr/>
          </p:nvSpPr>
          <p:spPr>
            <a:xfrm>
              <a:off x="-3237675" y="-1132050"/>
              <a:ext cx="129925" cy="187275"/>
            </a:xfrm>
            <a:custGeom>
              <a:rect b="b" l="l" r="r" t="t"/>
              <a:pathLst>
                <a:path extrusionOk="0" h="7491" w="5197">
                  <a:moveTo>
                    <a:pt x="4040" y="0"/>
                  </a:moveTo>
                  <a:lnTo>
                    <a:pt x="0" y="6800"/>
                  </a:lnTo>
                  <a:lnTo>
                    <a:pt x="1157" y="7490"/>
                  </a:lnTo>
                  <a:lnTo>
                    <a:pt x="5197" y="690"/>
                  </a:lnTo>
                  <a:lnTo>
                    <a:pt x="404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585" name="Google Shape;585;p43"/>
          <p:cNvCxnSpPr/>
          <p:nvPr/>
        </p:nvCxnSpPr>
        <p:spPr>
          <a:xfrm flipH="1" rot="10800000">
            <a:off x="2195400" y="3762159"/>
            <a:ext cx="6957300" cy="22800"/>
          </a:xfrm>
          <a:prstGeom prst="straightConnector1">
            <a:avLst/>
          </a:prstGeom>
          <a:noFill/>
          <a:ln cap="flat" cmpd="sng" w="19050">
            <a:solidFill>
              <a:schemeClr val="dk1"/>
            </a:solidFill>
            <a:prstDash val="solid"/>
            <a:round/>
            <a:headEnd len="med" w="med" type="none"/>
            <a:tailEnd len="med" w="med" type="none"/>
          </a:ln>
        </p:spPr>
      </p:cxnSp>
      <p:grpSp>
        <p:nvGrpSpPr>
          <p:cNvPr id="586" name="Google Shape;586;p43"/>
          <p:cNvGrpSpPr/>
          <p:nvPr/>
        </p:nvGrpSpPr>
        <p:grpSpPr>
          <a:xfrm>
            <a:off x="1125239" y="3675407"/>
            <a:ext cx="772605" cy="196301"/>
            <a:chOff x="2641350" y="846250"/>
            <a:chExt cx="413600" cy="105075"/>
          </a:xfrm>
        </p:grpSpPr>
        <p:sp>
          <p:nvSpPr>
            <p:cNvPr id="587" name="Google Shape;587;p43"/>
            <p:cNvSpPr/>
            <p:nvPr/>
          </p:nvSpPr>
          <p:spPr>
            <a:xfrm>
              <a:off x="2991475" y="846250"/>
              <a:ext cx="63475" cy="105075"/>
            </a:xfrm>
            <a:custGeom>
              <a:rect b="b" l="l" r="r" t="t"/>
              <a:pathLst>
                <a:path extrusionOk="0" h="4203" w="2539">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43"/>
            <p:cNvSpPr/>
            <p:nvPr/>
          </p:nvSpPr>
          <p:spPr>
            <a:xfrm>
              <a:off x="2874775" y="846250"/>
              <a:ext cx="63450" cy="105075"/>
            </a:xfrm>
            <a:custGeom>
              <a:rect b="b" l="l" r="r" t="t"/>
              <a:pathLst>
                <a:path extrusionOk="0" h="4203" w="2538">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43"/>
            <p:cNvSpPr/>
            <p:nvPr/>
          </p:nvSpPr>
          <p:spPr>
            <a:xfrm>
              <a:off x="2758075" y="846250"/>
              <a:ext cx="63450" cy="105075"/>
            </a:xfrm>
            <a:custGeom>
              <a:rect b="b" l="l" r="r" t="t"/>
              <a:pathLst>
                <a:path extrusionOk="0" h="4203" w="2538">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43"/>
            <p:cNvSpPr/>
            <p:nvPr/>
          </p:nvSpPr>
          <p:spPr>
            <a:xfrm>
              <a:off x="2641350" y="846250"/>
              <a:ext cx="63975" cy="105075"/>
            </a:xfrm>
            <a:custGeom>
              <a:rect b="b" l="l" r="r" t="t"/>
              <a:pathLst>
                <a:path extrusionOk="0" h="4203" w="2559">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Artificial Intelligence (AI) Startup Business Plan by Slidesgo">
  <a:themeElements>
    <a:clrScheme name="Simple Light">
      <a:dk1>
        <a:srgbClr val="191919"/>
      </a:dk1>
      <a:lt1>
        <a:srgbClr val="FFFFFF"/>
      </a:lt1>
      <a:dk2>
        <a:srgbClr val="C1C1C1"/>
      </a:dk2>
      <a:lt2>
        <a:srgbClr val="E7E7E7"/>
      </a:lt2>
      <a:accent1>
        <a:srgbClr val="6E79E4"/>
      </a:accent1>
      <a:accent2>
        <a:srgbClr val="3C3C3B"/>
      </a:accent2>
      <a:accent3>
        <a:srgbClr val="5C64B8"/>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