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13"/>
  </p:notesMasterIdLst>
  <p:sldIdLst>
    <p:sldId id="256" r:id="rId3"/>
    <p:sldId id="257" r:id="rId4"/>
    <p:sldId id="258" r:id="rId5"/>
    <p:sldId id="259" r:id="rId6"/>
    <p:sldId id="273" r:id="rId7"/>
    <p:sldId id="261" r:id="rId8"/>
    <p:sldId id="263" r:id="rId9"/>
    <p:sldId id="266" r:id="rId10"/>
    <p:sldId id="272"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3" d="100"/>
          <a:sy n="33" d="100"/>
        </p:scale>
        <p:origin x="2232" y="36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51757D-66F5-4890-983F-51F72125E539}" type="datetimeFigureOut">
              <a:rPr lang="en-US" smtClean="0"/>
              <a:t>8/7/2022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E49CDA-8495-44E5-8191-E7DC095E7EB2}" type="slidenum">
              <a:rPr lang="en-US" smtClean="0"/>
              <a:t>‹#›</a:t>
            </a:fld>
            <a:endParaRPr lang="en-US"/>
          </a:p>
        </p:txBody>
      </p:sp>
    </p:spTree>
    <p:extLst>
      <p:ext uri="{BB962C8B-B14F-4D97-AF65-F5344CB8AC3E}">
        <p14:creationId xmlns:p14="http://schemas.microsoft.com/office/powerpoint/2010/main" val="115191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10a18aa2564_0_234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10a18aa2564_0_23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10a2de12baf_0_1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10a2de12baf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Isu yang kami angkat pada projek ini adalah kelelahan mental karyawan, semenjak pandemi berlangsung kondisi pada lingkungan pekerjaan membuat beberapa mental karyawan stress. Selain itu kami mendapati bahwa metode analisis yang digunakan kebbanyakan masih secara manual yang mana akan menyita banyak waktu dalam mengidentifikasi umpan balik dari karyawan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10a18aa2564_0_233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10a18aa2564_0_23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Pengguna hanya perlu mengupload video feedback mereka terhadap perusahaan pada menu upload</a:t>
            </a:r>
            <a:endParaRPr/>
          </a:p>
          <a:p>
            <a:pPr marL="0" lvl="0" indent="0" algn="l" rtl="0">
              <a:spcBef>
                <a:spcPts val="0"/>
              </a:spcBef>
              <a:spcAft>
                <a:spcPts val="0"/>
              </a:spcAft>
              <a:buNone/>
            </a:pPr>
            <a:r>
              <a:rPr lang="en"/>
              <a:t>Library face recognition akan mengidentifikasi wajah siapa pada video yang di upload</a:t>
            </a:r>
            <a:endParaRPr/>
          </a:p>
          <a:p>
            <a:pPr marL="0" lvl="0" indent="0" algn="l" rtl="0">
              <a:spcBef>
                <a:spcPts val="0"/>
              </a:spcBef>
              <a:spcAft>
                <a:spcPts val="0"/>
              </a:spcAft>
              <a:buNone/>
            </a:pPr>
            <a:r>
              <a:rPr lang="en"/>
              <a:t>Setelah identifikasi wajah, akan dilanjutkan ekstraksi suara ke teks menggunakan library speech recognition</a:t>
            </a:r>
            <a:endParaRPr/>
          </a:p>
          <a:p>
            <a:pPr marL="0" lvl="0" indent="0" algn="l" rtl="0">
              <a:spcBef>
                <a:spcPts val="0"/>
              </a:spcBef>
              <a:spcAft>
                <a:spcPts val="0"/>
              </a:spcAft>
              <a:buNone/>
            </a:pPr>
            <a:r>
              <a:rPr lang="en"/>
              <a:t>Dari teks yang telah diekstraksi, dilanjutkan analisis emosi menggunakan model BERT</a:t>
            </a:r>
            <a:endParaRPr/>
          </a:p>
          <a:p>
            <a:pPr marL="0" lvl="0" indent="0" algn="l" rtl="0">
              <a:spcBef>
                <a:spcPts val="0"/>
              </a:spcBef>
              <a:spcAft>
                <a:spcPts val="0"/>
              </a:spcAft>
              <a:buNone/>
            </a:pPr>
            <a:r>
              <a:rPr lang="en"/>
              <a:t>Hasil analisis emosi dapat berupa happy, sadness, angry, love dan fear.</a:t>
            </a:r>
            <a:endParaRPr/>
          </a:p>
          <a:p>
            <a:pPr marL="0" lvl="0" indent="0" algn="l" rtl="0">
              <a:spcBef>
                <a:spcPts val="0"/>
              </a:spcBef>
              <a:spcAft>
                <a:spcPts val="0"/>
              </a:spcAft>
              <a:buNone/>
            </a:pPr>
            <a:r>
              <a:rPr lang="en"/>
              <a:t>Setelah berhasil dianalisis, hasilnya akan ditampilkan di web.</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1339eb8022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2" name="Google Shape;602;g1339eb802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10a2de12baf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10a2de12baf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44857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9"/>
        <p:cNvGrpSpPr/>
        <p:nvPr/>
      </p:nvGrpSpPr>
      <p:grpSpPr>
        <a:xfrm>
          <a:off x="0" y="0"/>
          <a:ext cx="0" cy="0"/>
          <a:chOff x="0" y="0"/>
          <a:chExt cx="0" cy="0"/>
        </a:xfrm>
      </p:grpSpPr>
      <p:sp>
        <p:nvSpPr>
          <p:cNvPr id="770" name="Google Shape;770;g133fe4b347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1" name="Google Shape;771;g133fe4b347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2.xml"/><Relationship Id="rId4" Type="http://schemas.openxmlformats.org/officeDocument/2006/relationships/hyperlink" Target="http://bit.ly/2TtBDfr" TargetMode="Externa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2990F-36FF-44C6-ED7B-F2EBF71BCF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23F58A-4374-013C-0AAC-6935C2A85D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EB00198-1140-F1FA-3302-1CB80D1C32EA}"/>
              </a:ext>
            </a:extLst>
          </p:cNvPr>
          <p:cNvSpPr>
            <a:spLocks noGrp="1"/>
          </p:cNvSpPr>
          <p:nvPr>
            <p:ph type="dt" sz="half" idx="10"/>
          </p:nvPr>
        </p:nvSpPr>
        <p:spPr/>
        <p:txBody>
          <a:bodyPr/>
          <a:lstStyle/>
          <a:p>
            <a:fld id="{13027678-BFE6-40DE-BD04-B0953F58F2AE}" type="datetimeFigureOut">
              <a:rPr lang="en-US" smtClean="0"/>
              <a:t>8/7/2022</a:t>
            </a:fld>
            <a:endParaRPr lang="en-US"/>
          </a:p>
        </p:txBody>
      </p:sp>
      <p:sp>
        <p:nvSpPr>
          <p:cNvPr id="5" name="Footer Placeholder 4">
            <a:extLst>
              <a:ext uri="{FF2B5EF4-FFF2-40B4-BE49-F238E27FC236}">
                <a16:creationId xmlns:a16="http://schemas.microsoft.com/office/drawing/2014/main" id="{DE2B074B-7848-18E1-82D6-3776BB52FD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1E813F-3532-A8CA-682C-01C47E9D4506}"/>
              </a:ext>
            </a:extLst>
          </p:cNvPr>
          <p:cNvSpPr>
            <a:spLocks noGrp="1"/>
          </p:cNvSpPr>
          <p:nvPr>
            <p:ph type="sldNum" sz="quarter" idx="12"/>
          </p:nvPr>
        </p:nvSpPr>
        <p:spPr/>
        <p:txBody>
          <a:bodyPr/>
          <a:lstStyle/>
          <a:p>
            <a:fld id="{CBC43A8E-3BEB-4E9F-BADA-ABBDA367F506}" type="slidenum">
              <a:rPr lang="en-US" smtClean="0"/>
              <a:t>‹#›</a:t>
            </a:fld>
            <a:endParaRPr lang="en-US"/>
          </a:p>
        </p:txBody>
      </p:sp>
    </p:spTree>
    <p:extLst>
      <p:ext uri="{BB962C8B-B14F-4D97-AF65-F5344CB8AC3E}">
        <p14:creationId xmlns:p14="http://schemas.microsoft.com/office/powerpoint/2010/main" val="606741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86902-A99E-04E0-CF81-2E2D22E3BD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4F68AE-3D8D-D626-644C-4B7FFF45DC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E2B1B2-3F9F-3414-265E-2F49C54DD5B2}"/>
              </a:ext>
            </a:extLst>
          </p:cNvPr>
          <p:cNvSpPr>
            <a:spLocks noGrp="1"/>
          </p:cNvSpPr>
          <p:nvPr>
            <p:ph type="dt" sz="half" idx="10"/>
          </p:nvPr>
        </p:nvSpPr>
        <p:spPr/>
        <p:txBody>
          <a:bodyPr/>
          <a:lstStyle/>
          <a:p>
            <a:fld id="{13027678-BFE6-40DE-BD04-B0953F58F2AE}" type="datetimeFigureOut">
              <a:rPr lang="en-US" smtClean="0"/>
              <a:t>8/7/2022</a:t>
            </a:fld>
            <a:endParaRPr lang="en-US"/>
          </a:p>
        </p:txBody>
      </p:sp>
      <p:sp>
        <p:nvSpPr>
          <p:cNvPr id="5" name="Footer Placeholder 4">
            <a:extLst>
              <a:ext uri="{FF2B5EF4-FFF2-40B4-BE49-F238E27FC236}">
                <a16:creationId xmlns:a16="http://schemas.microsoft.com/office/drawing/2014/main" id="{CB39405C-5107-1E4D-32FA-1DE77F1B54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701C73-346A-02BF-A892-0E352073334C}"/>
              </a:ext>
            </a:extLst>
          </p:cNvPr>
          <p:cNvSpPr>
            <a:spLocks noGrp="1"/>
          </p:cNvSpPr>
          <p:nvPr>
            <p:ph type="sldNum" sz="quarter" idx="12"/>
          </p:nvPr>
        </p:nvSpPr>
        <p:spPr/>
        <p:txBody>
          <a:bodyPr/>
          <a:lstStyle/>
          <a:p>
            <a:fld id="{CBC43A8E-3BEB-4E9F-BADA-ABBDA367F506}" type="slidenum">
              <a:rPr lang="en-US" smtClean="0"/>
              <a:t>‹#›</a:t>
            </a:fld>
            <a:endParaRPr lang="en-US"/>
          </a:p>
        </p:txBody>
      </p:sp>
    </p:spTree>
    <p:extLst>
      <p:ext uri="{BB962C8B-B14F-4D97-AF65-F5344CB8AC3E}">
        <p14:creationId xmlns:p14="http://schemas.microsoft.com/office/powerpoint/2010/main" val="109848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E67E13-0CB7-0C6B-8C87-70460D82EE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7D9C1A-547E-DCE8-083A-247DBD1876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EE5367-DF81-57CB-344D-481057F22D9B}"/>
              </a:ext>
            </a:extLst>
          </p:cNvPr>
          <p:cNvSpPr>
            <a:spLocks noGrp="1"/>
          </p:cNvSpPr>
          <p:nvPr>
            <p:ph type="dt" sz="half" idx="10"/>
          </p:nvPr>
        </p:nvSpPr>
        <p:spPr/>
        <p:txBody>
          <a:bodyPr/>
          <a:lstStyle/>
          <a:p>
            <a:fld id="{13027678-BFE6-40DE-BD04-B0953F58F2AE}" type="datetimeFigureOut">
              <a:rPr lang="en-US" smtClean="0"/>
              <a:t>8/7/2022</a:t>
            </a:fld>
            <a:endParaRPr lang="en-US"/>
          </a:p>
        </p:txBody>
      </p:sp>
      <p:sp>
        <p:nvSpPr>
          <p:cNvPr id="5" name="Footer Placeholder 4">
            <a:extLst>
              <a:ext uri="{FF2B5EF4-FFF2-40B4-BE49-F238E27FC236}">
                <a16:creationId xmlns:a16="http://schemas.microsoft.com/office/drawing/2014/main" id="{1AEDFFC0-207F-E566-07EB-3B5EFF662C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FBC2A5-4EF4-054D-5C4F-B965706310B4}"/>
              </a:ext>
            </a:extLst>
          </p:cNvPr>
          <p:cNvSpPr>
            <a:spLocks noGrp="1"/>
          </p:cNvSpPr>
          <p:nvPr>
            <p:ph type="sldNum" sz="quarter" idx="12"/>
          </p:nvPr>
        </p:nvSpPr>
        <p:spPr/>
        <p:txBody>
          <a:bodyPr/>
          <a:lstStyle/>
          <a:p>
            <a:fld id="{CBC43A8E-3BEB-4E9F-BADA-ABBDA367F506}" type="slidenum">
              <a:rPr lang="en-US" smtClean="0"/>
              <a:t>‹#›</a:t>
            </a:fld>
            <a:endParaRPr lang="en-US"/>
          </a:p>
        </p:txBody>
      </p:sp>
    </p:spTree>
    <p:extLst>
      <p:ext uri="{BB962C8B-B14F-4D97-AF65-F5344CB8AC3E}">
        <p14:creationId xmlns:p14="http://schemas.microsoft.com/office/powerpoint/2010/main" val="38562338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1_Title slide">
    <p:bg>
      <p:bgPr>
        <a:solidFill>
          <a:schemeClr val="dk1"/>
        </a:solidFill>
        <a:effectLst/>
      </p:bgPr>
    </p:bg>
    <p:spTree>
      <p:nvGrpSpPr>
        <p:cNvPr id="1" name="Shape 8"/>
        <p:cNvGrpSpPr/>
        <p:nvPr/>
      </p:nvGrpSpPr>
      <p:grpSpPr>
        <a:xfrm>
          <a:off x="0" y="0"/>
          <a:ext cx="0" cy="0"/>
          <a:chOff x="0" y="0"/>
          <a:chExt cx="0" cy="0"/>
        </a:xfrm>
      </p:grpSpPr>
      <p:sp>
        <p:nvSpPr>
          <p:cNvPr id="9" name="Google Shape;9;p2"/>
          <p:cNvSpPr txBox="1"/>
          <p:nvPr/>
        </p:nvSpPr>
        <p:spPr>
          <a:xfrm>
            <a:off x="15200" y="0"/>
            <a:ext cx="12161600" cy="1512400"/>
          </a:xfrm>
          <a:prstGeom prst="rect">
            <a:avLst/>
          </a:prstGeom>
          <a:noFill/>
          <a:ln>
            <a:noFill/>
          </a:ln>
        </p:spPr>
        <p:txBody>
          <a:bodyPr spcFirstLastPara="1" wrap="square" lIns="121900" tIns="121900" rIns="121900" bIns="121900" anchor="t" anchorCtr="0">
            <a:noAutofit/>
          </a:bodyPr>
          <a:lstStyle/>
          <a:p>
            <a:pPr marL="0" lvl="0" indent="0" algn="ctr" rtl="0">
              <a:lnSpc>
                <a:spcPct val="90000"/>
              </a:lnSpc>
              <a:spcBef>
                <a:spcPts val="0"/>
              </a:spcBef>
              <a:spcAft>
                <a:spcPts val="0"/>
              </a:spcAft>
              <a:buNone/>
            </a:pPr>
            <a:r>
              <a:rPr lang="en" sz="10533">
                <a:solidFill>
                  <a:schemeClr val="accent3"/>
                </a:solidFill>
                <a:latin typeface="Bebas Neue"/>
                <a:ea typeface="Bebas Neue"/>
                <a:cs typeface="Bebas Neue"/>
                <a:sym typeface="Bebas Neue"/>
              </a:rPr>
              <a:t>ARTIFICIAL INTELLIGENCE (AI)</a:t>
            </a:r>
            <a:endParaRPr sz="2400">
              <a:solidFill>
                <a:schemeClr val="accent3"/>
              </a:solidFill>
              <a:latin typeface="Nunito"/>
              <a:ea typeface="Nunito"/>
              <a:cs typeface="Nunito"/>
              <a:sym typeface="Nunito"/>
            </a:endParaRPr>
          </a:p>
        </p:txBody>
      </p:sp>
      <p:sp>
        <p:nvSpPr>
          <p:cNvPr id="10" name="Google Shape;10;p2"/>
          <p:cNvSpPr txBox="1"/>
          <p:nvPr/>
        </p:nvSpPr>
        <p:spPr>
          <a:xfrm>
            <a:off x="15200" y="3542304"/>
            <a:ext cx="12161600" cy="1512400"/>
          </a:xfrm>
          <a:prstGeom prst="rect">
            <a:avLst/>
          </a:prstGeom>
          <a:noFill/>
          <a:ln>
            <a:noFill/>
          </a:ln>
        </p:spPr>
        <p:txBody>
          <a:bodyPr spcFirstLastPara="1" wrap="square" lIns="121900" tIns="121900" rIns="121900" bIns="121900" anchor="t" anchorCtr="0">
            <a:noAutofit/>
          </a:bodyPr>
          <a:lstStyle/>
          <a:p>
            <a:pPr marL="0" lvl="0" indent="0" algn="ctr" rtl="0">
              <a:lnSpc>
                <a:spcPct val="90000"/>
              </a:lnSpc>
              <a:spcBef>
                <a:spcPts val="0"/>
              </a:spcBef>
              <a:spcAft>
                <a:spcPts val="0"/>
              </a:spcAft>
              <a:buNone/>
            </a:pPr>
            <a:r>
              <a:rPr lang="en" sz="10533">
                <a:solidFill>
                  <a:schemeClr val="accent3"/>
                </a:solidFill>
                <a:latin typeface="Bebas Neue"/>
                <a:ea typeface="Bebas Neue"/>
                <a:cs typeface="Bebas Neue"/>
                <a:sym typeface="Bebas Neue"/>
              </a:rPr>
              <a:t>ARTIFICIAL INTELLIGENCE (AI)</a:t>
            </a:r>
            <a:endParaRPr sz="2400">
              <a:solidFill>
                <a:schemeClr val="accent3"/>
              </a:solidFill>
              <a:latin typeface="Nunito"/>
              <a:ea typeface="Nunito"/>
              <a:cs typeface="Nunito"/>
              <a:sym typeface="Nunito"/>
            </a:endParaRPr>
          </a:p>
        </p:txBody>
      </p:sp>
      <p:sp>
        <p:nvSpPr>
          <p:cNvPr id="11" name="Google Shape;11;p2"/>
          <p:cNvSpPr txBox="1"/>
          <p:nvPr/>
        </p:nvSpPr>
        <p:spPr>
          <a:xfrm>
            <a:off x="30233" y="5313456"/>
            <a:ext cx="12161600" cy="1512400"/>
          </a:xfrm>
          <a:prstGeom prst="rect">
            <a:avLst/>
          </a:prstGeom>
          <a:noFill/>
          <a:ln>
            <a:noFill/>
          </a:ln>
        </p:spPr>
        <p:txBody>
          <a:bodyPr spcFirstLastPara="1" wrap="square" lIns="121900" tIns="121900" rIns="121900" bIns="121900" anchor="t" anchorCtr="0">
            <a:noAutofit/>
          </a:bodyPr>
          <a:lstStyle/>
          <a:p>
            <a:pPr marL="0" lvl="0" indent="0" algn="ctr" rtl="0">
              <a:lnSpc>
                <a:spcPct val="90000"/>
              </a:lnSpc>
              <a:spcBef>
                <a:spcPts val="0"/>
              </a:spcBef>
              <a:spcAft>
                <a:spcPts val="0"/>
              </a:spcAft>
              <a:buNone/>
            </a:pPr>
            <a:r>
              <a:rPr lang="en" sz="10533">
                <a:solidFill>
                  <a:schemeClr val="accent3"/>
                </a:solidFill>
                <a:latin typeface="Bebas Neue"/>
                <a:ea typeface="Bebas Neue"/>
                <a:cs typeface="Bebas Neue"/>
                <a:sym typeface="Bebas Neue"/>
              </a:rPr>
              <a:t>ARTIFICIAL INTELLIGENCE (AI)</a:t>
            </a:r>
            <a:endParaRPr sz="2400">
              <a:solidFill>
                <a:schemeClr val="accent3"/>
              </a:solidFill>
              <a:latin typeface="Nunito"/>
              <a:ea typeface="Nunito"/>
              <a:cs typeface="Nunito"/>
              <a:sym typeface="Nunito"/>
            </a:endParaRPr>
          </a:p>
        </p:txBody>
      </p:sp>
      <p:sp>
        <p:nvSpPr>
          <p:cNvPr id="12" name="Google Shape;12;p2"/>
          <p:cNvSpPr txBox="1"/>
          <p:nvPr/>
        </p:nvSpPr>
        <p:spPr>
          <a:xfrm>
            <a:off x="15200" y="1771152"/>
            <a:ext cx="12161600" cy="1512400"/>
          </a:xfrm>
          <a:prstGeom prst="rect">
            <a:avLst/>
          </a:prstGeom>
          <a:noFill/>
          <a:ln>
            <a:noFill/>
          </a:ln>
        </p:spPr>
        <p:txBody>
          <a:bodyPr spcFirstLastPara="1" wrap="square" lIns="121900" tIns="121900" rIns="121900" bIns="121900" anchor="t" anchorCtr="0">
            <a:noAutofit/>
          </a:bodyPr>
          <a:lstStyle/>
          <a:p>
            <a:pPr marL="0" lvl="0" indent="0" algn="ctr" rtl="0">
              <a:lnSpc>
                <a:spcPct val="90000"/>
              </a:lnSpc>
              <a:spcBef>
                <a:spcPts val="0"/>
              </a:spcBef>
              <a:spcAft>
                <a:spcPts val="0"/>
              </a:spcAft>
              <a:buNone/>
            </a:pPr>
            <a:r>
              <a:rPr lang="en" sz="10533">
                <a:solidFill>
                  <a:schemeClr val="accent3"/>
                </a:solidFill>
                <a:latin typeface="Bebas Neue"/>
                <a:ea typeface="Bebas Neue"/>
                <a:cs typeface="Bebas Neue"/>
                <a:sym typeface="Bebas Neue"/>
              </a:rPr>
              <a:t>ARTIFICIAL INTELLIGENCE (AI)</a:t>
            </a:r>
            <a:endParaRPr sz="2400">
              <a:solidFill>
                <a:schemeClr val="accent3"/>
              </a:solidFill>
              <a:latin typeface="Nunito"/>
              <a:ea typeface="Nunito"/>
              <a:cs typeface="Nunito"/>
              <a:sym typeface="Nunito"/>
            </a:endParaRPr>
          </a:p>
        </p:txBody>
      </p:sp>
      <p:sp>
        <p:nvSpPr>
          <p:cNvPr id="13" name="Google Shape;13;p2"/>
          <p:cNvSpPr/>
          <p:nvPr/>
        </p:nvSpPr>
        <p:spPr>
          <a:xfrm>
            <a:off x="944200" y="713400"/>
            <a:ext cx="10294400" cy="54312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 name="Google Shape;14;p2"/>
          <p:cNvSpPr txBox="1">
            <a:spLocks noGrp="1"/>
          </p:cNvSpPr>
          <p:nvPr>
            <p:ph type="ctrTitle"/>
          </p:nvPr>
        </p:nvSpPr>
        <p:spPr>
          <a:xfrm>
            <a:off x="4475400" y="1554480"/>
            <a:ext cx="5882800" cy="2501200"/>
          </a:xfrm>
          <a:prstGeom prst="rect">
            <a:avLst/>
          </a:prstGeom>
        </p:spPr>
        <p:txBody>
          <a:bodyPr spcFirstLastPara="1" wrap="square" lIns="91425" tIns="91425" rIns="91425" bIns="91425" anchor="ctr" anchorCtr="0">
            <a:noAutofit/>
          </a:bodyPr>
          <a:lstStyle>
            <a:lvl1pPr lvl="0">
              <a:spcBef>
                <a:spcPts val="0"/>
              </a:spcBef>
              <a:spcAft>
                <a:spcPts val="0"/>
              </a:spcAft>
              <a:buClr>
                <a:srgbClr val="191919"/>
              </a:buClr>
              <a:buSzPts val="5200"/>
              <a:buNone/>
              <a:defRPr sz="8000">
                <a:solidFill>
                  <a:schemeClr val="accent1"/>
                </a:solidFill>
              </a:defRPr>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endParaRPr/>
          </a:p>
        </p:txBody>
      </p:sp>
      <p:sp>
        <p:nvSpPr>
          <p:cNvPr id="15" name="Google Shape;15;p2"/>
          <p:cNvSpPr txBox="1">
            <a:spLocks noGrp="1"/>
          </p:cNvSpPr>
          <p:nvPr>
            <p:ph type="subTitle" idx="1"/>
          </p:nvPr>
        </p:nvSpPr>
        <p:spPr>
          <a:xfrm>
            <a:off x="4475400" y="4055847"/>
            <a:ext cx="5882800" cy="5460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4133" b="1">
                <a:solidFill>
                  <a:schemeClr val="accent2"/>
                </a:solidFill>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endParaRPr/>
          </a:p>
        </p:txBody>
      </p:sp>
      <p:sp>
        <p:nvSpPr>
          <p:cNvPr id="16" name="Google Shape;16;p2"/>
          <p:cNvSpPr txBox="1">
            <a:spLocks noGrp="1"/>
          </p:cNvSpPr>
          <p:nvPr>
            <p:ph type="subTitle" idx="2"/>
          </p:nvPr>
        </p:nvSpPr>
        <p:spPr>
          <a:xfrm>
            <a:off x="4475400" y="5120447"/>
            <a:ext cx="5882800" cy="546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solidFill>
                  <a:schemeClr val="accent2"/>
                </a:solidFill>
                <a:latin typeface="Raleway Medium"/>
                <a:ea typeface="Raleway Medium"/>
                <a:cs typeface="Raleway Medium"/>
                <a:sym typeface="Raleway Medium"/>
              </a:defRPr>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endParaRPr/>
          </a:p>
        </p:txBody>
      </p:sp>
    </p:spTree>
    <p:extLst>
      <p:ext uri="{BB962C8B-B14F-4D97-AF65-F5344CB8AC3E}">
        <p14:creationId xmlns:p14="http://schemas.microsoft.com/office/powerpoint/2010/main" val="9862621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7"/>
        <p:cNvGrpSpPr/>
        <p:nvPr/>
      </p:nvGrpSpPr>
      <p:grpSpPr>
        <a:xfrm>
          <a:off x="0" y="0"/>
          <a:ext cx="0" cy="0"/>
          <a:chOff x="0" y="0"/>
          <a:chExt cx="0" cy="0"/>
        </a:xfrm>
      </p:grpSpPr>
      <p:sp>
        <p:nvSpPr>
          <p:cNvPr id="48" name="Google Shape;48;p9"/>
          <p:cNvSpPr txBox="1"/>
          <p:nvPr/>
        </p:nvSpPr>
        <p:spPr>
          <a:xfrm>
            <a:off x="15200" y="3542304"/>
            <a:ext cx="12161600" cy="1512400"/>
          </a:xfrm>
          <a:prstGeom prst="rect">
            <a:avLst/>
          </a:prstGeom>
          <a:noFill/>
          <a:ln>
            <a:noFill/>
          </a:ln>
        </p:spPr>
        <p:txBody>
          <a:bodyPr spcFirstLastPara="1" wrap="square" lIns="121900" tIns="121900" rIns="121900" bIns="121900" anchor="t" anchorCtr="0">
            <a:noAutofit/>
          </a:bodyPr>
          <a:lstStyle/>
          <a:p>
            <a:pPr marL="0" lvl="0" indent="0" algn="ctr" rtl="0">
              <a:lnSpc>
                <a:spcPct val="90000"/>
              </a:lnSpc>
              <a:spcBef>
                <a:spcPts val="0"/>
              </a:spcBef>
              <a:spcAft>
                <a:spcPts val="0"/>
              </a:spcAft>
              <a:buNone/>
            </a:pPr>
            <a:r>
              <a:rPr lang="en" sz="10533">
                <a:solidFill>
                  <a:schemeClr val="accent3"/>
                </a:solidFill>
                <a:latin typeface="Bebas Neue"/>
                <a:ea typeface="Bebas Neue"/>
                <a:cs typeface="Bebas Neue"/>
                <a:sym typeface="Bebas Neue"/>
              </a:rPr>
              <a:t>ARTIFICIAL INTELLIGENCE (AI)</a:t>
            </a:r>
            <a:endParaRPr sz="2400">
              <a:solidFill>
                <a:schemeClr val="accent3"/>
              </a:solidFill>
              <a:latin typeface="Nunito"/>
              <a:ea typeface="Nunito"/>
              <a:cs typeface="Nunito"/>
              <a:sym typeface="Nunito"/>
            </a:endParaRPr>
          </a:p>
        </p:txBody>
      </p:sp>
      <p:sp>
        <p:nvSpPr>
          <p:cNvPr id="49" name="Google Shape;49;p9"/>
          <p:cNvSpPr txBox="1"/>
          <p:nvPr/>
        </p:nvSpPr>
        <p:spPr>
          <a:xfrm>
            <a:off x="15200" y="1771152"/>
            <a:ext cx="12161600" cy="1512400"/>
          </a:xfrm>
          <a:prstGeom prst="rect">
            <a:avLst/>
          </a:prstGeom>
          <a:noFill/>
          <a:ln>
            <a:noFill/>
          </a:ln>
        </p:spPr>
        <p:txBody>
          <a:bodyPr spcFirstLastPara="1" wrap="square" lIns="121900" tIns="121900" rIns="121900" bIns="121900" anchor="t" anchorCtr="0">
            <a:noAutofit/>
          </a:bodyPr>
          <a:lstStyle/>
          <a:p>
            <a:pPr marL="0" lvl="0" indent="0" algn="ctr" rtl="0">
              <a:lnSpc>
                <a:spcPct val="90000"/>
              </a:lnSpc>
              <a:spcBef>
                <a:spcPts val="0"/>
              </a:spcBef>
              <a:spcAft>
                <a:spcPts val="0"/>
              </a:spcAft>
              <a:buNone/>
            </a:pPr>
            <a:r>
              <a:rPr lang="en" sz="10533">
                <a:solidFill>
                  <a:schemeClr val="accent3"/>
                </a:solidFill>
                <a:latin typeface="Bebas Neue"/>
                <a:ea typeface="Bebas Neue"/>
                <a:cs typeface="Bebas Neue"/>
                <a:sym typeface="Bebas Neue"/>
              </a:rPr>
              <a:t>ARTIFICIAL INTELLIGENCE (AI)</a:t>
            </a:r>
            <a:endParaRPr sz="2400">
              <a:solidFill>
                <a:schemeClr val="accent3"/>
              </a:solidFill>
              <a:latin typeface="Nunito"/>
              <a:ea typeface="Nunito"/>
              <a:cs typeface="Nunito"/>
              <a:sym typeface="Nunito"/>
            </a:endParaRPr>
          </a:p>
        </p:txBody>
      </p:sp>
      <p:sp>
        <p:nvSpPr>
          <p:cNvPr id="50" name="Google Shape;50;p9"/>
          <p:cNvSpPr txBox="1">
            <a:spLocks noGrp="1"/>
          </p:cNvSpPr>
          <p:nvPr>
            <p:ph type="title"/>
          </p:nvPr>
        </p:nvSpPr>
        <p:spPr>
          <a:xfrm>
            <a:off x="1194667" y="1899044"/>
            <a:ext cx="49012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52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1" name="Google Shape;51;p9"/>
          <p:cNvSpPr txBox="1">
            <a:spLocks noGrp="1"/>
          </p:cNvSpPr>
          <p:nvPr>
            <p:ph type="body" idx="1"/>
          </p:nvPr>
        </p:nvSpPr>
        <p:spPr>
          <a:xfrm>
            <a:off x="1194667" y="2906301"/>
            <a:ext cx="4901200" cy="1752400"/>
          </a:xfrm>
          <a:prstGeom prst="rect">
            <a:avLst/>
          </a:prstGeom>
        </p:spPr>
        <p:txBody>
          <a:bodyPr spcFirstLastPara="1" wrap="square" lIns="91425" tIns="91425" rIns="91425" bIns="91425" anchor="t" anchorCtr="0">
            <a:noAutofit/>
          </a:bodyPr>
          <a:lstStyle>
            <a:lvl1pPr marL="609585" lvl="0" indent="-423323" algn="ctr" rtl="0">
              <a:lnSpc>
                <a:spcPct val="100000"/>
              </a:lnSpc>
              <a:spcBef>
                <a:spcPts val="0"/>
              </a:spcBef>
              <a:spcAft>
                <a:spcPts val="0"/>
              </a:spcAft>
              <a:buClr>
                <a:srgbClr val="434343"/>
              </a:buClr>
              <a:buSzPts val="1400"/>
              <a:buChar char="●"/>
              <a:defRPr sz="1867">
                <a:solidFill>
                  <a:srgbClr val="434343"/>
                </a:solidFill>
              </a:defRPr>
            </a:lvl1pPr>
            <a:lvl2pPr marL="1219170" lvl="1" indent="-423323" rtl="0">
              <a:lnSpc>
                <a:spcPct val="100000"/>
              </a:lnSpc>
              <a:spcBef>
                <a:spcPts val="0"/>
              </a:spcBef>
              <a:spcAft>
                <a:spcPts val="0"/>
              </a:spcAft>
              <a:buClr>
                <a:srgbClr val="434343"/>
              </a:buClr>
              <a:buSzPts val="1400"/>
              <a:buChar char="○"/>
              <a:defRPr>
                <a:solidFill>
                  <a:srgbClr val="434343"/>
                </a:solidFill>
              </a:defRPr>
            </a:lvl2pPr>
            <a:lvl3pPr marL="1828754" lvl="2" indent="-423323" rtl="0">
              <a:lnSpc>
                <a:spcPct val="100000"/>
              </a:lnSpc>
              <a:spcBef>
                <a:spcPts val="0"/>
              </a:spcBef>
              <a:spcAft>
                <a:spcPts val="0"/>
              </a:spcAft>
              <a:buClr>
                <a:srgbClr val="434343"/>
              </a:buClr>
              <a:buSzPts val="1400"/>
              <a:buChar char="■"/>
              <a:defRPr>
                <a:solidFill>
                  <a:srgbClr val="434343"/>
                </a:solidFill>
              </a:defRPr>
            </a:lvl3pPr>
            <a:lvl4pPr marL="2438339" lvl="3" indent="-423323" rtl="0">
              <a:lnSpc>
                <a:spcPct val="100000"/>
              </a:lnSpc>
              <a:spcBef>
                <a:spcPts val="0"/>
              </a:spcBef>
              <a:spcAft>
                <a:spcPts val="0"/>
              </a:spcAft>
              <a:buClr>
                <a:srgbClr val="434343"/>
              </a:buClr>
              <a:buSzPts val="1400"/>
              <a:buChar char="●"/>
              <a:defRPr>
                <a:solidFill>
                  <a:srgbClr val="434343"/>
                </a:solidFill>
              </a:defRPr>
            </a:lvl4pPr>
            <a:lvl5pPr marL="3047924" lvl="4" indent="-423323" rtl="0">
              <a:lnSpc>
                <a:spcPct val="100000"/>
              </a:lnSpc>
              <a:spcBef>
                <a:spcPts val="0"/>
              </a:spcBef>
              <a:spcAft>
                <a:spcPts val="0"/>
              </a:spcAft>
              <a:buClr>
                <a:srgbClr val="434343"/>
              </a:buClr>
              <a:buSzPts val="1400"/>
              <a:buChar char="○"/>
              <a:defRPr>
                <a:solidFill>
                  <a:srgbClr val="434343"/>
                </a:solidFill>
              </a:defRPr>
            </a:lvl5pPr>
            <a:lvl6pPr marL="3657509" lvl="5" indent="-423323" rtl="0">
              <a:lnSpc>
                <a:spcPct val="100000"/>
              </a:lnSpc>
              <a:spcBef>
                <a:spcPts val="0"/>
              </a:spcBef>
              <a:spcAft>
                <a:spcPts val="0"/>
              </a:spcAft>
              <a:buClr>
                <a:srgbClr val="434343"/>
              </a:buClr>
              <a:buSzPts val="1400"/>
              <a:buChar char="■"/>
              <a:defRPr>
                <a:solidFill>
                  <a:srgbClr val="434343"/>
                </a:solidFill>
              </a:defRPr>
            </a:lvl6pPr>
            <a:lvl7pPr marL="4267093" lvl="6" indent="-423323" rtl="0">
              <a:lnSpc>
                <a:spcPct val="100000"/>
              </a:lnSpc>
              <a:spcBef>
                <a:spcPts val="0"/>
              </a:spcBef>
              <a:spcAft>
                <a:spcPts val="0"/>
              </a:spcAft>
              <a:buClr>
                <a:srgbClr val="434343"/>
              </a:buClr>
              <a:buSzPts val="1400"/>
              <a:buChar char="●"/>
              <a:defRPr>
                <a:solidFill>
                  <a:srgbClr val="434343"/>
                </a:solidFill>
              </a:defRPr>
            </a:lvl7pPr>
            <a:lvl8pPr marL="4876678" lvl="7" indent="-423323" rtl="0">
              <a:lnSpc>
                <a:spcPct val="100000"/>
              </a:lnSpc>
              <a:spcBef>
                <a:spcPts val="0"/>
              </a:spcBef>
              <a:spcAft>
                <a:spcPts val="0"/>
              </a:spcAft>
              <a:buClr>
                <a:srgbClr val="434343"/>
              </a:buClr>
              <a:buSzPts val="1400"/>
              <a:buChar char="○"/>
              <a:defRPr>
                <a:solidFill>
                  <a:srgbClr val="434343"/>
                </a:solidFill>
              </a:defRPr>
            </a:lvl8pPr>
            <a:lvl9pPr marL="5486263" lvl="8" indent="-423323" rtl="0">
              <a:lnSpc>
                <a:spcPct val="100000"/>
              </a:lnSpc>
              <a:spcBef>
                <a:spcPts val="0"/>
              </a:spcBef>
              <a:spcAft>
                <a:spcPts val="0"/>
              </a:spcAft>
              <a:buClr>
                <a:srgbClr val="434343"/>
              </a:buClr>
              <a:buSzPts val="1400"/>
              <a:buChar char="■"/>
              <a:defRPr>
                <a:solidFill>
                  <a:srgbClr val="434343"/>
                </a:solidFill>
              </a:defRPr>
            </a:lvl9pPr>
          </a:lstStyle>
          <a:p>
            <a:endParaRPr/>
          </a:p>
        </p:txBody>
      </p:sp>
    </p:spTree>
    <p:extLst>
      <p:ext uri="{BB962C8B-B14F-4D97-AF65-F5344CB8AC3E}">
        <p14:creationId xmlns:p14="http://schemas.microsoft.com/office/powerpoint/2010/main" val="18048277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dk1"/>
        </a:solidFill>
        <a:effectLst/>
      </p:bgPr>
    </p:bg>
    <p:spTree>
      <p:nvGrpSpPr>
        <p:cNvPr id="1" name="Shape 8"/>
        <p:cNvGrpSpPr/>
        <p:nvPr/>
      </p:nvGrpSpPr>
      <p:grpSpPr>
        <a:xfrm>
          <a:off x="0" y="0"/>
          <a:ext cx="0" cy="0"/>
          <a:chOff x="0" y="0"/>
          <a:chExt cx="0" cy="0"/>
        </a:xfrm>
      </p:grpSpPr>
      <p:sp>
        <p:nvSpPr>
          <p:cNvPr id="9" name="Google Shape;9;p2"/>
          <p:cNvSpPr txBox="1"/>
          <p:nvPr/>
        </p:nvSpPr>
        <p:spPr>
          <a:xfrm>
            <a:off x="15200" y="0"/>
            <a:ext cx="12161600" cy="1512400"/>
          </a:xfrm>
          <a:prstGeom prst="rect">
            <a:avLst/>
          </a:prstGeom>
          <a:noFill/>
          <a:ln>
            <a:noFill/>
          </a:ln>
        </p:spPr>
        <p:txBody>
          <a:bodyPr spcFirstLastPara="1" wrap="square" lIns="121900" tIns="121900" rIns="121900" bIns="121900" anchor="t" anchorCtr="0">
            <a:noAutofit/>
          </a:bodyPr>
          <a:lstStyle/>
          <a:p>
            <a:pPr marL="0" lvl="0" indent="0" algn="ctr" rtl="0">
              <a:lnSpc>
                <a:spcPct val="90000"/>
              </a:lnSpc>
              <a:spcBef>
                <a:spcPts val="0"/>
              </a:spcBef>
              <a:spcAft>
                <a:spcPts val="0"/>
              </a:spcAft>
              <a:buNone/>
            </a:pPr>
            <a:r>
              <a:rPr lang="en" sz="10533">
                <a:solidFill>
                  <a:schemeClr val="accent3"/>
                </a:solidFill>
                <a:latin typeface="Bebas Neue"/>
                <a:ea typeface="Bebas Neue"/>
                <a:cs typeface="Bebas Neue"/>
                <a:sym typeface="Bebas Neue"/>
              </a:rPr>
              <a:t>ARTIFICIAL INTELLIGENCE (AI)</a:t>
            </a:r>
            <a:endParaRPr sz="2400">
              <a:solidFill>
                <a:schemeClr val="accent3"/>
              </a:solidFill>
              <a:latin typeface="Nunito"/>
              <a:ea typeface="Nunito"/>
              <a:cs typeface="Nunito"/>
              <a:sym typeface="Nunito"/>
            </a:endParaRPr>
          </a:p>
        </p:txBody>
      </p:sp>
      <p:sp>
        <p:nvSpPr>
          <p:cNvPr id="10" name="Google Shape;10;p2"/>
          <p:cNvSpPr txBox="1"/>
          <p:nvPr/>
        </p:nvSpPr>
        <p:spPr>
          <a:xfrm>
            <a:off x="15200" y="3542304"/>
            <a:ext cx="12161600" cy="1512400"/>
          </a:xfrm>
          <a:prstGeom prst="rect">
            <a:avLst/>
          </a:prstGeom>
          <a:noFill/>
          <a:ln>
            <a:noFill/>
          </a:ln>
        </p:spPr>
        <p:txBody>
          <a:bodyPr spcFirstLastPara="1" wrap="square" lIns="121900" tIns="121900" rIns="121900" bIns="121900" anchor="t" anchorCtr="0">
            <a:noAutofit/>
          </a:bodyPr>
          <a:lstStyle/>
          <a:p>
            <a:pPr marL="0" lvl="0" indent="0" algn="ctr" rtl="0">
              <a:lnSpc>
                <a:spcPct val="90000"/>
              </a:lnSpc>
              <a:spcBef>
                <a:spcPts val="0"/>
              </a:spcBef>
              <a:spcAft>
                <a:spcPts val="0"/>
              </a:spcAft>
              <a:buNone/>
            </a:pPr>
            <a:r>
              <a:rPr lang="en" sz="10533">
                <a:solidFill>
                  <a:schemeClr val="accent3"/>
                </a:solidFill>
                <a:latin typeface="Bebas Neue"/>
                <a:ea typeface="Bebas Neue"/>
                <a:cs typeface="Bebas Neue"/>
                <a:sym typeface="Bebas Neue"/>
              </a:rPr>
              <a:t>ARTIFICIAL INTELLIGENCE (AI)</a:t>
            </a:r>
            <a:endParaRPr sz="2400">
              <a:solidFill>
                <a:schemeClr val="accent3"/>
              </a:solidFill>
              <a:latin typeface="Nunito"/>
              <a:ea typeface="Nunito"/>
              <a:cs typeface="Nunito"/>
              <a:sym typeface="Nunito"/>
            </a:endParaRPr>
          </a:p>
        </p:txBody>
      </p:sp>
      <p:sp>
        <p:nvSpPr>
          <p:cNvPr id="11" name="Google Shape;11;p2"/>
          <p:cNvSpPr txBox="1"/>
          <p:nvPr/>
        </p:nvSpPr>
        <p:spPr>
          <a:xfrm>
            <a:off x="30233" y="5313456"/>
            <a:ext cx="12161600" cy="1512400"/>
          </a:xfrm>
          <a:prstGeom prst="rect">
            <a:avLst/>
          </a:prstGeom>
          <a:noFill/>
          <a:ln>
            <a:noFill/>
          </a:ln>
        </p:spPr>
        <p:txBody>
          <a:bodyPr spcFirstLastPara="1" wrap="square" lIns="121900" tIns="121900" rIns="121900" bIns="121900" anchor="t" anchorCtr="0">
            <a:noAutofit/>
          </a:bodyPr>
          <a:lstStyle/>
          <a:p>
            <a:pPr marL="0" lvl="0" indent="0" algn="ctr" rtl="0">
              <a:lnSpc>
                <a:spcPct val="90000"/>
              </a:lnSpc>
              <a:spcBef>
                <a:spcPts val="0"/>
              </a:spcBef>
              <a:spcAft>
                <a:spcPts val="0"/>
              </a:spcAft>
              <a:buNone/>
            </a:pPr>
            <a:r>
              <a:rPr lang="en" sz="10533">
                <a:solidFill>
                  <a:schemeClr val="accent3"/>
                </a:solidFill>
                <a:latin typeface="Bebas Neue"/>
                <a:ea typeface="Bebas Neue"/>
                <a:cs typeface="Bebas Neue"/>
                <a:sym typeface="Bebas Neue"/>
              </a:rPr>
              <a:t>ARTIFICIAL INTELLIGENCE (AI)</a:t>
            </a:r>
            <a:endParaRPr sz="2400">
              <a:solidFill>
                <a:schemeClr val="accent3"/>
              </a:solidFill>
              <a:latin typeface="Nunito"/>
              <a:ea typeface="Nunito"/>
              <a:cs typeface="Nunito"/>
              <a:sym typeface="Nunito"/>
            </a:endParaRPr>
          </a:p>
        </p:txBody>
      </p:sp>
      <p:sp>
        <p:nvSpPr>
          <p:cNvPr id="12" name="Google Shape;12;p2"/>
          <p:cNvSpPr txBox="1"/>
          <p:nvPr/>
        </p:nvSpPr>
        <p:spPr>
          <a:xfrm>
            <a:off x="15200" y="1771152"/>
            <a:ext cx="12161600" cy="1512400"/>
          </a:xfrm>
          <a:prstGeom prst="rect">
            <a:avLst/>
          </a:prstGeom>
          <a:noFill/>
          <a:ln>
            <a:noFill/>
          </a:ln>
        </p:spPr>
        <p:txBody>
          <a:bodyPr spcFirstLastPara="1" wrap="square" lIns="121900" tIns="121900" rIns="121900" bIns="121900" anchor="t" anchorCtr="0">
            <a:noAutofit/>
          </a:bodyPr>
          <a:lstStyle/>
          <a:p>
            <a:pPr marL="0" lvl="0" indent="0" algn="ctr" rtl="0">
              <a:lnSpc>
                <a:spcPct val="90000"/>
              </a:lnSpc>
              <a:spcBef>
                <a:spcPts val="0"/>
              </a:spcBef>
              <a:spcAft>
                <a:spcPts val="0"/>
              </a:spcAft>
              <a:buNone/>
            </a:pPr>
            <a:r>
              <a:rPr lang="en" sz="10533">
                <a:solidFill>
                  <a:schemeClr val="accent3"/>
                </a:solidFill>
                <a:latin typeface="Bebas Neue"/>
                <a:ea typeface="Bebas Neue"/>
                <a:cs typeface="Bebas Neue"/>
                <a:sym typeface="Bebas Neue"/>
              </a:rPr>
              <a:t>ARTIFICIAL INTELLIGENCE (AI)</a:t>
            </a:r>
            <a:endParaRPr sz="2400">
              <a:solidFill>
                <a:schemeClr val="accent3"/>
              </a:solidFill>
              <a:latin typeface="Nunito"/>
              <a:ea typeface="Nunito"/>
              <a:cs typeface="Nunito"/>
              <a:sym typeface="Nunito"/>
            </a:endParaRPr>
          </a:p>
        </p:txBody>
      </p:sp>
      <p:sp>
        <p:nvSpPr>
          <p:cNvPr id="13" name="Google Shape;13;p2"/>
          <p:cNvSpPr/>
          <p:nvPr/>
        </p:nvSpPr>
        <p:spPr>
          <a:xfrm>
            <a:off x="944200" y="713400"/>
            <a:ext cx="10294400" cy="54312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 name="Google Shape;14;p2"/>
          <p:cNvSpPr txBox="1">
            <a:spLocks noGrp="1"/>
          </p:cNvSpPr>
          <p:nvPr>
            <p:ph type="ctrTitle"/>
          </p:nvPr>
        </p:nvSpPr>
        <p:spPr>
          <a:xfrm>
            <a:off x="4475400" y="1554480"/>
            <a:ext cx="5882800" cy="2501200"/>
          </a:xfrm>
          <a:prstGeom prst="rect">
            <a:avLst/>
          </a:prstGeom>
        </p:spPr>
        <p:txBody>
          <a:bodyPr spcFirstLastPara="1" wrap="square" lIns="91425" tIns="91425" rIns="91425" bIns="91425" anchor="ctr" anchorCtr="0">
            <a:noAutofit/>
          </a:bodyPr>
          <a:lstStyle>
            <a:lvl1pPr lvl="0">
              <a:spcBef>
                <a:spcPts val="0"/>
              </a:spcBef>
              <a:spcAft>
                <a:spcPts val="0"/>
              </a:spcAft>
              <a:buClr>
                <a:srgbClr val="191919"/>
              </a:buClr>
              <a:buSzPts val="5200"/>
              <a:buNone/>
              <a:defRPr sz="8000">
                <a:solidFill>
                  <a:schemeClr val="accent1"/>
                </a:solidFill>
              </a:defRPr>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endParaRPr/>
          </a:p>
        </p:txBody>
      </p:sp>
      <p:sp>
        <p:nvSpPr>
          <p:cNvPr id="15" name="Google Shape;15;p2"/>
          <p:cNvSpPr txBox="1">
            <a:spLocks noGrp="1"/>
          </p:cNvSpPr>
          <p:nvPr>
            <p:ph type="subTitle" idx="1"/>
          </p:nvPr>
        </p:nvSpPr>
        <p:spPr>
          <a:xfrm>
            <a:off x="4475400" y="4055847"/>
            <a:ext cx="5882800" cy="5460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4133" b="1">
                <a:solidFill>
                  <a:schemeClr val="accent2"/>
                </a:solidFill>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endParaRPr/>
          </a:p>
        </p:txBody>
      </p:sp>
      <p:sp>
        <p:nvSpPr>
          <p:cNvPr id="16" name="Google Shape;16;p2"/>
          <p:cNvSpPr txBox="1">
            <a:spLocks noGrp="1"/>
          </p:cNvSpPr>
          <p:nvPr>
            <p:ph type="subTitle" idx="2"/>
          </p:nvPr>
        </p:nvSpPr>
        <p:spPr>
          <a:xfrm>
            <a:off x="4475400" y="5120447"/>
            <a:ext cx="5882800" cy="546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solidFill>
                  <a:schemeClr val="accent2"/>
                </a:solidFill>
                <a:latin typeface="Raleway Medium"/>
                <a:ea typeface="Raleway Medium"/>
                <a:cs typeface="Raleway Medium"/>
                <a:sym typeface="Raleway Medium"/>
              </a:defRPr>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endParaRPr/>
          </a:p>
        </p:txBody>
      </p:sp>
    </p:spTree>
    <p:extLst>
      <p:ext uri="{BB962C8B-B14F-4D97-AF65-F5344CB8AC3E}">
        <p14:creationId xmlns:p14="http://schemas.microsoft.com/office/powerpoint/2010/main" val="10600505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accent1"/>
        </a:solid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2808067" y="2921289"/>
            <a:ext cx="6593200" cy="11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6667"/>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9" name="Google Shape;19;p3"/>
          <p:cNvSpPr txBox="1">
            <a:spLocks noGrp="1"/>
          </p:cNvSpPr>
          <p:nvPr>
            <p:ph type="title" idx="2" hasCustomPrompt="1"/>
          </p:nvPr>
        </p:nvSpPr>
        <p:spPr>
          <a:xfrm>
            <a:off x="4851923" y="1798889"/>
            <a:ext cx="2510400" cy="112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8000">
                <a:solidFill>
                  <a:schemeClr val="dk1"/>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20" name="Google Shape;20;p3"/>
          <p:cNvSpPr txBox="1">
            <a:spLocks noGrp="1"/>
          </p:cNvSpPr>
          <p:nvPr>
            <p:ph type="subTitle" idx="1"/>
          </p:nvPr>
        </p:nvSpPr>
        <p:spPr>
          <a:xfrm>
            <a:off x="2530456" y="4074623"/>
            <a:ext cx="7134400" cy="95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533">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 name="Google Shape;21;p3"/>
          <p:cNvSpPr txBox="1"/>
          <p:nvPr/>
        </p:nvSpPr>
        <p:spPr>
          <a:xfrm rot="5400000">
            <a:off x="-769433" y="4919667"/>
            <a:ext cx="2351200" cy="1524800"/>
          </a:xfrm>
          <a:prstGeom prst="rect">
            <a:avLst/>
          </a:prstGeom>
          <a:noFill/>
          <a:ln>
            <a:noFill/>
          </a:ln>
        </p:spPr>
        <p:txBody>
          <a:bodyPr spcFirstLastPara="1" wrap="square" lIns="121900" tIns="121900" rIns="121900" bIns="121900" anchor="t" anchorCtr="0">
            <a:noAutofit/>
          </a:bodyPr>
          <a:lstStyle/>
          <a:p>
            <a:pPr marL="0" lvl="0" indent="0" algn="l" rtl="0">
              <a:lnSpc>
                <a:spcPct val="90000"/>
              </a:lnSpc>
              <a:spcBef>
                <a:spcPts val="0"/>
              </a:spcBef>
              <a:spcAft>
                <a:spcPts val="0"/>
              </a:spcAft>
              <a:buNone/>
            </a:pPr>
            <a:r>
              <a:rPr lang="en" sz="10533">
                <a:solidFill>
                  <a:schemeClr val="lt1"/>
                </a:solidFill>
                <a:latin typeface="Bebas Neue"/>
                <a:ea typeface="Bebas Neue"/>
                <a:cs typeface="Bebas Neue"/>
                <a:sym typeface="Bebas Neue"/>
              </a:rPr>
              <a:t>/(AI)</a:t>
            </a:r>
            <a:endParaRPr sz="2400">
              <a:solidFill>
                <a:schemeClr val="lt1"/>
              </a:solidFill>
            </a:endParaRPr>
          </a:p>
        </p:txBody>
      </p:sp>
    </p:spTree>
    <p:extLst>
      <p:ext uri="{BB962C8B-B14F-4D97-AF65-F5344CB8AC3E}">
        <p14:creationId xmlns:p14="http://schemas.microsoft.com/office/powerpoint/2010/main" val="38603948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chemeClr val="dk1"/>
        </a:solidFill>
        <a:effectLst/>
      </p:bgPr>
    </p:bg>
    <p:spTree>
      <p:nvGrpSpPr>
        <p:cNvPr id="1" name="Shape 22"/>
        <p:cNvGrpSpPr/>
        <p:nvPr/>
      </p:nvGrpSpPr>
      <p:grpSpPr>
        <a:xfrm>
          <a:off x="0" y="0"/>
          <a:ext cx="0" cy="0"/>
          <a:chOff x="0" y="0"/>
          <a:chExt cx="0" cy="0"/>
        </a:xfrm>
      </p:grpSpPr>
      <p:sp>
        <p:nvSpPr>
          <p:cNvPr id="23" name="Google Shape;23;p4"/>
          <p:cNvSpPr txBox="1"/>
          <p:nvPr/>
        </p:nvSpPr>
        <p:spPr>
          <a:xfrm rot="5400000">
            <a:off x="-2048833" y="3640600"/>
            <a:ext cx="4910000" cy="1524800"/>
          </a:xfrm>
          <a:prstGeom prst="rect">
            <a:avLst/>
          </a:prstGeom>
          <a:noFill/>
          <a:ln>
            <a:noFill/>
          </a:ln>
        </p:spPr>
        <p:txBody>
          <a:bodyPr spcFirstLastPara="1" wrap="square" lIns="121900" tIns="121900" rIns="121900" bIns="121900" anchor="t" anchorCtr="0">
            <a:noAutofit/>
          </a:bodyPr>
          <a:lstStyle/>
          <a:p>
            <a:pPr marL="0" lvl="0" indent="0" algn="l" rtl="0">
              <a:lnSpc>
                <a:spcPct val="90000"/>
              </a:lnSpc>
              <a:spcBef>
                <a:spcPts val="0"/>
              </a:spcBef>
              <a:spcAft>
                <a:spcPts val="0"/>
              </a:spcAft>
              <a:buNone/>
            </a:pPr>
            <a:r>
              <a:rPr lang="en" sz="10533">
                <a:solidFill>
                  <a:schemeClr val="accent3"/>
                </a:solidFill>
                <a:latin typeface="Bebas Neue"/>
                <a:ea typeface="Bebas Neue"/>
                <a:cs typeface="Bebas Neue"/>
                <a:sym typeface="Bebas Neue"/>
              </a:rPr>
              <a:t>/(AI)/(AI)/</a:t>
            </a:r>
            <a:endParaRPr sz="2400"/>
          </a:p>
        </p:txBody>
      </p:sp>
      <p:sp>
        <p:nvSpPr>
          <p:cNvPr id="24" name="Google Shape;24;p4"/>
          <p:cNvSpPr/>
          <p:nvPr/>
        </p:nvSpPr>
        <p:spPr>
          <a:xfrm>
            <a:off x="949867" y="1454867"/>
            <a:ext cx="10288800" cy="54032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 name="Google Shape;25;p4"/>
          <p:cNvSpPr txBox="1">
            <a:spLocks noGrp="1"/>
          </p:cNvSpPr>
          <p:nvPr>
            <p:ph type="subTitle" idx="1"/>
          </p:nvPr>
        </p:nvSpPr>
        <p:spPr>
          <a:xfrm>
            <a:off x="1224800" y="1429000"/>
            <a:ext cx="9742400" cy="47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400"/>
              <a:buFont typeface="Raleway"/>
              <a:buAutoNum type="arabicPeriod"/>
              <a:defRPr sz="1600">
                <a:solidFill>
                  <a:schemeClr val="accent2"/>
                </a:solidFill>
              </a:defRPr>
            </a:lvl1pPr>
            <a:lvl2pPr lvl="1" rtl="0">
              <a:spcBef>
                <a:spcPts val="0"/>
              </a:spcBef>
              <a:spcAft>
                <a:spcPts val="0"/>
              </a:spcAft>
              <a:buClr>
                <a:schemeClr val="accent2"/>
              </a:buClr>
              <a:buSzPts val="1400"/>
              <a:buChar char="●"/>
              <a:defRPr sz="1600">
                <a:solidFill>
                  <a:schemeClr val="accent2"/>
                </a:solidFill>
              </a:defRPr>
            </a:lvl2pPr>
            <a:lvl3pPr lvl="2" algn="ctr" rtl="0">
              <a:lnSpc>
                <a:spcPct val="100000"/>
              </a:lnSpc>
              <a:spcBef>
                <a:spcPts val="0"/>
              </a:spcBef>
              <a:spcAft>
                <a:spcPts val="0"/>
              </a:spcAft>
              <a:buClr>
                <a:schemeClr val="accent2"/>
              </a:buClr>
              <a:buSzPts val="1400"/>
              <a:buAutoNum type="romanLcPeriod"/>
              <a:defRPr>
                <a:solidFill>
                  <a:schemeClr val="accent2"/>
                </a:solidFill>
              </a:defRPr>
            </a:lvl3pPr>
            <a:lvl4pPr lvl="3" algn="ctr" rtl="0">
              <a:lnSpc>
                <a:spcPct val="100000"/>
              </a:lnSpc>
              <a:spcBef>
                <a:spcPts val="0"/>
              </a:spcBef>
              <a:spcAft>
                <a:spcPts val="0"/>
              </a:spcAft>
              <a:buClr>
                <a:schemeClr val="accent2"/>
              </a:buClr>
              <a:buSzPts val="1400"/>
              <a:buAutoNum type="arabicPeriod"/>
              <a:defRPr>
                <a:solidFill>
                  <a:schemeClr val="accent2"/>
                </a:solidFill>
              </a:defRPr>
            </a:lvl4pPr>
            <a:lvl5pPr lvl="4" algn="ctr" rtl="0">
              <a:lnSpc>
                <a:spcPct val="100000"/>
              </a:lnSpc>
              <a:spcBef>
                <a:spcPts val="0"/>
              </a:spcBef>
              <a:spcAft>
                <a:spcPts val="0"/>
              </a:spcAft>
              <a:buClr>
                <a:schemeClr val="accent2"/>
              </a:buClr>
              <a:buSzPts val="1400"/>
              <a:buAutoNum type="alphaLcPeriod"/>
              <a:defRPr>
                <a:solidFill>
                  <a:schemeClr val="accent2"/>
                </a:solidFill>
              </a:defRPr>
            </a:lvl5pPr>
            <a:lvl6pPr lvl="5" algn="ctr" rtl="0">
              <a:lnSpc>
                <a:spcPct val="100000"/>
              </a:lnSpc>
              <a:spcBef>
                <a:spcPts val="0"/>
              </a:spcBef>
              <a:spcAft>
                <a:spcPts val="0"/>
              </a:spcAft>
              <a:buClr>
                <a:schemeClr val="accent2"/>
              </a:buClr>
              <a:buSzPts val="1400"/>
              <a:buAutoNum type="romanLcPeriod"/>
              <a:defRPr>
                <a:solidFill>
                  <a:schemeClr val="accent2"/>
                </a:solidFill>
              </a:defRPr>
            </a:lvl6pPr>
            <a:lvl7pPr lvl="6" algn="ctr" rtl="0">
              <a:lnSpc>
                <a:spcPct val="100000"/>
              </a:lnSpc>
              <a:spcBef>
                <a:spcPts val="0"/>
              </a:spcBef>
              <a:spcAft>
                <a:spcPts val="0"/>
              </a:spcAft>
              <a:buClr>
                <a:schemeClr val="accent2"/>
              </a:buClr>
              <a:buSzPts val="1400"/>
              <a:buAutoNum type="arabicPeriod"/>
              <a:defRPr>
                <a:solidFill>
                  <a:schemeClr val="accent2"/>
                </a:solidFill>
              </a:defRPr>
            </a:lvl7pPr>
            <a:lvl8pPr lvl="7" algn="ctr" rtl="0">
              <a:lnSpc>
                <a:spcPct val="100000"/>
              </a:lnSpc>
              <a:spcBef>
                <a:spcPts val="0"/>
              </a:spcBef>
              <a:spcAft>
                <a:spcPts val="0"/>
              </a:spcAft>
              <a:buClr>
                <a:schemeClr val="accent2"/>
              </a:buClr>
              <a:buSzPts val="1400"/>
              <a:buAutoNum type="alphaLcPeriod"/>
              <a:defRPr>
                <a:solidFill>
                  <a:schemeClr val="accent2"/>
                </a:solidFill>
              </a:defRPr>
            </a:lvl8pPr>
            <a:lvl9pPr lvl="8" algn="ctr" rtl="0">
              <a:lnSpc>
                <a:spcPct val="100000"/>
              </a:lnSpc>
              <a:spcBef>
                <a:spcPts val="0"/>
              </a:spcBef>
              <a:spcAft>
                <a:spcPts val="0"/>
              </a:spcAft>
              <a:buClr>
                <a:schemeClr val="accent2"/>
              </a:buClr>
              <a:buSzPts val="1400"/>
              <a:buAutoNum type="romanLcPeriod"/>
              <a:defRPr>
                <a:solidFill>
                  <a:schemeClr val="accent2"/>
                </a:solidFill>
              </a:defRPr>
            </a:lvl9pPr>
          </a:lstStyle>
          <a:p>
            <a:endParaRPr/>
          </a:p>
        </p:txBody>
      </p:sp>
      <p:sp>
        <p:nvSpPr>
          <p:cNvPr id="26" name="Google Shape;26;p4"/>
          <p:cNvSpPr txBox="1">
            <a:spLocks noGrp="1"/>
          </p:cNvSpPr>
          <p:nvPr>
            <p:ph type="title"/>
          </p:nvPr>
        </p:nvSpPr>
        <p:spPr>
          <a:xfrm>
            <a:off x="960000" y="593367"/>
            <a:ext cx="1027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52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42819351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bg>
      <p:bgPr>
        <a:solidFill>
          <a:schemeClr val="dk1"/>
        </a:solidFill>
        <a:effectLst/>
      </p:bgPr>
    </p:bg>
    <p:spTree>
      <p:nvGrpSpPr>
        <p:cNvPr id="1" name="Shape 27"/>
        <p:cNvGrpSpPr/>
        <p:nvPr/>
      </p:nvGrpSpPr>
      <p:grpSpPr>
        <a:xfrm>
          <a:off x="0" y="0"/>
          <a:ext cx="0" cy="0"/>
          <a:chOff x="0" y="0"/>
          <a:chExt cx="0" cy="0"/>
        </a:xfrm>
      </p:grpSpPr>
      <p:sp>
        <p:nvSpPr>
          <p:cNvPr id="28" name="Google Shape;28;p5"/>
          <p:cNvSpPr txBox="1"/>
          <p:nvPr/>
        </p:nvSpPr>
        <p:spPr>
          <a:xfrm>
            <a:off x="15200" y="5373456"/>
            <a:ext cx="12161600" cy="1512400"/>
          </a:xfrm>
          <a:prstGeom prst="rect">
            <a:avLst/>
          </a:prstGeom>
          <a:noFill/>
          <a:ln>
            <a:noFill/>
          </a:ln>
        </p:spPr>
        <p:txBody>
          <a:bodyPr spcFirstLastPara="1" wrap="square" lIns="121900" tIns="121900" rIns="121900" bIns="121900" anchor="t" anchorCtr="0">
            <a:noAutofit/>
          </a:bodyPr>
          <a:lstStyle/>
          <a:p>
            <a:pPr marL="0" lvl="0" indent="0" algn="ctr" rtl="0">
              <a:lnSpc>
                <a:spcPct val="90000"/>
              </a:lnSpc>
              <a:spcBef>
                <a:spcPts val="0"/>
              </a:spcBef>
              <a:spcAft>
                <a:spcPts val="0"/>
              </a:spcAft>
              <a:buNone/>
            </a:pPr>
            <a:r>
              <a:rPr lang="en" sz="10533">
                <a:solidFill>
                  <a:schemeClr val="accent3"/>
                </a:solidFill>
                <a:latin typeface="Bebas Neue"/>
                <a:ea typeface="Bebas Neue"/>
                <a:cs typeface="Bebas Neue"/>
                <a:sym typeface="Bebas Neue"/>
              </a:rPr>
              <a:t>ARTIFICIAL INTELLIGENCE (AI)</a:t>
            </a:r>
            <a:endParaRPr sz="2400">
              <a:solidFill>
                <a:schemeClr val="accent3"/>
              </a:solidFill>
              <a:latin typeface="Nunito"/>
              <a:ea typeface="Nunito"/>
              <a:cs typeface="Nunito"/>
              <a:sym typeface="Nunito"/>
            </a:endParaRPr>
          </a:p>
        </p:txBody>
      </p:sp>
      <p:sp>
        <p:nvSpPr>
          <p:cNvPr id="29" name="Google Shape;29;p5"/>
          <p:cNvSpPr txBox="1">
            <a:spLocks noGrp="1"/>
          </p:cNvSpPr>
          <p:nvPr>
            <p:ph type="subTitle" idx="1"/>
          </p:nvPr>
        </p:nvSpPr>
        <p:spPr>
          <a:xfrm>
            <a:off x="2445484" y="2364596"/>
            <a:ext cx="3669600" cy="7192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500"/>
              <a:buFont typeface="Bebas Neue"/>
              <a:buNone/>
              <a:defRPr sz="3333">
                <a:solidFill>
                  <a:schemeClr val="accent2"/>
                </a:solidFill>
                <a:latin typeface="Bebas Neue"/>
                <a:ea typeface="Bebas Neue"/>
                <a:cs typeface="Bebas Neue"/>
                <a:sym typeface="Bebas Neue"/>
              </a:defRPr>
            </a:lvl1pPr>
            <a:lvl2pPr lvl="1" algn="ctr">
              <a:lnSpc>
                <a:spcPct val="100000"/>
              </a:lnSpc>
              <a:spcBef>
                <a:spcPts val="0"/>
              </a:spcBef>
              <a:spcAft>
                <a:spcPts val="0"/>
              </a:spcAft>
              <a:buSzPts val="2500"/>
              <a:buFont typeface="Bebas Neue"/>
              <a:buNone/>
              <a:defRPr sz="3333">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3333">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3333">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3333">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3333">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3333">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3333">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3333">
                <a:latin typeface="Bebas Neue"/>
                <a:ea typeface="Bebas Neue"/>
                <a:cs typeface="Bebas Neue"/>
                <a:sym typeface="Bebas Neue"/>
              </a:defRPr>
            </a:lvl9pPr>
          </a:lstStyle>
          <a:p>
            <a:endParaRPr/>
          </a:p>
        </p:txBody>
      </p:sp>
      <p:sp>
        <p:nvSpPr>
          <p:cNvPr id="30" name="Google Shape;30;p5"/>
          <p:cNvSpPr txBox="1">
            <a:spLocks noGrp="1"/>
          </p:cNvSpPr>
          <p:nvPr>
            <p:ph type="subTitle" idx="2"/>
          </p:nvPr>
        </p:nvSpPr>
        <p:spPr>
          <a:xfrm>
            <a:off x="6096067" y="4709500"/>
            <a:ext cx="3669600" cy="71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3333">
                <a:solidFill>
                  <a:schemeClr val="accent2"/>
                </a:solidFill>
                <a:latin typeface="Bebas Neue"/>
                <a:ea typeface="Bebas Neue"/>
                <a:cs typeface="Bebas Neue"/>
                <a:sym typeface="Bebas Neue"/>
              </a:defRPr>
            </a:lvl1pPr>
            <a:lvl2pPr lvl="1" algn="ctr" rtl="0">
              <a:lnSpc>
                <a:spcPct val="100000"/>
              </a:lnSpc>
              <a:spcBef>
                <a:spcPts val="0"/>
              </a:spcBef>
              <a:spcAft>
                <a:spcPts val="0"/>
              </a:spcAft>
              <a:buSzPts val="2500"/>
              <a:buFont typeface="Bebas Neue"/>
              <a:buNone/>
              <a:defRPr sz="3333">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3333">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3333">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3333">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3333">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3333">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3333">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3333">
                <a:latin typeface="Bebas Neue"/>
                <a:ea typeface="Bebas Neue"/>
                <a:cs typeface="Bebas Neue"/>
                <a:sym typeface="Bebas Neue"/>
              </a:defRPr>
            </a:lvl9pPr>
          </a:lstStyle>
          <a:p>
            <a:endParaRPr/>
          </a:p>
        </p:txBody>
      </p:sp>
      <p:sp>
        <p:nvSpPr>
          <p:cNvPr id="31" name="Google Shape;31;p5"/>
          <p:cNvSpPr txBox="1">
            <a:spLocks noGrp="1"/>
          </p:cNvSpPr>
          <p:nvPr>
            <p:ph type="subTitle" idx="3"/>
          </p:nvPr>
        </p:nvSpPr>
        <p:spPr>
          <a:xfrm>
            <a:off x="6804467" y="2060396"/>
            <a:ext cx="3669600" cy="132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accent2"/>
                </a:solidFill>
                <a:latin typeface="Raleway Medium"/>
                <a:ea typeface="Raleway Medium"/>
                <a:cs typeface="Raleway Medium"/>
                <a:sym typeface="Raleway Mediu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 name="Google Shape;32;p5"/>
          <p:cNvSpPr txBox="1">
            <a:spLocks noGrp="1"/>
          </p:cNvSpPr>
          <p:nvPr>
            <p:ph type="subTitle" idx="4"/>
          </p:nvPr>
        </p:nvSpPr>
        <p:spPr>
          <a:xfrm>
            <a:off x="1649288" y="4405300"/>
            <a:ext cx="3669600" cy="132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accent2"/>
                </a:solidFill>
                <a:latin typeface="Raleway Medium"/>
                <a:ea typeface="Raleway Medium"/>
                <a:cs typeface="Raleway Medium"/>
                <a:sym typeface="Raleway Mediu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 name="Google Shape;33;p5"/>
          <p:cNvSpPr txBox="1">
            <a:spLocks noGrp="1"/>
          </p:cNvSpPr>
          <p:nvPr>
            <p:ph type="title"/>
          </p:nvPr>
        </p:nvSpPr>
        <p:spPr>
          <a:xfrm>
            <a:off x="960000" y="593367"/>
            <a:ext cx="1027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900"/>
              <a:buNone/>
              <a:defRPr sz="5200">
                <a:solidFill>
                  <a:schemeClr val="accent1"/>
                </a:solidFill>
              </a:defRPr>
            </a:lvl1pPr>
            <a:lvl2pPr lvl="1" rtl="0">
              <a:spcBef>
                <a:spcPts val="0"/>
              </a:spcBef>
              <a:spcAft>
                <a:spcPts val="0"/>
              </a:spcAft>
              <a:buSzPts val="3900"/>
              <a:buNone/>
              <a:defRPr sz="5200"/>
            </a:lvl2pPr>
            <a:lvl3pPr lvl="2" rtl="0">
              <a:spcBef>
                <a:spcPts val="0"/>
              </a:spcBef>
              <a:spcAft>
                <a:spcPts val="0"/>
              </a:spcAft>
              <a:buSzPts val="3900"/>
              <a:buNone/>
              <a:defRPr sz="5200"/>
            </a:lvl3pPr>
            <a:lvl4pPr lvl="3" rtl="0">
              <a:spcBef>
                <a:spcPts val="0"/>
              </a:spcBef>
              <a:spcAft>
                <a:spcPts val="0"/>
              </a:spcAft>
              <a:buSzPts val="3900"/>
              <a:buNone/>
              <a:defRPr sz="5200"/>
            </a:lvl4pPr>
            <a:lvl5pPr lvl="4" rtl="0">
              <a:spcBef>
                <a:spcPts val="0"/>
              </a:spcBef>
              <a:spcAft>
                <a:spcPts val="0"/>
              </a:spcAft>
              <a:buSzPts val="3900"/>
              <a:buNone/>
              <a:defRPr sz="5200"/>
            </a:lvl5pPr>
            <a:lvl6pPr lvl="5" rtl="0">
              <a:spcBef>
                <a:spcPts val="0"/>
              </a:spcBef>
              <a:spcAft>
                <a:spcPts val="0"/>
              </a:spcAft>
              <a:buSzPts val="3900"/>
              <a:buNone/>
              <a:defRPr sz="5200"/>
            </a:lvl6pPr>
            <a:lvl7pPr lvl="6" rtl="0">
              <a:spcBef>
                <a:spcPts val="0"/>
              </a:spcBef>
              <a:spcAft>
                <a:spcPts val="0"/>
              </a:spcAft>
              <a:buSzPts val="3900"/>
              <a:buNone/>
              <a:defRPr sz="5200"/>
            </a:lvl7pPr>
            <a:lvl8pPr lvl="7" rtl="0">
              <a:spcBef>
                <a:spcPts val="0"/>
              </a:spcBef>
              <a:spcAft>
                <a:spcPts val="0"/>
              </a:spcAft>
              <a:buSzPts val="3900"/>
              <a:buNone/>
              <a:defRPr sz="5200"/>
            </a:lvl8pPr>
            <a:lvl9pPr lvl="8" rtl="0">
              <a:spcBef>
                <a:spcPts val="0"/>
              </a:spcBef>
              <a:spcAft>
                <a:spcPts val="0"/>
              </a:spcAft>
              <a:buSzPts val="3900"/>
              <a:buNone/>
              <a:defRPr sz="5200"/>
            </a:lvl9pPr>
          </a:lstStyle>
          <a:p>
            <a:endParaRPr/>
          </a:p>
        </p:txBody>
      </p:sp>
    </p:spTree>
    <p:extLst>
      <p:ext uri="{BB962C8B-B14F-4D97-AF65-F5344CB8AC3E}">
        <p14:creationId xmlns:p14="http://schemas.microsoft.com/office/powerpoint/2010/main" val="10733348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solidFill>
          <a:schemeClr val="dk1"/>
        </a:solidFill>
        <a:effectLst/>
      </p:bgPr>
    </p:bg>
    <p:spTree>
      <p:nvGrpSpPr>
        <p:cNvPr id="1" name="Shape 34"/>
        <p:cNvGrpSpPr/>
        <p:nvPr/>
      </p:nvGrpSpPr>
      <p:grpSpPr>
        <a:xfrm>
          <a:off x="0" y="0"/>
          <a:ext cx="0" cy="0"/>
          <a:chOff x="0" y="0"/>
          <a:chExt cx="0" cy="0"/>
        </a:xfrm>
      </p:grpSpPr>
      <p:sp>
        <p:nvSpPr>
          <p:cNvPr id="35" name="Google Shape;35;p6"/>
          <p:cNvSpPr txBox="1"/>
          <p:nvPr/>
        </p:nvSpPr>
        <p:spPr>
          <a:xfrm>
            <a:off x="7176667" y="2207867"/>
            <a:ext cx="5005600" cy="4678000"/>
          </a:xfrm>
          <a:prstGeom prst="rect">
            <a:avLst/>
          </a:prstGeom>
          <a:noFill/>
          <a:ln>
            <a:noFill/>
          </a:ln>
        </p:spPr>
        <p:txBody>
          <a:bodyPr spcFirstLastPara="1" wrap="square" lIns="121900" tIns="121900" rIns="121900" bIns="121900" anchor="t" anchorCtr="0">
            <a:noAutofit/>
          </a:bodyPr>
          <a:lstStyle/>
          <a:p>
            <a:pPr marL="0" lvl="0" indent="0" algn="r" rtl="0">
              <a:lnSpc>
                <a:spcPct val="90000"/>
              </a:lnSpc>
              <a:spcBef>
                <a:spcPts val="0"/>
              </a:spcBef>
              <a:spcAft>
                <a:spcPts val="0"/>
              </a:spcAft>
              <a:buNone/>
            </a:pPr>
            <a:r>
              <a:rPr lang="en" sz="10533">
                <a:solidFill>
                  <a:schemeClr val="accent3"/>
                </a:solidFill>
                <a:latin typeface="Bebas Neue"/>
                <a:ea typeface="Bebas Neue"/>
                <a:cs typeface="Bebas Neue"/>
                <a:sym typeface="Bebas Neue"/>
              </a:rPr>
              <a:t>ARTIFICIAL INTELLIGENCE (AI)</a:t>
            </a:r>
            <a:endParaRPr sz="2400">
              <a:solidFill>
                <a:schemeClr val="accent3"/>
              </a:solidFill>
              <a:latin typeface="Nunito"/>
              <a:ea typeface="Nunito"/>
              <a:cs typeface="Nunito"/>
              <a:sym typeface="Nunito"/>
            </a:endParaRPr>
          </a:p>
        </p:txBody>
      </p:sp>
      <p:sp>
        <p:nvSpPr>
          <p:cNvPr id="36" name="Google Shape;36;p6"/>
          <p:cNvSpPr/>
          <p:nvPr/>
        </p:nvSpPr>
        <p:spPr>
          <a:xfrm>
            <a:off x="949867" y="1557600"/>
            <a:ext cx="10288800" cy="530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 name="Google Shape;37;p6"/>
          <p:cNvSpPr txBox="1">
            <a:spLocks noGrp="1"/>
          </p:cNvSpPr>
          <p:nvPr>
            <p:ph type="title"/>
          </p:nvPr>
        </p:nvSpPr>
        <p:spPr>
          <a:xfrm>
            <a:off x="960000" y="593367"/>
            <a:ext cx="1027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900"/>
              <a:buNone/>
              <a:defRPr sz="5200">
                <a:solidFill>
                  <a:schemeClr val="accent1"/>
                </a:solidFill>
              </a:defRPr>
            </a:lvl1pPr>
            <a:lvl2pPr lvl="1" rtl="0">
              <a:spcBef>
                <a:spcPts val="0"/>
              </a:spcBef>
              <a:spcAft>
                <a:spcPts val="0"/>
              </a:spcAft>
              <a:buSzPts val="3900"/>
              <a:buNone/>
              <a:defRPr sz="5200"/>
            </a:lvl2pPr>
            <a:lvl3pPr lvl="2" rtl="0">
              <a:spcBef>
                <a:spcPts val="0"/>
              </a:spcBef>
              <a:spcAft>
                <a:spcPts val="0"/>
              </a:spcAft>
              <a:buSzPts val="3900"/>
              <a:buNone/>
              <a:defRPr sz="5200"/>
            </a:lvl3pPr>
            <a:lvl4pPr lvl="3" rtl="0">
              <a:spcBef>
                <a:spcPts val="0"/>
              </a:spcBef>
              <a:spcAft>
                <a:spcPts val="0"/>
              </a:spcAft>
              <a:buSzPts val="3900"/>
              <a:buNone/>
              <a:defRPr sz="5200"/>
            </a:lvl4pPr>
            <a:lvl5pPr lvl="4" rtl="0">
              <a:spcBef>
                <a:spcPts val="0"/>
              </a:spcBef>
              <a:spcAft>
                <a:spcPts val="0"/>
              </a:spcAft>
              <a:buSzPts val="3900"/>
              <a:buNone/>
              <a:defRPr sz="5200"/>
            </a:lvl5pPr>
            <a:lvl6pPr lvl="5" rtl="0">
              <a:spcBef>
                <a:spcPts val="0"/>
              </a:spcBef>
              <a:spcAft>
                <a:spcPts val="0"/>
              </a:spcAft>
              <a:buSzPts val="3900"/>
              <a:buNone/>
              <a:defRPr sz="5200"/>
            </a:lvl6pPr>
            <a:lvl7pPr lvl="6" rtl="0">
              <a:spcBef>
                <a:spcPts val="0"/>
              </a:spcBef>
              <a:spcAft>
                <a:spcPts val="0"/>
              </a:spcAft>
              <a:buSzPts val="3900"/>
              <a:buNone/>
              <a:defRPr sz="5200"/>
            </a:lvl7pPr>
            <a:lvl8pPr lvl="7" rtl="0">
              <a:spcBef>
                <a:spcPts val="0"/>
              </a:spcBef>
              <a:spcAft>
                <a:spcPts val="0"/>
              </a:spcAft>
              <a:buSzPts val="3900"/>
              <a:buNone/>
              <a:defRPr sz="5200"/>
            </a:lvl8pPr>
            <a:lvl9pPr lvl="8" rtl="0">
              <a:spcBef>
                <a:spcPts val="0"/>
              </a:spcBef>
              <a:spcAft>
                <a:spcPts val="0"/>
              </a:spcAft>
              <a:buSzPts val="3900"/>
              <a:buNone/>
              <a:defRPr sz="5200"/>
            </a:lvl9pPr>
          </a:lstStyle>
          <a:p>
            <a:endParaRPr/>
          </a:p>
        </p:txBody>
      </p:sp>
    </p:spTree>
    <p:extLst>
      <p:ext uri="{BB962C8B-B14F-4D97-AF65-F5344CB8AC3E}">
        <p14:creationId xmlns:p14="http://schemas.microsoft.com/office/powerpoint/2010/main" val="4599363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 column text">
    <p:bg>
      <p:bgPr>
        <a:solidFill>
          <a:schemeClr val="dk1"/>
        </a:solidFill>
        <a:effectLst/>
      </p:bgPr>
    </p:bg>
    <p:spTree>
      <p:nvGrpSpPr>
        <p:cNvPr id="1" name="Shape 38"/>
        <p:cNvGrpSpPr/>
        <p:nvPr/>
      </p:nvGrpSpPr>
      <p:grpSpPr>
        <a:xfrm>
          <a:off x="0" y="0"/>
          <a:ext cx="0" cy="0"/>
          <a:chOff x="0" y="0"/>
          <a:chExt cx="0" cy="0"/>
        </a:xfrm>
      </p:grpSpPr>
      <p:sp>
        <p:nvSpPr>
          <p:cNvPr id="39" name="Google Shape;39;p7"/>
          <p:cNvSpPr txBox="1"/>
          <p:nvPr/>
        </p:nvSpPr>
        <p:spPr>
          <a:xfrm>
            <a:off x="0" y="2180000"/>
            <a:ext cx="6278800" cy="4678000"/>
          </a:xfrm>
          <a:prstGeom prst="rect">
            <a:avLst/>
          </a:prstGeom>
          <a:noFill/>
          <a:ln>
            <a:noFill/>
          </a:ln>
        </p:spPr>
        <p:txBody>
          <a:bodyPr spcFirstLastPara="1" wrap="square" lIns="121900" tIns="121900" rIns="121900" bIns="121900" anchor="t" anchorCtr="0">
            <a:noAutofit/>
          </a:bodyPr>
          <a:lstStyle/>
          <a:p>
            <a:pPr marL="0" lvl="0" indent="0" algn="l" rtl="0">
              <a:lnSpc>
                <a:spcPct val="90000"/>
              </a:lnSpc>
              <a:spcBef>
                <a:spcPts val="0"/>
              </a:spcBef>
              <a:spcAft>
                <a:spcPts val="0"/>
              </a:spcAft>
              <a:buNone/>
            </a:pPr>
            <a:r>
              <a:rPr lang="en" sz="10533">
                <a:solidFill>
                  <a:schemeClr val="accent3"/>
                </a:solidFill>
                <a:latin typeface="Bebas Neue"/>
                <a:ea typeface="Bebas Neue"/>
                <a:cs typeface="Bebas Neue"/>
                <a:sym typeface="Bebas Neue"/>
              </a:rPr>
              <a:t>ARTIFICIAL INTELLIGENCE (AI)</a:t>
            </a:r>
            <a:endParaRPr sz="2400">
              <a:solidFill>
                <a:schemeClr val="accent3"/>
              </a:solidFill>
              <a:latin typeface="Nunito"/>
              <a:ea typeface="Nunito"/>
              <a:cs typeface="Nunito"/>
              <a:sym typeface="Nunito"/>
            </a:endParaRPr>
          </a:p>
        </p:txBody>
      </p:sp>
      <p:sp>
        <p:nvSpPr>
          <p:cNvPr id="40" name="Google Shape;40;p7"/>
          <p:cNvSpPr txBox="1">
            <a:spLocks noGrp="1"/>
          </p:cNvSpPr>
          <p:nvPr>
            <p:ph type="subTitle" idx="1"/>
          </p:nvPr>
        </p:nvSpPr>
        <p:spPr>
          <a:xfrm>
            <a:off x="3012600" y="2465900"/>
            <a:ext cx="6166800" cy="235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400"/>
              <a:buChar char="●"/>
              <a:defRPr>
                <a:solidFill>
                  <a:schemeClr val="accent2"/>
                </a:solidFill>
              </a:defRPr>
            </a:lvl1pPr>
            <a:lvl2pPr lvl="1" algn="ctr" rtl="0">
              <a:lnSpc>
                <a:spcPct val="100000"/>
              </a:lnSpc>
              <a:spcBef>
                <a:spcPts val="0"/>
              </a:spcBef>
              <a:spcAft>
                <a:spcPts val="0"/>
              </a:spcAft>
              <a:buClr>
                <a:schemeClr val="accent2"/>
              </a:buClr>
              <a:buSzPts val="1400"/>
              <a:buChar char="○"/>
              <a:defRPr>
                <a:solidFill>
                  <a:schemeClr val="accent2"/>
                </a:solidFill>
              </a:defRPr>
            </a:lvl2pPr>
            <a:lvl3pPr lvl="2" algn="ctr" rtl="0">
              <a:lnSpc>
                <a:spcPct val="100000"/>
              </a:lnSpc>
              <a:spcBef>
                <a:spcPts val="0"/>
              </a:spcBef>
              <a:spcAft>
                <a:spcPts val="0"/>
              </a:spcAft>
              <a:buClr>
                <a:schemeClr val="accent2"/>
              </a:buClr>
              <a:buSzPts val="1400"/>
              <a:buChar char="■"/>
              <a:defRPr>
                <a:solidFill>
                  <a:schemeClr val="accent2"/>
                </a:solidFill>
              </a:defRPr>
            </a:lvl3pPr>
            <a:lvl4pPr lvl="3" algn="ctr" rtl="0">
              <a:lnSpc>
                <a:spcPct val="100000"/>
              </a:lnSpc>
              <a:spcBef>
                <a:spcPts val="0"/>
              </a:spcBef>
              <a:spcAft>
                <a:spcPts val="0"/>
              </a:spcAft>
              <a:buClr>
                <a:schemeClr val="accent2"/>
              </a:buClr>
              <a:buSzPts val="1400"/>
              <a:buChar char="●"/>
              <a:defRPr>
                <a:solidFill>
                  <a:schemeClr val="accent2"/>
                </a:solidFill>
              </a:defRPr>
            </a:lvl4pPr>
            <a:lvl5pPr lvl="4" algn="ctr" rtl="0">
              <a:lnSpc>
                <a:spcPct val="100000"/>
              </a:lnSpc>
              <a:spcBef>
                <a:spcPts val="0"/>
              </a:spcBef>
              <a:spcAft>
                <a:spcPts val="0"/>
              </a:spcAft>
              <a:buClr>
                <a:schemeClr val="accent2"/>
              </a:buClr>
              <a:buSzPts val="1400"/>
              <a:buChar char="○"/>
              <a:defRPr>
                <a:solidFill>
                  <a:schemeClr val="accent2"/>
                </a:solidFill>
              </a:defRPr>
            </a:lvl5pPr>
            <a:lvl6pPr lvl="5" algn="ctr" rtl="0">
              <a:lnSpc>
                <a:spcPct val="100000"/>
              </a:lnSpc>
              <a:spcBef>
                <a:spcPts val="0"/>
              </a:spcBef>
              <a:spcAft>
                <a:spcPts val="0"/>
              </a:spcAft>
              <a:buClr>
                <a:schemeClr val="accent2"/>
              </a:buClr>
              <a:buSzPts val="1400"/>
              <a:buChar char="■"/>
              <a:defRPr>
                <a:solidFill>
                  <a:schemeClr val="accent2"/>
                </a:solidFill>
              </a:defRPr>
            </a:lvl6pPr>
            <a:lvl7pPr lvl="6" algn="ctr" rtl="0">
              <a:lnSpc>
                <a:spcPct val="100000"/>
              </a:lnSpc>
              <a:spcBef>
                <a:spcPts val="0"/>
              </a:spcBef>
              <a:spcAft>
                <a:spcPts val="0"/>
              </a:spcAft>
              <a:buClr>
                <a:schemeClr val="accent2"/>
              </a:buClr>
              <a:buSzPts val="1400"/>
              <a:buChar char="●"/>
              <a:defRPr>
                <a:solidFill>
                  <a:schemeClr val="accent2"/>
                </a:solidFill>
              </a:defRPr>
            </a:lvl7pPr>
            <a:lvl8pPr lvl="7" algn="ctr" rtl="0">
              <a:lnSpc>
                <a:spcPct val="100000"/>
              </a:lnSpc>
              <a:spcBef>
                <a:spcPts val="0"/>
              </a:spcBef>
              <a:spcAft>
                <a:spcPts val="0"/>
              </a:spcAft>
              <a:buClr>
                <a:schemeClr val="accent2"/>
              </a:buClr>
              <a:buSzPts val="1400"/>
              <a:buChar char="○"/>
              <a:defRPr>
                <a:solidFill>
                  <a:schemeClr val="accent2"/>
                </a:solidFill>
              </a:defRPr>
            </a:lvl8pPr>
            <a:lvl9pPr lvl="8" algn="ctr" rtl="0">
              <a:lnSpc>
                <a:spcPct val="100000"/>
              </a:lnSpc>
              <a:spcBef>
                <a:spcPts val="0"/>
              </a:spcBef>
              <a:spcAft>
                <a:spcPts val="0"/>
              </a:spcAft>
              <a:buClr>
                <a:schemeClr val="accent2"/>
              </a:buClr>
              <a:buSzPts val="1400"/>
              <a:buChar char="■"/>
              <a:defRPr>
                <a:solidFill>
                  <a:schemeClr val="accent2"/>
                </a:solidFill>
              </a:defRPr>
            </a:lvl9pPr>
          </a:lstStyle>
          <a:p>
            <a:endParaRPr/>
          </a:p>
        </p:txBody>
      </p:sp>
      <p:sp>
        <p:nvSpPr>
          <p:cNvPr id="41" name="Google Shape;41;p7"/>
          <p:cNvSpPr txBox="1">
            <a:spLocks noGrp="1"/>
          </p:cNvSpPr>
          <p:nvPr>
            <p:ph type="title"/>
          </p:nvPr>
        </p:nvSpPr>
        <p:spPr>
          <a:xfrm>
            <a:off x="960000" y="593367"/>
            <a:ext cx="1027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52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2606847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A0509-84D4-3957-DCFC-F2FE02BBF8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4057F3-0469-93D2-D230-F273195CBA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C2D44F-0649-D9C7-8418-603ECD843B8D}"/>
              </a:ext>
            </a:extLst>
          </p:cNvPr>
          <p:cNvSpPr>
            <a:spLocks noGrp="1"/>
          </p:cNvSpPr>
          <p:nvPr>
            <p:ph type="dt" sz="half" idx="10"/>
          </p:nvPr>
        </p:nvSpPr>
        <p:spPr/>
        <p:txBody>
          <a:bodyPr/>
          <a:lstStyle/>
          <a:p>
            <a:fld id="{13027678-BFE6-40DE-BD04-B0953F58F2AE}" type="datetimeFigureOut">
              <a:rPr lang="en-US" smtClean="0"/>
              <a:t>8/7/2022</a:t>
            </a:fld>
            <a:endParaRPr lang="en-US"/>
          </a:p>
        </p:txBody>
      </p:sp>
      <p:sp>
        <p:nvSpPr>
          <p:cNvPr id="5" name="Footer Placeholder 4">
            <a:extLst>
              <a:ext uri="{FF2B5EF4-FFF2-40B4-BE49-F238E27FC236}">
                <a16:creationId xmlns:a16="http://schemas.microsoft.com/office/drawing/2014/main" id="{E2F5102E-0063-75BC-42C6-8D36C3134D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F6F160-A7FB-5F6F-83C8-B9277F83C6A7}"/>
              </a:ext>
            </a:extLst>
          </p:cNvPr>
          <p:cNvSpPr>
            <a:spLocks noGrp="1"/>
          </p:cNvSpPr>
          <p:nvPr>
            <p:ph type="sldNum" sz="quarter" idx="12"/>
          </p:nvPr>
        </p:nvSpPr>
        <p:spPr/>
        <p:txBody>
          <a:bodyPr/>
          <a:lstStyle/>
          <a:p>
            <a:fld id="{CBC43A8E-3BEB-4E9F-BADA-ABBDA367F506}" type="slidenum">
              <a:rPr lang="en-US" smtClean="0"/>
              <a:t>‹#›</a:t>
            </a:fld>
            <a:endParaRPr lang="en-US"/>
          </a:p>
        </p:txBody>
      </p:sp>
    </p:spTree>
    <p:extLst>
      <p:ext uri="{BB962C8B-B14F-4D97-AF65-F5344CB8AC3E}">
        <p14:creationId xmlns:p14="http://schemas.microsoft.com/office/powerpoint/2010/main" val="4964490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dk1"/>
        </a:solidFill>
        <a:effectLst/>
      </p:bgPr>
    </p:bg>
    <p:spTree>
      <p:nvGrpSpPr>
        <p:cNvPr id="1" name="Shape 42"/>
        <p:cNvGrpSpPr/>
        <p:nvPr/>
      </p:nvGrpSpPr>
      <p:grpSpPr>
        <a:xfrm>
          <a:off x="0" y="0"/>
          <a:ext cx="0" cy="0"/>
          <a:chOff x="0" y="0"/>
          <a:chExt cx="0" cy="0"/>
        </a:xfrm>
      </p:grpSpPr>
      <p:sp>
        <p:nvSpPr>
          <p:cNvPr id="43" name="Google Shape;43;p8"/>
          <p:cNvSpPr txBox="1"/>
          <p:nvPr/>
        </p:nvSpPr>
        <p:spPr>
          <a:xfrm>
            <a:off x="0" y="0"/>
            <a:ext cx="5901200" cy="5020800"/>
          </a:xfrm>
          <a:prstGeom prst="rect">
            <a:avLst/>
          </a:prstGeom>
          <a:noFill/>
          <a:ln>
            <a:noFill/>
          </a:ln>
        </p:spPr>
        <p:txBody>
          <a:bodyPr spcFirstLastPara="1" wrap="square" lIns="121900" tIns="121900" rIns="121900" bIns="121900" anchor="t" anchorCtr="0">
            <a:noAutofit/>
          </a:bodyPr>
          <a:lstStyle/>
          <a:p>
            <a:pPr marL="0" lvl="0" indent="0" algn="l" rtl="0">
              <a:lnSpc>
                <a:spcPct val="90000"/>
              </a:lnSpc>
              <a:spcBef>
                <a:spcPts val="0"/>
              </a:spcBef>
              <a:spcAft>
                <a:spcPts val="0"/>
              </a:spcAft>
              <a:buNone/>
            </a:pPr>
            <a:r>
              <a:rPr lang="en" sz="10533">
                <a:solidFill>
                  <a:schemeClr val="accent3"/>
                </a:solidFill>
                <a:latin typeface="Bebas Neue"/>
                <a:ea typeface="Bebas Neue"/>
                <a:cs typeface="Bebas Neue"/>
                <a:sym typeface="Bebas Neue"/>
              </a:rPr>
              <a:t>ARTIFICIAL INTELLIGENCE (AI)</a:t>
            </a:r>
            <a:endParaRPr sz="2400">
              <a:solidFill>
                <a:schemeClr val="accent3"/>
              </a:solidFill>
              <a:latin typeface="Nunito"/>
              <a:ea typeface="Nunito"/>
              <a:cs typeface="Nunito"/>
              <a:sym typeface="Nunito"/>
            </a:endParaRPr>
          </a:p>
        </p:txBody>
      </p:sp>
      <p:sp>
        <p:nvSpPr>
          <p:cNvPr id="44" name="Google Shape;44;p8"/>
          <p:cNvSpPr/>
          <p:nvPr/>
        </p:nvSpPr>
        <p:spPr>
          <a:xfrm>
            <a:off x="2042400" y="1269200"/>
            <a:ext cx="8107200" cy="43196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 name="Google Shape;45;p8"/>
          <p:cNvSpPr txBox="1">
            <a:spLocks noGrp="1"/>
          </p:cNvSpPr>
          <p:nvPr>
            <p:ph type="title"/>
          </p:nvPr>
        </p:nvSpPr>
        <p:spPr>
          <a:xfrm>
            <a:off x="2389344" y="2088600"/>
            <a:ext cx="7420400" cy="2680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1"/>
              </a:buClr>
              <a:buSzPts val="6000"/>
              <a:buNone/>
              <a:defRPr sz="10133">
                <a:solidFill>
                  <a:schemeClr val="accent1"/>
                </a:solidFill>
              </a:defRPr>
            </a:lvl1pPr>
            <a:lvl2pPr lvl="1" algn="ctr">
              <a:spcBef>
                <a:spcPts val="0"/>
              </a:spcBef>
              <a:spcAft>
                <a:spcPts val="0"/>
              </a:spcAft>
              <a:buClr>
                <a:schemeClr val="accent1"/>
              </a:buClr>
              <a:buSzPts val="6000"/>
              <a:buNone/>
              <a:defRPr sz="8000">
                <a:solidFill>
                  <a:schemeClr val="accent1"/>
                </a:solidFill>
              </a:defRPr>
            </a:lvl2pPr>
            <a:lvl3pPr lvl="2" algn="ctr">
              <a:spcBef>
                <a:spcPts val="0"/>
              </a:spcBef>
              <a:spcAft>
                <a:spcPts val="0"/>
              </a:spcAft>
              <a:buClr>
                <a:schemeClr val="accent1"/>
              </a:buClr>
              <a:buSzPts val="6000"/>
              <a:buNone/>
              <a:defRPr sz="8000">
                <a:solidFill>
                  <a:schemeClr val="accent1"/>
                </a:solidFill>
              </a:defRPr>
            </a:lvl3pPr>
            <a:lvl4pPr lvl="3" algn="ctr">
              <a:spcBef>
                <a:spcPts val="0"/>
              </a:spcBef>
              <a:spcAft>
                <a:spcPts val="0"/>
              </a:spcAft>
              <a:buClr>
                <a:schemeClr val="accent1"/>
              </a:buClr>
              <a:buSzPts val="6000"/>
              <a:buNone/>
              <a:defRPr sz="8000">
                <a:solidFill>
                  <a:schemeClr val="accent1"/>
                </a:solidFill>
              </a:defRPr>
            </a:lvl4pPr>
            <a:lvl5pPr lvl="4" algn="ctr">
              <a:spcBef>
                <a:spcPts val="0"/>
              </a:spcBef>
              <a:spcAft>
                <a:spcPts val="0"/>
              </a:spcAft>
              <a:buClr>
                <a:schemeClr val="accent1"/>
              </a:buClr>
              <a:buSzPts val="6000"/>
              <a:buNone/>
              <a:defRPr sz="8000">
                <a:solidFill>
                  <a:schemeClr val="accent1"/>
                </a:solidFill>
              </a:defRPr>
            </a:lvl5pPr>
            <a:lvl6pPr lvl="5" algn="ctr">
              <a:spcBef>
                <a:spcPts val="0"/>
              </a:spcBef>
              <a:spcAft>
                <a:spcPts val="0"/>
              </a:spcAft>
              <a:buClr>
                <a:schemeClr val="accent1"/>
              </a:buClr>
              <a:buSzPts val="6000"/>
              <a:buNone/>
              <a:defRPr sz="8000">
                <a:solidFill>
                  <a:schemeClr val="accent1"/>
                </a:solidFill>
              </a:defRPr>
            </a:lvl6pPr>
            <a:lvl7pPr lvl="6" algn="ctr">
              <a:spcBef>
                <a:spcPts val="0"/>
              </a:spcBef>
              <a:spcAft>
                <a:spcPts val="0"/>
              </a:spcAft>
              <a:buClr>
                <a:schemeClr val="accent1"/>
              </a:buClr>
              <a:buSzPts val="6000"/>
              <a:buNone/>
              <a:defRPr sz="8000">
                <a:solidFill>
                  <a:schemeClr val="accent1"/>
                </a:solidFill>
              </a:defRPr>
            </a:lvl7pPr>
            <a:lvl8pPr lvl="7" algn="ctr">
              <a:spcBef>
                <a:spcPts val="0"/>
              </a:spcBef>
              <a:spcAft>
                <a:spcPts val="0"/>
              </a:spcAft>
              <a:buClr>
                <a:schemeClr val="accent1"/>
              </a:buClr>
              <a:buSzPts val="6000"/>
              <a:buNone/>
              <a:defRPr sz="8000">
                <a:solidFill>
                  <a:schemeClr val="accent1"/>
                </a:solidFill>
              </a:defRPr>
            </a:lvl8pPr>
            <a:lvl9pPr lvl="8" algn="ctr">
              <a:spcBef>
                <a:spcPts val="0"/>
              </a:spcBef>
              <a:spcAft>
                <a:spcPts val="0"/>
              </a:spcAft>
              <a:buClr>
                <a:schemeClr val="accent1"/>
              </a:buClr>
              <a:buSzPts val="6000"/>
              <a:buNone/>
              <a:defRPr sz="8000">
                <a:solidFill>
                  <a:schemeClr val="accent1"/>
                </a:solidFill>
              </a:defRPr>
            </a:lvl9pPr>
          </a:lstStyle>
          <a:p>
            <a:endParaRPr/>
          </a:p>
        </p:txBody>
      </p:sp>
      <p:sp>
        <p:nvSpPr>
          <p:cNvPr id="46" name="Google Shape;46;p8"/>
          <p:cNvSpPr txBox="1"/>
          <p:nvPr/>
        </p:nvSpPr>
        <p:spPr>
          <a:xfrm rot="-5400000">
            <a:off x="10747600" y="5216800"/>
            <a:ext cx="1850800" cy="1742800"/>
          </a:xfrm>
          <a:prstGeom prst="rect">
            <a:avLst/>
          </a:prstGeom>
          <a:noFill/>
          <a:ln>
            <a:noFill/>
          </a:ln>
        </p:spPr>
        <p:txBody>
          <a:bodyPr spcFirstLastPara="1" wrap="square" lIns="121900" tIns="121900" rIns="121900" bIns="121900" anchor="t" anchorCtr="0">
            <a:noAutofit/>
          </a:bodyPr>
          <a:lstStyle/>
          <a:p>
            <a:pPr marL="0" lvl="0" indent="0" algn="l" rtl="0">
              <a:lnSpc>
                <a:spcPct val="90000"/>
              </a:lnSpc>
              <a:spcBef>
                <a:spcPts val="0"/>
              </a:spcBef>
              <a:spcAft>
                <a:spcPts val="0"/>
              </a:spcAft>
              <a:buNone/>
            </a:pPr>
            <a:r>
              <a:rPr lang="en" sz="10533">
                <a:solidFill>
                  <a:schemeClr val="accent3"/>
                </a:solidFill>
                <a:latin typeface="Bebas Neue"/>
                <a:ea typeface="Bebas Neue"/>
                <a:cs typeface="Bebas Neue"/>
                <a:sym typeface="Bebas Neue"/>
              </a:rPr>
              <a:t>(AI)</a:t>
            </a:r>
            <a:endParaRPr sz="2400"/>
          </a:p>
        </p:txBody>
      </p:sp>
    </p:spTree>
    <p:extLst>
      <p:ext uri="{BB962C8B-B14F-4D97-AF65-F5344CB8AC3E}">
        <p14:creationId xmlns:p14="http://schemas.microsoft.com/office/powerpoint/2010/main" val="4724860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7"/>
        <p:cNvGrpSpPr/>
        <p:nvPr/>
      </p:nvGrpSpPr>
      <p:grpSpPr>
        <a:xfrm>
          <a:off x="0" y="0"/>
          <a:ext cx="0" cy="0"/>
          <a:chOff x="0" y="0"/>
          <a:chExt cx="0" cy="0"/>
        </a:xfrm>
      </p:grpSpPr>
      <p:sp>
        <p:nvSpPr>
          <p:cNvPr id="48" name="Google Shape;48;p9"/>
          <p:cNvSpPr txBox="1"/>
          <p:nvPr/>
        </p:nvSpPr>
        <p:spPr>
          <a:xfrm>
            <a:off x="15200" y="3542304"/>
            <a:ext cx="12161600" cy="1512400"/>
          </a:xfrm>
          <a:prstGeom prst="rect">
            <a:avLst/>
          </a:prstGeom>
          <a:noFill/>
          <a:ln>
            <a:noFill/>
          </a:ln>
        </p:spPr>
        <p:txBody>
          <a:bodyPr spcFirstLastPara="1" wrap="square" lIns="121900" tIns="121900" rIns="121900" bIns="121900" anchor="t" anchorCtr="0">
            <a:noAutofit/>
          </a:bodyPr>
          <a:lstStyle/>
          <a:p>
            <a:pPr marL="0" lvl="0" indent="0" algn="ctr" rtl="0">
              <a:lnSpc>
                <a:spcPct val="90000"/>
              </a:lnSpc>
              <a:spcBef>
                <a:spcPts val="0"/>
              </a:spcBef>
              <a:spcAft>
                <a:spcPts val="0"/>
              </a:spcAft>
              <a:buNone/>
            </a:pPr>
            <a:r>
              <a:rPr lang="en" sz="10533">
                <a:solidFill>
                  <a:schemeClr val="accent3"/>
                </a:solidFill>
                <a:latin typeface="Bebas Neue"/>
                <a:ea typeface="Bebas Neue"/>
                <a:cs typeface="Bebas Neue"/>
                <a:sym typeface="Bebas Neue"/>
              </a:rPr>
              <a:t>ARTIFICIAL INTELLIGENCE (AI)</a:t>
            </a:r>
            <a:endParaRPr sz="2400">
              <a:solidFill>
                <a:schemeClr val="accent3"/>
              </a:solidFill>
              <a:latin typeface="Nunito"/>
              <a:ea typeface="Nunito"/>
              <a:cs typeface="Nunito"/>
              <a:sym typeface="Nunito"/>
            </a:endParaRPr>
          </a:p>
        </p:txBody>
      </p:sp>
      <p:sp>
        <p:nvSpPr>
          <p:cNvPr id="49" name="Google Shape;49;p9"/>
          <p:cNvSpPr txBox="1"/>
          <p:nvPr/>
        </p:nvSpPr>
        <p:spPr>
          <a:xfrm>
            <a:off x="15200" y="1771152"/>
            <a:ext cx="12161600" cy="1512400"/>
          </a:xfrm>
          <a:prstGeom prst="rect">
            <a:avLst/>
          </a:prstGeom>
          <a:noFill/>
          <a:ln>
            <a:noFill/>
          </a:ln>
        </p:spPr>
        <p:txBody>
          <a:bodyPr spcFirstLastPara="1" wrap="square" lIns="121900" tIns="121900" rIns="121900" bIns="121900" anchor="t" anchorCtr="0">
            <a:noAutofit/>
          </a:bodyPr>
          <a:lstStyle/>
          <a:p>
            <a:pPr marL="0" lvl="0" indent="0" algn="ctr" rtl="0">
              <a:lnSpc>
                <a:spcPct val="90000"/>
              </a:lnSpc>
              <a:spcBef>
                <a:spcPts val="0"/>
              </a:spcBef>
              <a:spcAft>
                <a:spcPts val="0"/>
              </a:spcAft>
              <a:buNone/>
            </a:pPr>
            <a:r>
              <a:rPr lang="en" sz="10533">
                <a:solidFill>
                  <a:schemeClr val="accent3"/>
                </a:solidFill>
                <a:latin typeface="Bebas Neue"/>
                <a:ea typeface="Bebas Neue"/>
                <a:cs typeface="Bebas Neue"/>
                <a:sym typeface="Bebas Neue"/>
              </a:rPr>
              <a:t>ARTIFICIAL INTELLIGENCE (AI)</a:t>
            </a:r>
            <a:endParaRPr sz="2400">
              <a:solidFill>
                <a:schemeClr val="accent3"/>
              </a:solidFill>
              <a:latin typeface="Nunito"/>
              <a:ea typeface="Nunito"/>
              <a:cs typeface="Nunito"/>
              <a:sym typeface="Nunito"/>
            </a:endParaRPr>
          </a:p>
        </p:txBody>
      </p:sp>
      <p:sp>
        <p:nvSpPr>
          <p:cNvPr id="50" name="Google Shape;50;p9"/>
          <p:cNvSpPr txBox="1">
            <a:spLocks noGrp="1"/>
          </p:cNvSpPr>
          <p:nvPr>
            <p:ph type="title"/>
          </p:nvPr>
        </p:nvSpPr>
        <p:spPr>
          <a:xfrm>
            <a:off x="1194667" y="1899044"/>
            <a:ext cx="49012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52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1" name="Google Shape;51;p9"/>
          <p:cNvSpPr txBox="1">
            <a:spLocks noGrp="1"/>
          </p:cNvSpPr>
          <p:nvPr>
            <p:ph type="body" idx="1"/>
          </p:nvPr>
        </p:nvSpPr>
        <p:spPr>
          <a:xfrm>
            <a:off x="1194667" y="2906301"/>
            <a:ext cx="4901200" cy="1752400"/>
          </a:xfrm>
          <a:prstGeom prst="rect">
            <a:avLst/>
          </a:prstGeom>
        </p:spPr>
        <p:txBody>
          <a:bodyPr spcFirstLastPara="1" wrap="square" lIns="91425" tIns="91425" rIns="91425" bIns="91425" anchor="t" anchorCtr="0">
            <a:noAutofit/>
          </a:bodyPr>
          <a:lstStyle>
            <a:lvl1pPr marL="609585" lvl="0" indent="-423323" algn="ctr" rtl="0">
              <a:lnSpc>
                <a:spcPct val="100000"/>
              </a:lnSpc>
              <a:spcBef>
                <a:spcPts val="0"/>
              </a:spcBef>
              <a:spcAft>
                <a:spcPts val="0"/>
              </a:spcAft>
              <a:buClr>
                <a:srgbClr val="434343"/>
              </a:buClr>
              <a:buSzPts val="1400"/>
              <a:buChar char="●"/>
              <a:defRPr sz="1867">
                <a:solidFill>
                  <a:srgbClr val="434343"/>
                </a:solidFill>
              </a:defRPr>
            </a:lvl1pPr>
            <a:lvl2pPr marL="1219170" lvl="1" indent="-423323" rtl="0">
              <a:lnSpc>
                <a:spcPct val="100000"/>
              </a:lnSpc>
              <a:spcBef>
                <a:spcPts val="0"/>
              </a:spcBef>
              <a:spcAft>
                <a:spcPts val="0"/>
              </a:spcAft>
              <a:buClr>
                <a:srgbClr val="434343"/>
              </a:buClr>
              <a:buSzPts val="1400"/>
              <a:buChar char="○"/>
              <a:defRPr>
                <a:solidFill>
                  <a:srgbClr val="434343"/>
                </a:solidFill>
              </a:defRPr>
            </a:lvl2pPr>
            <a:lvl3pPr marL="1828754" lvl="2" indent="-423323" rtl="0">
              <a:lnSpc>
                <a:spcPct val="100000"/>
              </a:lnSpc>
              <a:spcBef>
                <a:spcPts val="0"/>
              </a:spcBef>
              <a:spcAft>
                <a:spcPts val="0"/>
              </a:spcAft>
              <a:buClr>
                <a:srgbClr val="434343"/>
              </a:buClr>
              <a:buSzPts val="1400"/>
              <a:buChar char="■"/>
              <a:defRPr>
                <a:solidFill>
                  <a:srgbClr val="434343"/>
                </a:solidFill>
              </a:defRPr>
            </a:lvl3pPr>
            <a:lvl4pPr marL="2438339" lvl="3" indent="-423323" rtl="0">
              <a:lnSpc>
                <a:spcPct val="100000"/>
              </a:lnSpc>
              <a:spcBef>
                <a:spcPts val="0"/>
              </a:spcBef>
              <a:spcAft>
                <a:spcPts val="0"/>
              </a:spcAft>
              <a:buClr>
                <a:srgbClr val="434343"/>
              </a:buClr>
              <a:buSzPts val="1400"/>
              <a:buChar char="●"/>
              <a:defRPr>
                <a:solidFill>
                  <a:srgbClr val="434343"/>
                </a:solidFill>
              </a:defRPr>
            </a:lvl4pPr>
            <a:lvl5pPr marL="3047924" lvl="4" indent="-423323" rtl="0">
              <a:lnSpc>
                <a:spcPct val="100000"/>
              </a:lnSpc>
              <a:spcBef>
                <a:spcPts val="0"/>
              </a:spcBef>
              <a:spcAft>
                <a:spcPts val="0"/>
              </a:spcAft>
              <a:buClr>
                <a:srgbClr val="434343"/>
              </a:buClr>
              <a:buSzPts val="1400"/>
              <a:buChar char="○"/>
              <a:defRPr>
                <a:solidFill>
                  <a:srgbClr val="434343"/>
                </a:solidFill>
              </a:defRPr>
            </a:lvl5pPr>
            <a:lvl6pPr marL="3657509" lvl="5" indent="-423323" rtl="0">
              <a:lnSpc>
                <a:spcPct val="100000"/>
              </a:lnSpc>
              <a:spcBef>
                <a:spcPts val="0"/>
              </a:spcBef>
              <a:spcAft>
                <a:spcPts val="0"/>
              </a:spcAft>
              <a:buClr>
                <a:srgbClr val="434343"/>
              </a:buClr>
              <a:buSzPts val="1400"/>
              <a:buChar char="■"/>
              <a:defRPr>
                <a:solidFill>
                  <a:srgbClr val="434343"/>
                </a:solidFill>
              </a:defRPr>
            </a:lvl6pPr>
            <a:lvl7pPr marL="4267093" lvl="6" indent="-423323" rtl="0">
              <a:lnSpc>
                <a:spcPct val="100000"/>
              </a:lnSpc>
              <a:spcBef>
                <a:spcPts val="0"/>
              </a:spcBef>
              <a:spcAft>
                <a:spcPts val="0"/>
              </a:spcAft>
              <a:buClr>
                <a:srgbClr val="434343"/>
              </a:buClr>
              <a:buSzPts val="1400"/>
              <a:buChar char="●"/>
              <a:defRPr>
                <a:solidFill>
                  <a:srgbClr val="434343"/>
                </a:solidFill>
              </a:defRPr>
            </a:lvl7pPr>
            <a:lvl8pPr marL="4876678" lvl="7" indent="-423323" rtl="0">
              <a:lnSpc>
                <a:spcPct val="100000"/>
              </a:lnSpc>
              <a:spcBef>
                <a:spcPts val="0"/>
              </a:spcBef>
              <a:spcAft>
                <a:spcPts val="0"/>
              </a:spcAft>
              <a:buClr>
                <a:srgbClr val="434343"/>
              </a:buClr>
              <a:buSzPts val="1400"/>
              <a:buChar char="○"/>
              <a:defRPr>
                <a:solidFill>
                  <a:srgbClr val="434343"/>
                </a:solidFill>
              </a:defRPr>
            </a:lvl8pPr>
            <a:lvl9pPr marL="5486263" lvl="8" indent="-423323" rtl="0">
              <a:lnSpc>
                <a:spcPct val="100000"/>
              </a:lnSpc>
              <a:spcBef>
                <a:spcPts val="0"/>
              </a:spcBef>
              <a:spcAft>
                <a:spcPts val="0"/>
              </a:spcAft>
              <a:buClr>
                <a:srgbClr val="434343"/>
              </a:buClr>
              <a:buSzPts val="1400"/>
              <a:buChar char="■"/>
              <a:defRPr>
                <a:solidFill>
                  <a:srgbClr val="434343"/>
                </a:solidFill>
              </a:defRPr>
            </a:lvl9pPr>
          </a:lstStyle>
          <a:p>
            <a:endParaRPr/>
          </a:p>
        </p:txBody>
      </p:sp>
    </p:spTree>
    <p:extLst>
      <p:ext uri="{BB962C8B-B14F-4D97-AF65-F5344CB8AC3E}">
        <p14:creationId xmlns:p14="http://schemas.microsoft.com/office/powerpoint/2010/main" val="9227762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
    <p:bg>
      <p:bgPr>
        <a:solidFill>
          <a:schemeClr val="dk1"/>
        </a:solidFill>
        <a:effectLst/>
      </p:bgPr>
    </p:bg>
    <p:spTree>
      <p:nvGrpSpPr>
        <p:cNvPr id="1" name="Shape 52"/>
        <p:cNvGrpSpPr/>
        <p:nvPr/>
      </p:nvGrpSpPr>
      <p:grpSpPr>
        <a:xfrm>
          <a:off x="0" y="0"/>
          <a:ext cx="0" cy="0"/>
          <a:chOff x="0" y="0"/>
          <a:chExt cx="0" cy="0"/>
        </a:xfrm>
      </p:grpSpPr>
      <p:sp>
        <p:nvSpPr>
          <p:cNvPr id="53" name="Google Shape;53;p10"/>
          <p:cNvSpPr txBox="1">
            <a:spLocks noGrp="1"/>
          </p:cNvSpPr>
          <p:nvPr>
            <p:ph type="title"/>
          </p:nvPr>
        </p:nvSpPr>
        <p:spPr>
          <a:xfrm>
            <a:off x="960000" y="5384000"/>
            <a:ext cx="10272000" cy="7636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500"/>
              <a:buNone/>
              <a:defRPr>
                <a:solidFill>
                  <a:schemeClr val="accen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extLst>
      <p:ext uri="{BB962C8B-B14F-4D97-AF65-F5344CB8AC3E}">
        <p14:creationId xmlns:p14="http://schemas.microsoft.com/office/powerpoint/2010/main" val="4610980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p:nvPr/>
        </p:nvSpPr>
        <p:spPr>
          <a:xfrm>
            <a:off x="15200" y="3542304"/>
            <a:ext cx="12161600" cy="1512400"/>
          </a:xfrm>
          <a:prstGeom prst="rect">
            <a:avLst/>
          </a:prstGeom>
          <a:noFill/>
          <a:ln>
            <a:noFill/>
          </a:ln>
        </p:spPr>
        <p:txBody>
          <a:bodyPr spcFirstLastPara="1" wrap="square" lIns="121900" tIns="121900" rIns="121900" bIns="121900" anchor="t" anchorCtr="0">
            <a:noAutofit/>
          </a:bodyPr>
          <a:lstStyle/>
          <a:p>
            <a:pPr marL="0" lvl="0" indent="0" algn="ctr" rtl="0">
              <a:lnSpc>
                <a:spcPct val="90000"/>
              </a:lnSpc>
              <a:spcBef>
                <a:spcPts val="0"/>
              </a:spcBef>
              <a:spcAft>
                <a:spcPts val="0"/>
              </a:spcAft>
              <a:buNone/>
            </a:pPr>
            <a:r>
              <a:rPr lang="en" sz="10533">
                <a:solidFill>
                  <a:schemeClr val="accent3"/>
                </a:solidFill>
                <a:latin typeface="Bebas Neue"/>
                <a:ea typeface="Bebas Neue"/>
                <a:cs typeface="Bebas Neue"/>
                <a:sym typeface="Bebas Neue"/>
              </a:rPr>
              <a:t>ARTIFICIAL INTELLIGENCE (AI)</a:t>
            </a:r>
            <a:endParaRPr sz="2400">
              <a:solidFill>
                <a:schemeClr val="accent3"/>
              </a:solidFill>
              <a:latin typeface="Nunito"/>
              <a:ea typeface="Nunito"/>
              <a:cs typeface="Nunito"/>
              <a:sym typeface="Nunito"/>
            </a:endParaRPr>
          </a:p>
        </p:txBody>
      </p:sp>
      <p:sp>
        <p:nvSpPr>
          <p:cNvPr id="56" name="Google Shape;56;p11"/>
          <p:cNvSpPr txBox="1"/>
          <p:nvPr/>
        </p:nvSpPr>
        <p:spPr>
          <a:xfrm>
            <a:off x="15200" y="1771152"/>
            <a:ext cx="12161600" cy="1512400"/>
          </a:xfrm>
          <a:prstGeom prst="rect">
            <a:avLst/>
          </a:prstGeom>
          <a:noFill/>
          <a:ln>
            <a:noFill/>
          </a:ln>
        </p:spPr>
        <p:txBody>
          <a:bodyPr spcFirstLastPara="1" wrap="square" lIns="121900" tIns="121900" rIns="121900" bIns="121900" anchor="t" anchorCtr="0">
            <a:noAutofit/>
          </a:bodyPr>
          <a:lstStyle/>
          <a:p>
            <a:pPr marL="0" lvl="0" indent="0" algn="ctr" rtl="0">
              <a:lnSpc>
                <a:spcPct val="90000"/>
              </a:lnSpc>
              <a:spcBef>
                <a:spcPts val="0"/>
              </a:spcBef>
              <a:spcAft>
                <a:spcPts val="0"/>
              </a:spcAft>
              <a:buNone/>
            </a:pPr>
            <a:r>
              <a:rPr lang="en" sz="10533">
                <a:solidFill>
                  <a:schemeClr val="accent3"/>
                </a:solidFill>
                <a:latin typeface="Bebas Neue"/>
                <a:ea typeface="Bebas Neue"/>
                <a:cs typeface="Bebas Neue"/>
                <a:sym typeface="Bebas Neue"/>
              </a:rPr>
              <a:t>ARTIFICIAL INTELLIGENCE (AI)</a:t>
            </a:r>
            <a:endParaRPr sz="2400">
              <a:solidFill>
                <a:schemeClr val="accent3"/>
              </a:solidFill>
              <a:latin typeface="Nunito"/>
              <a:ea typeface="Nunito"/>
              <a:cs typeface="Nunito"/>
              <a:sym typeface="Nunito"/>
            </a:endParaRPr>
          </a:p>
        </p:txBody>
      </p:sp>
      <p:sp>
        <p:nvSpPr>
          <p:cNvPr id="57" name="Google Shape;57;p11"/>
          <p:cNvSpPr/>
          <p:nvPr/>
        </p:nvSpPr>
        <p:spPr>
          <a:xfrm>
            <a:off x="2042400" y="1269200"/>
            <a:ext cx="8107200" cy="43196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 name="Google Shape;58;p11"/>
          <p:cNvSpPr txBox="1">
            <a:spLocks noGrp="1"/>
          </p:cNvSpPr>
          <p:nvPr>
            <p:ph type="title" hasCustomPrompt="1"/>
          </p:nvPr>
        </p:nvSpPr>
        <p:spPr>
          <a:xfrm>
            <a:off x="2687533" y="1961244"/>
            <a:ext cx="6820000" cy="2014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1"/>
              </a:buClr>
              <a:buSzPts val="9600"/>
              <a:buNone/>
              <a:defRPr sz="14133">
                <a:solidFill>
                  <a:schemeClr val="accent1"/>
                </a:solidFill>
              </a:defRPr>
            </a:lvl1pPr>
            <a:lvl2pPr lvl="1" algn="ctr">
              <a:spcBef>
                <a:spcPts val="0"/>
              </a:spcBef>
              <a:spcAft>
                <a:spcPts val="0"/>
              </a:spcAft>
              <a:buClr>
                <a:schemeClr val="accent1"/>
              </a:buClr>
              <a:buSzPts val="9600"/>
              <a:buNone/>
              <a:defRPr sz="12800">
                <a:solidFill>
                  <a:schemeClr val="accent1"/>
                </a:solidFill>
              </a:defRPr>
            </a:lvl2pPr>
            <a:lvl3pPr lvl="2" algn="ctr">
              <a:spcBef>
                <a:spcPts val="0"/>
              </a:spcBef>
              <a:spcAft>
                <a:spcPts val="0"/>
              </a:spcAft>
              <a:buClr>
                <a:schemeClr val="accent1"/>
              </a:buClr>
              <a:buSzPts val="9600"/>
              <a:buNone/>
              <a:defRPr sz="12800">
                <a:solidFill>
                  <a:schemeClr val="accent1"/>
                </a:solidFill>
              </a:defRPr>
            </a:lvl3pPr>
            <a:lvl4pPr lvl="3" algn="ctr">
              <a:spcBef>
                <a:spcPts val="0"/>
              </a:spcBef>
              <a:spcAft>
                <a:spcPts val="0"/>
              </a:spcAft>
              <a:buClr>
                <a:schemeClr val="accent1"/>
              </a:buClr>
              <a:buSzPts val="9600"/>
              <a:buNone/>
              <a:defRPr sz="12800">
                <a:solidFill>
                  <a:schemeClr val="accent1"/>
                </a:solidFill>
              </a:defRPr>
            </a:lvl4pPr>
            <a:lvl5pPr lvl="4" algn="ctr">
              <a:spcBef>
                <a:spcPts val="0"/>
              </a:spcBef>
              <a:spcAft>
                <a:spcPts val="0"/>
              </a:spcAft>
              <a:buClr>
                <a:schemeClr val="accent1"/>
              </a:buClr>
              <a:buSzPts val="9600"/>
              <a:buNone/>
              <a:defRPr sz="12800">
                <a:solidFill>
                  <a:schemeClr val="accent1"/>
                </a:solidFill>
              </a:defRPr>
            </a:lvl5pPr>
            <a:lvl6pPr lvl="5" algn="ctr">
              <a:spcBef>
                <a:spcPts val="0"/>
              </a:spcBef>
              <a:spcAft>
                <a:spcPts val="0"/>
              </a:spcAft>
              <a:buClr>
                <a:schemeClr val="accent1"/>
              </a:buClr>
              <a:buSzPts val="9600"/>
              <a:buNone/>
              <a:defRPr sz="12800">
                <a:solidFill>
                  <a:schemeClr val="accent1"/>
                </a:solidFill>
              </a:defRPr>
            </a:lvl6pPr>
            <a:lvl7pPr lvl="6" algn="ctr">
              <a:spcBef>
                <a:spcPts val="0"/>
              </a:spcBef>
              <a:spcAft>
                <a:spcPts val="0"/>
              </a:spcAft>
              <a:buClr>
                <a:schemeClr val="accent1"/>
              </a:buClr>
              <a:buSzPts val="9600"/>
              <a:buNone/>
              <a:defRPr sz="12800">
                <a:solidFill>
                  <a:schemeClr val="accent1"/>
                </a:solidFill>
              </a:defRPr>
            </a:lvl7pPr>
            <a:lvl8pPr lvl="7" algn="ctr">
              <a:spcBef>
                <a:spcPts val="0"/>
              </a:spcBef>
              <a:spcAft>
                <a:spcPts val="0"/>
              </a:spcAft>
              <a:buClr>
                <a:schemeClr val="accent1"/>
              </a:buClr>
              <a:buSzPts val="9600"/>
              <a:buNone/>
              <a:defRPr sz="12800">
                <a:solidFill>
                  <a:schemeClr val="accent1"/>
                </a:solidFill>
              </a:defRPr>
            </a:lvl8pPr>
            <a:lvl9pPr lvl="8" algn="ctr">
              <a:spcBef>
                <a:spcPts val="0"/>
              </a:spcBef>
              <a:spcAft>
                <a:spcPts val="0"/>
              </a:spcAft>
              <a:buClr>
                <a:schemeClr val="accent1"/>
              </a:buClr>
              <a:buSzPts val="9600"/>
              <a:buNone/>
              <a:defRPr sz="12800">
                <a:solidFill>
                  <a:schemeClr val="accent1"/>
                </a:solidFill>
              </a:defRPr>
            </a:lvl9pPr>
          </a:lstStyle>
          <a:p>
            <a:r>
              <a:t>xx%</a:t>
            </a:r>
          </a:p>
        </p:txBody>
      </p:sp>
      <p:sp>
        <p:nvSpPr>
          <p:cNvPr id="59" name="Google Shape;59;p11"/>
          <p:cNvSpPr txBox="1">
            <a:spLocks noGrp="1"/>
          </p:cNvSpPr>
          <p:nvPr>
            <p:ph type="subTitle" idx="1"/>
          </p:nvPr>
        </p:nvSpPr>
        <p:spPr>
          <a:xfrm>
            <a:off x="2687523" y="3976111"/>
            <a:ext cx="6820000" cy="61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2"/>
              </a:buClr>
              <a:buSzPts val="1600"/>
              <a:buNone/>
              <a:defRPr sz="2133">
                <a:solidFill>
                  <a:schemeClr val="accent2"/>
                </a:solidFill>
              </a:defRPr>
            </a:lvl1pPr>
            <a:lvl2pPr lvl="1" algn="ctr" rtl="0">
              <a:lnSpc>
                <a:spcPct val="100000"/>
              </a:lnSpc>
              <a:spcBef>
                <a:spcPts val="0"/>
              </a:spcBef>
              <a:spcAft>
                <a:spcPts val="0"/>
              </a:spcAft>
              <a:buClr>
                <a:schemeClr val="accent2"/>
              </a:buClr>
              <a:buSzPts val="1600"/>
              <a:buNone/>
              <a:defRPr sz="2133">
                <a:solidFill>
                  <a:schemeClr val="accent2"/>
                </a:solidFill>
              </a:defRPr>
            </a:lvl2pPr>
            <a:lvl3pPr lvl="2" algn="ctr" rtl="0">
              <a:lnSpc>
                <a:spcPct val="100000"/>
              </a:lnSpc>
              <a:spcBef>
                <a:spcPts val="0"/>
              </a:spcBef>
              <a:spcAft>
                <a:spcPts val="0"/>
              </a:spcAft>
              <a:buClr>
                <a:schemeClr val="accent2"/>
              </a:buClr>
              <a:buSzPts val="1600"/>
              <a:buNone/>
              <a:defRPr sz="2133">
                <a:solidFill>
                  <a:schemeClr val="accent2"/>
                </a:solidFill>
              </a:defRPr>
            </a:lvl3pPr>
            <a:lvl4pPr lvl="3" algn="ctr" rtl="0">
              <a:lnSpc>
                <a:spcPct val="100000"/>
              </a:lnSpc>
              <a:spcBef>
                <a:spcPts val="0"/>
              </a:spcBef>
              <a:spcAft>
                <a:spcPts val="0"/>
              </a:spcAft>
              <a:buClr>
                <a:schemeClr val="accent2"/>
              </a:buClr>
              <a:buSzPts val="1600"/>
              <a:buNone/>
              <a:defRPr sz="2133">
                <a:solidFill>
                  <a:schemeClr val="accent2"/>
                </a:solidFill>
              </a:defRPr>
            </a:lvl4pPr>
            <a:lvl5pPr lvl="4" algn="ctr" rtl="0">
              <a:lnSpc>
                <a:spcPct val="100000"/>
              </a:lnSpc>
              <a:spcBef>
                <a:spcPts val="0"/>
              </a:spcBef>
              <a:spcAft>
                <a:spcPts val="0"/>
              </a:spcAft>
              <a:buClr>
                <a:schemeClr val="accent2"/>
              </a:buClr>
              <a:buSzPts val="1600"/>
              <a:buNone/>
              <a:defRPr sz="2133">
                <a:solidFill>
                  <a:schemeClr val="accent2"/>
                </a:solidFill>
              </a:defRPr>
            </a:lvl5pPr>
            <a:lvl6pPr lvl="5" algn="ctr" rtl="0">
              <a:lnSpc>
                <a:spcPct val="100000"/>
              </a:lnSpc>
              <a:spcBef>
                <a:spcPts val="0"/>
              </a:spcBef>
              <a:spcAft>
                <a:spcPts val="0"/>
              </a:spcAft>
              <a:buClr>
                <a:schemeClr val="accent2"/>
              </a:buClr>
              <a:buSzPts val="1600"/>
              <a:buNone/>
              <a:defRPr sz="2133">
                <a:solidFill>
                  <a:schemeClr val="accent2"/>
                </a:solidFill>
              </a:defRPr>
            </a:lvl6pPr>
            <a:lvl7pPr lvl="6" algn="ctr" rtl="0">
              <a:lnSpc>
                <a:spcPct val="100000"/>
              </a:lnSpc>
              <a:spcBef>
                <a:spcPts val="0"/>
              </a:spcBef>
              <a:spcAft>
                <a:spcPts val="0"/>
              </a:spcAft>
              <a:buClr>
                <a:schemeClr val="accent2"/>
              </a:buClr>
              <a:buSzPts val="1600"/>
              <a:buNone/>
              <a:defRPr sz="2133">
                <a:solidFill>
                  <a:schemeClr val="accent2"/>
                </a:solidFill>
              </a:defRPr>
            </a:lvl7pPr>
            <a:lvl8pPr lvl="7" algn="ctr" rtl="0">
              <a:lnSpc>
                <a:spcPct val="100000"/>
              </a:lnSpc>
              <a:spcBef>
                <a:spcPts val="0"/>
              </a:spcBef>
              <a:spcAft>
                <a:spcPts val="0"/>
              </a:spcAft>
              <a:buClr>
                <a:schemeClr val="accent2"/>
              </a:buClr>
              <a:buSzPts val="1600"/>
              <a:buNone/>
              <a:defRPr sz="2133">
                <a:solidFill>
                  <a:schemeClr val="accent2"/>
                </a:solidFill>
              </a:defRPr>
            </a:lvl8pPr>
            <a:lvl9pPr lvl="8" algn="ctr" rtl="0">
              <a:lnSpc>
                <a:spcPct val="100000"/>
              </a:lnSpc>
              <a:spcBef>
                <a:spcPts val="0"/>
              </a:spcBef>
              <a:spcAft>
                <a:spcPts val="0"/>
              </a:spcAft>
              <a:buClr>
                <a:schemeClr val="accent2"/>
              </a:buClr>
              <a:buSzPts val="1600"/>
              <a:buNone/>
              <a:defRPr sz="2133">
                <a:solidFill>
                  <a:schemeClr val="accent2"/>
                </a:solidFill>
              </a:defRPr>
            </a:lvl9pPr>
          </a:lstStyle>
          <a:p>
            <a:endParaRPr/>
          </a:p>
        </p:txBody>
      </p:sp>
      <p:grpSp>
        <p:nvGrpSpPr>
          <p:cNvPr id="60" name="Google Shape;60;p11"/>
          <p:cNvGrpSpPr/>
          <p:nvPr/>
        </p:nvGrpSpPr>
        <p:grpSpPr>
          <a:xfrm>
            <a:off x="3838377" y="545523"/>
            <a:ext cx="4530467" cy="249700"/>
            <a:chOff x="-3237675" y="-1132050"/>
            <a:chExt cx="3397850" cy="187275"/>
          </a:xfrm>
        </p:grpSpPr>
        <p:sp>
          <p:nvSpPr>
            <p:cNvPr id="61" name="Google Shape;61;p11"/>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 name="Google Shape;62;p11"/>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 name="Google Shape;63;p11"/>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64;p11"/>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 name="Google Shape;65;p11"/>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11"/>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11"/>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68;p11"/>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11"/>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7115508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70"/>
        <p:cNvGrpSpPr/>
        <p:nvPr/>
      </p:nvGrpSpPr>
      <p:grpSpPr>
        <a:xfrm>
          <a:off x="0" y="0"/>
          <a:ext cx="0" cy="0"/>
          <a:chOff x="0" y="0"/>
          <a:chExt cx="0" cy="0"/>
        </a:xfrm>
      </p:grpSpPr>
    </p:spTree>
    <p:extLst>
      <p:ext uri="{BB962C8B-B14F-4D97-AF65-F5344CB8AC3E}">
        <p14:creationId xmlns:p14="http://schemas.microsoft.com/office/powerpoint/2010/main" val="34569610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solidFill>
          <a:schemeClr val="dk1"/>
        </a:solidFill>
        <a:effectLst/>
      </p:bgPr>
    </p:bg>
    <p:spTree>
      <p:nvGrpSpPr>
        <p:cNvPr id="1" name="Shape 71"/>
        <p:cNvGrpSpPr/>
        <p:nvPr/>
      </p:nvGrpSpPr>
      <p:grpSpPr>
        <a:xfrm>
          <a:off x="0" y="0"/>
          <a:ext cx="0" cy="0"/>
          <a:chOff x="0" y="0"/>
          <a:chExt cx="0" cy="0"/>
        </a:xfrm>
      </p:grpSpPr>
      <p:sp>
        <p:nvSpPr>
          <p:cNvPr id="72" name="Google Shape;72;p13"/>
          <p:cNvSpPr txBox="1"/>
          <p:nvPr/>
        </p:nvSpPr>
        <p:spPr>
          <a:xfrm>
            <a:off x="15200" y="5373456"/>
            <a:ext cx="12161600" cy="1512400"/>
          </a:xfrm>
          <a:prstGeom prst="rect">
            <a:avLst/>
          </a:prstGeom>
          <a:noFill/>
          <a:ln>
            <a:noFill/>
          </a:ln>
        </p:spPr>
        <p:txBody>
          <a:bodyPr spcFirstLastPara="1" wrap="square" lIns="121900" tIns="121900" rIns="121900" bIns="121900" anchor="t" anchorCtr="0">
            <a:noAutofit/>
          </a:bodyPr>
          <a:lstStyle/>
          <a:p>
            <a:pPr marL="0" lvl="0" indent="0" algn="ctr" rtl="0">
              <a:lnSpc>
                <a:spcPct val="90000"/>
              </a:lnSpc>
              <a:spcBef>
                <a:spcPts val="0"/>
              </a:spcBef>
              <a:spcAft>
                <a:spcPts val="0"/>
              </a:spcAft>
              <a:buNone/>
            </a:pPr>
            <a:r>
              <a:rPr lang="en" sz="10533">
                <a:solidFill>
                  <a:schemeClr val="accent3"/>
                </a:solidFill>
                <a:latin typeface="Bebas Neue"/>
                <a:ea typeface="Bebas Neue"/>
                <a:cs typeface="Bebas Neue"/>
                <a:sym typeface="Bebas Neue"/>
              </a:rPr>
              <a:t>ARTIFICIAL INTELLIGENCE (AI)</a:t>
            </a:r>
            <a:endParaRPr sz="2400">
              <a:solidFill>
                <a:schemeClr val="accent3"/>
              </a:solidFill>
              <a:latin typeface="Nunito"/>
              <a:ea typeface="Nunito"/>
              <a:cs typeface="Nunito"/>
              <a:sym typeface="Nunito"/>
            </a:endParaRPr>
          </a:p>
        </p:txBody>
      </p:sp>
      <p:sp>
        <p:nvSpPr>
          <p:cNvPr id="73" name="Google Shape;73;p13"/>
          <p:cNvSpPr txBox="1">
            <a:spLocks noGrp="1"/>
          </p:cNvSpPr>
          <p:nvPr>
            <p:ph type="title"/>
          </p:nvPr>
        </p:nvSpPr>
        <p:spPr>
          <a:xfrm>
            <a:off x="960000" y="2161611"/>
            <a:ext cx="3115200" cy="963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3333">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74" name="Google Shape;74;p13"/>
          <p:cNvSpPr txBox="1">
            <a:spLocks noGrp="1"/>
          </p:cNvSpPr>
          <p:nvPr>
            <p:ph type="title" idx="2" hasCustomPrompt="1"/>
          </p:nvPr>
        </p:nvSpPr>
        <p:spPr>
          <a:xfrm>
            <a:off x="960000" y="1544644"/>
            <a:ext cx="1232800" cy="549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533">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75" name="Google Shape;75;p13"/>
          <p:cNvSpPr txBox="1">
            <a:spLocks noGrp="1"/>
          </p:cNvSpPr>
          <p:nvPr>
            <p:ph type="subTitle" idx="1"/>
          </p:nvPr>
        </p:nvSpPr>
        <p:spPr>
          <a:xfrm>
            <a:off x="960000" y="3014999"/>
            <a:ext cx="3115200" cy="6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867">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76" name="Google Shape;76;p13"/>
          <p:cNvSpPr txBox="1">
            <a:spLocks noGrp="1"/>
          </p:cNvSpPr>
          <p:nvPr>
            <p:ph type="title" idx="3"/>
          </p:nvPr>
        </p:nvSpPr>
        <p:spPr>
          <a:xfrm>
            <a:off x="4538400" y="2161621"/>
            <a:ext cx="3115200" cy="966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3333">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77" name="Google Shape;77;p13"/>
          <p:cNvSpPr txBox="1">
            <a:spLocks noGrp="1"/>
          </p:cNvSpPr>
          <p:nvPr>
            <p:ph type="title" idx="4" hasCustomPrompt="1"/>
          </p:nvPr>
        </p:nvSpPr>
        <p:spPr>
          <a:xfrm>
            <a:off x="4538400" y="1544644"/>
            <a:ext cx="1231200" cy="549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533">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78" name="Google Shape;78;p13"/>
          <p:cNvSpPr txBox="1">
            <a:spLocks noGrp="1"/>
          </p:cNvSpPr>
          <p:nvPr>
            <p:ph type="subTitle" idx="5"/>
          </p:nvPr>
        </p:nvSpPr>
        <p:spPr>
          <a:xfrm>
            <a:off x="4538400" y="3014999"/>
            <a:ext cx="3115200" cy="6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867">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79" name="Google Shape;79;p13"/>
          <p:cNvSpPr txBox="1">
            <a:spLocks noGrp="1"/>
          </p:cNvSpPr>
          <p:nvPr>
            <p:ph type="title" idx="6"/>
          </p:nvPr>
        </p:nvSpPr>
        <p:spPr>
          <a:xfrm>
            <a:off x="8116800" y="2161611"/>
            <a:ext cx="3115200" cy="963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3333">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80" name="Google Shape;80;p13"/>
          <p:cNvSpPr txBox="1">
            <a:spLocks noGrp="1"/>
          </p:cNvSpPr>
          <p:nvPr>
            <p:ph type="title" idx="7" hasCustomPrompt="1"/>
          </p:nvPr>
        </p:nvSpPr>
        <p:spPr>
          <a:xfrm>
            <a:off x="8116800" y="1544644"/>
            <a:ext cx="1231200" cy="549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533">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81" name="Google Shape;81;p13"/>
          <p:cNvSpPr txBox="1">
            <a:spLocks noGrp="1"/>
          </p:cNvSpPr>
          <p:nvPr>
            <p:ph type="subTitle" idx="8"/>
          </p:nvPr>
        </p:nvSpPr>
        <p:spPr>
          <a:xfrm>
            <a:off x="8116800" y="3014999"/>
            <a:ext cx="3115200" cy="6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867">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2" name="Google Shape;82;p13"/>
          <p:cNvSpPr txBox="1">
            <a:spLocks noGrp="1"/>
          </p:cNvSpPr>
          <p:nvPr>
            <p:ph type="title" idx="9"/>
          </p:nvPr>
        </p:nvSpPr>
        <p:spPr>
          <a:xfrm>
            <a:off x="960000" y="4633955"/>
            <a:ext cx="3115200" cy="963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3333"/>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83" name="Google Shape;83;p13"/>
          <p:cNvSpPr txBox="1">
            <a:spLocks noGrp="1"/>
          </p:cNvSpPr>
          <p:nvPr>
            <p:ph type="title" idx="13" hasCustomPrompt="1"/>
          </p:nvPr>
        </p:nvSpPr>
        <p:spPr>
          <a:xfrm>
            <a:off x="960000" y="4016988"/>
            <a:ext cx="1231200" cy="548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533">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84" name="Google Shape;84;p13"/>
          <p:cNvSpPr txBox="1">
            <a:spLocks noGrp="1"/>
          </p:cNvSpPr>
          <p:nvPr>
            <p:ph type="subTitle" idx="14"/>
          </p:nvPr>
        </p:nvSpPr>
        <p:spPr>
          <a:xfrm>
            <a:off x="960000" y="5487344"/>
            <a:ext cx="3115200" cy="6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867">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5" name="Google Shape;85;p13"/>
          <p:cNvSpPr txBox="1">
            <a:spLocks noGrp="1"/>
          </p:cNvSpPr>
          <p:nvPr>
            <p:ph type="title" idx="15"/>
          </p:nvPr>
        </p:nvSpPr>
        <p:spPr>
          <a:xfrm>
            <a:off x="4538400" y="4633955"/>
            <a:ext cx="3115200" cy="963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3333"/>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86" name="Google Shape;86;p13"/>
          <p:cNvSpPr txBox="1">
            <a:spLocks noGrp="1"/>
          </p:cNvSpPr>
          <p:nvPr>
            <p:ph type="title" idx="16" hasCustomPrompt="1"/>
          </p:nvPr>
        </p:nvSpPr>
        <p:spPr>
          <a:xfrm>
            <a:off x="4538400" y="4016988"/>
            <a:ext cx="1231200" cy="548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533">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87" name="Google Shape;87;p13"/>
          <p:cNvSpPr txBox="1">
            <a:spLocks noGrp="1"/>
          </p:cNvSpPr>
          <p:nvPr>
            <p:ph type="subTitle" idx="17"/>
          </p:nvPr>
        </p:nvSpPr>
        <p:spPr>
          <a:xfrm>
            <a:off x="4538400" y="5487344"/>
            <a:ext cx="3115200" cy="6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867">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8" name="Google Shape;88;p13"/>
          <p:cNvSpPr txBox="1">
            <a:spLocks noGrp="1"/>
          </p:cNvSpPr>
          <p:nvPr>
            <p:ph type="title" idx="18"/>
          </p:nvPr>
        </p:nvSpPr>
        <p:spPr>
          <a:xfrm>
            <a:off x="8116800" y="4633955"/>
            <a:ext cx="3115200" cy="963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3333"/>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89" name="Google Shape;89;p13"/>
          <p:cNvSpPr txBox="1">
            <a:spLocks noGrp="1"/>
          </p:cNvSpPr>
          <p:nvPr>
            <p:ph type="title" idx="19" hasCustomPrompt="1"/>
          </p:nvPr>
        </p:nvSpPr>
        <p:spPr>
          <a:xfrm>
            <a:off x="8116800" y="4016988"/>
            <a:ext cx="1231200" cy="548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533">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90" name="Google Shape;90;p13"/>
          <p:cNvSpPr txBox="1">
            <a:spLocks noGrp="1"/>
          </p:cNvSpPr>
          <p:nvPr>
            <p:ph type="subTitle" idx="20"/>
          </p:nvPr>
        </p:nvSpPr>
        <p:spPr>
          <a:xfrm>
            <a:off x="8116800" y="5487344"/>
            <a:ext cx="3115200" cy="6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867">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91" name="Google Shape;91;p13"/>
          <p:cNvSpPr txBox="1">
            <a:spLocks noGrp="1"/>
          </p:cNvSpPr>
          <p:nvPr>
            <p:ph type="title" idx="21"/>
          </p:nvPr>
        </p:nvSpPr>
        <p:spPr>
          <a:xfrm>
            <a:off x="960000" y="593367"/>
            <a:ext cx="1027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52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29499598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dk1"/>
        </a:solidFill>
        <a:effectLst/>
      </p:bgPr>
    </p:bg>
    <p:spTree>
      <p:nvGrpSpPr>
        <p:cNvPr id="1" name="Shape 92"/>
        <p:cNvGrpSpPr/>
        <p:nvPr/>
      </p:nvGrpSpPr>
      <p:grpSpPr>
        <a:xfrm>
          <a:off x="0" y="0"/>
          <a:ext cx="0" cy="0"/>
          <a:chOff x="0" y="0"/>
          <a:chExt cx="0" cy="0"/>
        </a:xfrm>
      </p:grpSpPr>
      <p:sp>
        <p:nvSpPr>
          <p:cNvPr id="93" name="Google Shape;93;p14"/>
          <p:cNvSpPr txBox="1"/>
          <p:nvPr/>
        </p:nvSpPr>
        <p:spPr>
          <a:xfrm>
            <a:off x="0" y="2180000"/>
            <a:ext cx="6278800" cy="4678000"/>
          </a:xfrm>
          <a:prstGeom prst="rect">
            <a:avLst/>
          </a:prstGeom>
          <a:noFill/>
          <a:ln>
            <a:noFill/>
          </a:ln>
        </p:spPr>
        <p:txBody>
          <a:bodyPr spcFirstLastPara="1" wrap="square" lIns="121900" tIns="121900" rIns="121900" bIns="121900" anchor="t" anchorCtr="0">
            <a:noAutofit/>
          </a:bodyPr>
          <a:lstStyle/>
          <a:p>
            <a:pPr marL="0" lvl="0" indent="0" algn="l" rtl="0">
              <a:lnSpc>
                <a:spcPct val="90000"/>
              </a:lnSpc>
              <a:spcBef>
                <a:spcPts val="0"/>
              </a:spcBef>
              <a:spcAft>
                <a:spcPts val="0"/>
              </a:spcAft>
              <a:buNone/>
            </a:pPr>
            <a:r>
              <a:rPr lang="en" sz="10533">
                <a:solidFill>
                  <a:schemeClr val="accent3"/>
                </a:solidFill>
                <a:latin typeface="Bebas Neue"/>
                <a:ea typeface="Bebas Neue"/>
                <a:cs typeface="Bebas Neue"/>
                <a:sym typeface="Bebas Neue"/>
              </a:rPr>
              <a:t>ARTIFICIAL INTELLIGENCE (AI)</a:t>
            </a:r>
            <a:endParaRPr sz="2400">
              <a:solidFill>
                <a:schemeClr val="accent3"/>
              </a:solidFill>
              <a:latin typeface="Nunito"/>
              <a:ea typeface="Nunito"/>
              <a:cs typeface="Nunito"/>
              <a:sym typeface="Nunito"/>
            </a:endParaRPr>
          </a:p>
        </p:txBody>
      </p:sp>
      <p:sp>
        <p:nvSpPr>
          <p:cNvPr id="94" name="Google Shape;94;p14"/>
          <p:cNvSpPr/>
          <p:nvPr/>
        </p:nvSpPr>
        <p:spPr>
          <a:xfrm>
            <a:off x="953467" y="931800"/>
            <a:ext cx="10285200" cy="4994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5" name="Google Shape;95;p14"/>
          <p:cNvSpPr txBox="1">
            <a:spLocks noGrp="1"/>
          </p:cNvSpPr>
          <p:nvPr>
            <p:ph type="title"/>
          </p:nvPr>
        </p:nvSpPr>
        <p:spPr>
          <a:xfrm>
            <a:off x="3053367" y="4320400"/>
            <a:ext cx="6085200" cy="70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endParaRPr/>
          </a:p>
        </p:txBody>
      </p:sp>
      <p:sp>
        <p:nvSpPr>
          <p:cNvPr id="96" name="Google Shape;96;p14"/>
          <p:cNvSpPr txBox="1">
            <a:spLocks noGrp="1"/>
          </p:cNvSpPr>
          <p:nvPr>
            <p:ph type="subTitle" idx="1"/>
          </p:nvPr>
        </p:nvSpPr>
        <p:spPr>
          <a:xfrm>
            <a:off x="1944167" y="1888933"/>
            <a:ext cx="8303600" cy="232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3333">
                <a:solidFill>
                  <a:schemeClr val="accent2"/>
                </a:solidFill>
              </a:defRPr>
            </a:lvl1pPr>
            <a:lvl2pPr lvl="1" algn="ctr" rtl="0">
              <a:lnSpc>
                <a:spcPct val="100000"/>
              </a:lnSpc>
              <a:spcBef>
                <a:spcPts val="0"/>
              </a:spcBef>
              <a:spcAft>
                <a:spcPts val="0"/>
              </a:spcAft>
              <a:buSzPts val="2500"/>
              <a:buNone/>
              <a:defRPr sz="3333"/>
            </a:lvl2pPr>
            <a:lvl3pPr lvl="2" algn="ctr" rtl="0">
              <a:lnSpc>
                <a:spcPct val="100000"/>
              </a:lnSpc>
              <a:spcBef>
                <a:spcPts val="0"/>
              </a:spcBef>
              <a:spcAft>
                <a:spcPts val="0"/>
              </a:spcAft>
              <a:buSzPts val="2500"/>
              <a:buNone/>
              <a:defRPr sz="3333"/>
            </a:lvl3pPr>
            <a:lvl4pPr lvl="3" algn="ctr" rtl="0">
              <a:lnSpc>
                <a:spcPct val="100000"/>
              </a:lnSpc>
              <a:spcBef>
                <a:spcPts val="0"/>
              </a:spcBef>
              <a:spcAft>
                <a:spcPts val="0"/>
              </a:spcAft>
              <a:buSzPts val="2500"/>
              <a:buNone/>
              <a:defRPr sz="3333"/>
            </a:lvl4pPr>
            <a:lvl5pPr lvl="4" algn="ctr" rtl="0">
              <a:lnSpc>
                <a:spcPct val="100000"/>
              </a:lnSpc>
              <a:spcBef>
                <a:spcPts val="0"/>
              </a:spcBef>
              <a:spcAft>
                <a:spcPts val="0"/>
              </a:spcAft>
              <a:buSzPts val="2500"/>
              <a:buNone/>
              <a:defRPr sz="3333"/>
            </a:lvl5pPr>
            <a:lvl6pPr lvl="5" algn="ctr" rtl="0">
              <a:lnSpc>
                <a:spcPct val="100000"/>
              </a:lnSpc>
              <a:spcBef>
                <a:spcPts val="0"/>
              </a:spcBef>
              <a:spcAft>
                <a:spcPts val="0"/>
              </a:spcAft>
              <a:buSzPts val="2500"/>
              <a:buNone/>
              <a:defRPr sz="3333"/>
            </a:lvl6pPr>
            <a:lvl7pPr lvl="6" algn="ctr" rtl="0">
              <a:lnSpc>
                <a:spcPct val="100000"/>
              </a:lnSpc>
              <a:spcBef>
                <a:spcPts val="0"/>
              </a:spcBef>
              <a:spcAft>
                <a:spcPts val="0"/>
              </a:spcAft>
              <a:buSzPts val="2500"/>
              <a:buNone/>
              <a:defRPr sz="3333"/>
            </a:lvl7pPr>
            <a:lvl8pPr lvl="7" algn="ctr" rtl="0">
              <a:lnSpc>
                <a:spcPct val="100000"/>
              </a:lnSpc>
              <a:spcBef>
                <a:spcPts val="0"/>
              </a:spcBef>
              <a:spcAft>
                <a:spcPts val="0"/>
              </a:spcAft>
              <a:buSzPts val="2500"/>
              <a:buNone/>
              <a:defRPr sz="3333"/>
            </a:lvl8pPr>
            <a:lvl9pPr lvl="8" algn="ctr" rtl="0">
              <a:lnSpc>
                <a:spcPct val="100000"/>
              </a:lnSpc>
              <a:spcBef>
                <a:spcPts val="0"/>
              </a:spcBef>
              <a:spcAft>
                <a:spcPts val="0"/>
              </a:spcAft>
              <a:buSzPts val="2500"/>
              <a:buNone/>
              <a:defRPr sz="3333"/>
            </a:lvl9pPr>
          </a:lstStyle>
          <a:p>
            <a:endParaRPr/>
          </a:p>
        </p:txBody>
      </p:sp>
    </p:spTree>
    <p:extLst>
      <p:ext uri="{BB962C8B-B14F-4D97-AF65-F5344CB8AC3E}">
        <p14:creationId xmlns:p14="http://schemas.microsoft.com/office/powerpoint/2010/main" val="38193756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ection header 1">
  <p:cSld name="Section header 1">
    <p:bg>
      <p:bgPr>
        <a:solidFill>
          <a:schemeClr val="accent1"/>
        </a:solidFill>
        <a:effectLst/>
      </p:bgPr>
    </p:bg>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1385533" y="2921300"/>
            <a:ext cx="6808000" cy="19544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6667"/>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99" name="Google Shape;99;p15"/>
          <p:cNvSpPr txBox="1">
            <a:spLocks noGrp="1"/>
          </p:cNvSpPr>
          <p:nvPr>
            <p:ph type="title" idx="2" hasCustomPrompt="1"/>
          </p:nvPr>
        </p:nvSpPr>
        <p:spPr>
          <a:xfrm>
            <a:off x="1385523" y="1798889"/>
            <a:ext cx="2510400" cy="11224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8000">
                <a:solidFill>
                  <a:schemeClr val="dk1"/>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100" name="Google Shape;100;p15"/>
          <p:cNvSpPr txBox="1">
            <a:spLocks noGrp="1"/>
          </p:cNvSpPr>
          <p:nvPr>
            <p:ph type="subTitle" idx="1"/>
          </p:nvPr>
        </p:nvSpPr>
        <p:spPr>
          <a:xfrm>
            <a:off x="1385533" y="4913400"/>
            <a:ext cx="6808000" cy="951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533">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1" name="Google Shape;101;p15"/>
          <p:cNvSpPr txBox="1"/>
          <p:nvPr/>
        </p:nvSpPr>
        <p:spPr>
          <a:xfrm rot="5400000">
            <a:off x="9935300" y="413200"/>
            <a:ext cx="2351200" cy="1524800"/>
          </a:xfrm>
          <a:prstGeom prst="rect">
            <a:avLst/>
          </a:prstGeom>
          <a:noFill/>
          <a:ln>
            <a:noFill/>
          </a:ln>
        </p:spPr>
        <p:txBody>
          <a:bodyPr spcFirstLastPara="1" wrap="square" lIns="121900" tIns="121900" rIns="121900" bIns="121900" anchor="t" anchorCtr="0">
            <a:noAutofit/>
          </a:bodyPr>
          <a:lstStyle/>
          <a:p>
            <a:pPr marL="0" lvl="0" indent="0" algn="l" rtl="0">
              <a:lnSpc>
                <a:spcPct val="90000"/>
              </a:lnSpc>
              <a:spcBef>
                <a:spcPts val="0"/>
              </a:spcBef>
              <a:spcAft>
                <a:spcPts val="0"/>
              </a:spcAft>
              <a:buNone/>
            </a:pPr>
            <a:r>
              <a:rPr lang="en" sz="10533">
                <a:solidFill>
                  <a:schemeClr val="lt1"/>
                </a:solidFill>
                <a:latin typeface="Bebas Neue"/>
                <a:ea typeface="Bebas Neue"/>
                <a:cs typeface="Bebas Neue"/>
                <a:sym typeface="Bebas Neue"/>
              </a:rPr>
              <a:t>/(AI)</a:t>
            </a:r>
            <a:endParaRPr sz="2400">
              <a:solidFill>
                <a:schemeClr val="lt1"/>
              </a:solidFill>
            </a:endParaRPr>
          </a:p>
        </p:txBody>
      </p:sp>
    </p:spTree>
    <p:extLst>
      <p:ext uri="{BB962C8B-B14F-4D97-AF65-F5344CB8AC3E}">
        <p14:creationId xmlns:p14="http://schemas.microsoft.com/office/powerpoint/2010/main" val="27543191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ection header 2">
  <p:cSld name="Section header 2">
    <p:bg>
      <p:bgPr>
        <a:solidFill>
          <a:schemeClr val="accent1"/>
        </a:solidFill>
        <a:effectLst/>
      </p:bgPr>
    </p:bg>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3652300" y="2921300"/>
            <a:ext cx="6593200" cy="19544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6667"/>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104" name="Google Shape;104;p16"/>
          <p:cNvSpPr txBox="1">
            <a:spLocks noGrp="1"/>
          </p:cNvSpPr>
          <p:nvPr>
            <p:ph type="title" idx="2" hasCustomPrompt="1"/>
          </p:nvPr>
        </p:nvSpPr>
        <p:spPr>
          <a:xfrm>
            <a:off x="3649033" y="1798889"/>
            <a:ext cx="2510400" cy="11224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8000">
                <a:solidFill>
                  <a:schemeClr val="dk1"/>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105" name="Google Shape;105;p16"/>
          <p:cNvSpPr txBox="1">
            <a:spLocks noGrp="1"/>
          </p:cNvSpPr>
          <p:nvPr>
            <p:ph type="subTitle" idx="1"/>
          </p:nvPr>
        </p:nvSpPr>
        <p:spPr>
          <a:xfrm>
            <a:off x="3374689" y="4913411"/>
            <a:ext cx="7134400" cy="95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533">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 name="Google Shape;106;p16"/>
          <p:cNvSpPr txBox="1"/>
          <p:nvPr/>
        </p:nvSpPr>
        <p:spPr>
          <a:xfrm>
            <a:off x="4802211" y="-768780"/>
            <a:ext cx="2351200" cy="1524800"/>
          </a:xfrm>
          <a:prstGeom prst="rect">
            <a:avLst/>
          </a:prstGeom>
          <a:noFill/>
          <a:ln>
            <a:noFill/>
          </a:ln>
        </p:spPr>
        <p:txBody>
          <a:bodyPr spcFirstLastPara="1" wrap="square" lIns="121900" tIns="121900" rIns="121900" bIns="121900" anchor="t" anchorCtr="0">
            <a:noAutofit/>
          </a:bodyPr>
          <a:lstStyle/>
          <a:p>
            <a:pPr marL="0" lvl="0" indent="0" algn="l" rtl="0">
              <a:lnSpc>
                <a:spcPct val="90000"/>
              </a:lnSpc>
              <a:spcBef>
                <a:spcPts val="0"/>
              </a:spcBef>
              <a:spcAft>
                <a:spcPts val="0"/>
              </a:spcAft>
              <a:buNone/>
            </a:pPr>
            <a:r>
              <a:rPr lang="en" sz="10533">
                <a:solidFill>
                  <a:schemeClr val="lt1"/>
                </a:solidFill>
                <a:latin typeface="Bebas Neue"/>
                <a:ea typeface="Bebas Neue"/>
                <a:cs typeface="Bebas Neue"/>
                <a:sym typeface="Bebas Neue"/>
              </a:rPr>
              <a:t>/(AI)</a:t>
            </a:r>
            <a:endParaRPr sz="2400">
              <a:solidFill>
                <a:schemeClr val="lt1"/>
              </a:solidFill>
            </a:endParaRPr>
          </a:p>
        </p:txBody>
      </p:sp>
      <p:cxnSp>
        <p:nvCxnSpPr>
          <p:cNvPr id="107" name="Google Shape;107;p16"/>
          <p:cNvCxnSpPr/>
          <p:nvPr/>
        </p:nvCxnSpPr>
        <p:spPr>
          <a:xfrm rot="10800000">
            <a:off x="699867" y="-33"/>
            <a:ext cx="0" cy="4844800"/>
          </a:xfrm>
          <a:prstGeom prst="straightConnector1">
            <a:avLst/>
          </a:prstGeom>
          <a:noFill/>
          <a:ln w="19050" cap="flat" cmpd="sng">
            <a:solidFill>
              <a:schemeClr val="lt1"/>
            </a:solidFill>
            <a:prstDash val="solid"/>
            <a:round/>
            <a:headEnd type="none" w="med" len="med"/>
            <a:tailEnd type="none" w="med" len="med"/>
          </a:ln>
        </p:spPr>
      </p:cxnSp>
    </p:spTree>
    <p:extLst>
      <p:ext uri="{BB962C8B-B14F-4D97-AF65-F5344CB8AC3E}">
        <p14:creationId xmlns:p14="http://schemas.microsoft.com/office/powerpoint/2010/main" val="6072827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ection header 3">
  <p:cSld name="Section header 3">
    <p:bg>
      <p:bgPr>
        <a:solidFill>
          <a:schemeClr val="accent1"/>
        </a:solidFill>
        <a:effectLst/>
      </p:bgPr>
    </p:bg>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3071656" y="2921289"/>
            <a:ext cx="6593200" cy="1122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6667"/>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110" name="Google Shape;110;p17"/>
          <p:cNvSpPr txBox="1">
            <a:spLocks noGrp="1"/>
          </p:cNvSpPr>
          <p:nvPr>
            <p:ph type="title" idx="2" hasCustomPrompt="1"/>
          </p:nvPr>
        </p:nvSpPr>
        <p:spPr>
          <a:xfrm>
            <a:off x="7154456" y="1798889"/>
            <a:ext cx="2510400" cy="1122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8000">
                <a:solidFill>
                  <a:schemeClr val="dk1"/>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111" name="Google Shape;111;p17"/>
          <p:cNvSpPr txBox="1">
            <a:spLocks noGrp="1"/>
          </p:cNvSpPr>
          <p:nvPr>
            <p:ph type="subTitle" idx="1"/>
          </p:nvPr>
        </p:nvSpPr>
        <p:spPr>
          <a:xfrm>
            <a:off x="2530456" y="4074623"/>
            <a:ext cx="7134400" cy="95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533">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2" name="Google Shape;112;p17"/>
          <p:cNvSpPr txBox="1"/>
          <p:nvPr/>
        </p:nvSpPr>
        <p:spPr>
          <a:xfrm rot="5400000">
            <a:off x="-578133" y="311600"/>
            <a:ext cx="2351200" cy="1524800"/>
          </a:xfrm>
          <a:prstGeom prst="rect">
            <a:avLst/>
          </a:prstGeom>
          <a:noFill/>
          <a:ln>
            <a:noFill/>
          </a:ln>
        </p:spPr>
        <p:txBody>
          <a:bodyPr spcFirstLastPara="1" wrap="square" lIns="121900" tIns="121900" rIns="121900" bIns="121900" anchor="t" anchorCtr="0">
            <a:noAutofit/>
          </a:bodyPr>
          <a:lstStyle/>
          <a:p>
            <a:pPr marL="0" lvl="0" indent="0" algn="l" rtl="0">
              <a:lnSpc>
                <a:spcPct val="90000"/>
              </a:lnSpc>
              <a:spcBef>
                <a:spcPts val="0"/>
              </a:spcBef>
              <a:spcAft>
                <a:spcPts val="0"/>
              </a:spcAft>
              <a:buNone/>
            </a:pPr>
            <a:r>
              <a:rPr lang="en" sz="10533">
                <a:solidFill>
                  <a:schemeClr val="lt1"/>
                </a:solidFill>
                <a:latin typeface="Bebas Neue"/>
                <a:ea typeface="Bebas Neue"/>
                <a:cs typeface="Bebas Neue"/>
                <a:sym typeface="Bebas Neue"/>
              </a:rPr>
              <a:t>/(AI)</a:t>
            </a:r>
            <a:endParaRPr sz="2400">
              <a:solidFill>
                <a:schemeClr val="lt1"/>
              </a:solidFill>
            </a:endParaRPr>
          </a:p>
        </p:txBody>
      </p:sp>
    </p:spTree>
    <p:extLst>
      <p:ext uri="{BB962C8B-B14F-4D97-AF65-F5344CB8AC3E}">
        <p14:creationId xmlns:p14="http://schemas.microsoft.com/office/powerpoint/2010/main" val="3997624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23AE7-3815-B681-0C91-2503B9EB05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3B052A4-C1EB-1BBB-C250-0948CDDCB4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98C862-C2E6-630F-8103-45E9FBF0FC37}"/>
              </a:ext>
            </a:extLst>
          </p:cNvPr>
          <p:cNvSpPr>
            <a:spLocks noGrp="1"/>
          </p:cNvSpPr>
          <p:nvPr>
            <p:ph type="dt" sz="half" idx="10"/>
          </p:nvPr>
        </p:nvSpPr>
        <p:spPr/>
        <p:txBody>
          <a:bodyPr/>
          <a:lstStyle/>
          <a:p>
            <a:fld id="{13027678-BFE6-40DE-BD04-B0953F58F2AE}" type="datetimeFigureOut">
              <a:rPr lang="en-US" smtClean="0"/>
              <a:t>8/7/2022</a:t>
            </a:fld>
            <a:endParaRPr lang="en-US"/>
          </a:p>
        </p:txBody>
      </p:sp>
      <p:sp>
        <p:nvSpPr>
          <p:cNvPr id="5" name="Footer Placeholder 4">
            <a:extLst>
              <a:ext uri="{FF2B5EF4-FFF2-40B4-BE49-F238E27FC236}">
                <a16:creationId xmlns:a16="http://schemas.microsoft.com/office/drawing/2014/main" id="{799BBEE4-7BB3-4C2B-0C1F-4781347604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EB1001-488C-4860-2634-4745A232586D}"/>
              </a:ext>
            </a:extLst>
          </p:cNvPr>
          <p:cNvSpPr>
            <a:spLocks noGrp="1"/>
          </p:cNvSpPr>
          <p:nvPr>
            <p:ph type="sldNum" sz="quarter" idx="12"/>
          </p:nvPr>
        </p:nvSpPr>
        <p:spPr/>
        <p:txBody>
          <a:bodyPr/>
          <a:lstStyle/>
          <a:p>
            <a:fld id="{CBC43A8E-3BEB-4E9F-BADA-ABBDA367F506}" type="slidenum">
              <a:rPr lang="en-US" smtClean="0"/>
              <a:t>‹#›</a:t>
            </a:fld>
            <a:endParaRPr lang="en-US"/>
          </a:p>
        </p:txBody>
      </p:sp>
    </p:spTree>
    <p:extLst>
      <p:ext uri="{BB962C8B-B14F-4D97-AF65-F5344CB8AC3E}">
        <p14:creationId xmlns:p14="http://schemas.microsoft.com/office/powerpoint/2010/main" val="97381494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header 4">
  <p:cSld name="Section header 4">
    <p:bg>
      <p:bgPr>
        <a:solidFill>
          <a:schemeClr val="accent1"/>
        </a:solidFill>
        <a:effectLst/>
      </p:bgPr>
    </p:bg>
    <p:spTree>
      <p:nvGrpSpPr>
        <p:cNvPr id="1" name="Shape 113"/>
        <p:cNvGrpSpPr/>
        <p:nvPr/>
      </p:nvGrpSpPr>
      <p:grpSpPr>
        <a:xfrm>
          <a:off x="0" y="0"/>
          <a:ext cx="0" cy="0"/>
          <a:chOff x="0" y="0"/>
          <a:chExt cx="0" cy="0"/>
        </a:xfrm>
      </p:grpSpPr>
      <p:sp>
        <p:nvSpPr>
          <p:cNvPr id="114" name="Google Shape;114;p18"/>
          <p:cNvSpPr txBox="1">
            <a:spLocks noGrp="1"/>
          </p:cNvSpPr>
          <p:nvPr>
            <p:ph type="title"/>
          </p:nvPr>
        </p:nvSpPr>
        <p:spPr>
          <a:xfrm>
            <a:off x="4230467" y="2921289"/>
            <a:ext cx="6593200" cy="112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6667"/>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115" name="Google Shape;115;p18"/>
          <p:cNvSpPr txBox="1">
            <a:spLocks noGrp="1"/>
          </p:cNvSpPr>
          <p:nvPr>
            <p:ph type="title" idx="2" hasCustomPrompt="1"/>
          </p:nvPr>
        </p:nvSpPr>
        <p:spPr>
          <a:xfrm>
            <a:off x="6274323" y="1798889"/>
            <a:ext cx="2510400" cy="112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8000">
                <a:solidFill>
                  <a:schemeClr val="dk1"/>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116" name="Google Shape;116;p18"/>
          <p:cNvSpPr txBox="1">
            <a:spLocks noGrp="1"/>
          </p:cNvSpPr>
          <p:nvPr>
            <p:ph type="subTitle" idx="1"/>
          </p:nvPr>
        </p:nvSpPr>
        <p:spPr>
          <a:xfrm>
            <a:off x="3952856" y="4074623"/>
            <a:ext cx="7134400" cy="95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533">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 name="Google Shape;117;p18"/>
          <p:cNvSpPr txBox="1"/>
          <p:nvPr/>
        </p:nvSpPr>
        <p:spPr>
          <a:xfrm>
            <a:off x="201200" y="5792956"/>
            <a:ext cx="2351200" cy="1524800"/>
          </a:xfrm>
          <a:prstGeom prst="rect">
            <a:avLst/>
          </a:prstGeom>
          <a:noFill/>
          <a:ln>
            <a:noFill/>
          </a:ln>
        </p:spPr>
        <p:txBody>
          <a:bodyPr spcFirstLastPara="1" wrap="square" lIns="121900" tIns="121900" rIns="121900" bIns="121900" anchor="t" anchorCtr="0">
            <a:noAutofit/>
          </a:bodyPr>
          <a:lstStyle/>
          <a:p>
            <a:pPr marL="0" lvl="0" indent="0" algn="l" rtl="0">
              <a:lnSpc>
                <a:spcPct val="90000"/>
              </a:lnSpc>
              <a:spcBef>
                <a:spcPts val="0"/>
              </a:spcBef>
              <a:spcAft>
                <a:spcPts val="0"/>
              </a:spcAft>
              <a:buNone/>
            </a:pPr>
            <a:r>
              <a:rPr lang="en" sz="10533">
                <a:solidFill>
                  <a:schemeClr val="lt1"/>
                </a:solidFill>
                <a:latin typeface="Bebas Neue"/>
                <a:ea typeface="Bebas Neue"/>
                <a:cs typeface="Bebas Neue"/>
                <a:sym typeface="Bebas Neue"/>
              </a:rPr>
              <a:t>/(AI)</a:t>
            </a:r>
            <a:endParaRPr sz="2400">
              <a:solidFill>
                <a:schemeClr val="lt1"/>
              </a:solidFill>
            </a:endParaRPr>
          </a:p>
        </p:txBody>
      </p:sp>
    </p:spTree>
    <p:extLst>
      <p:ext uri="{BB962C8B-B14F-4D97-AF65-F5344CB8AC3E}">
        <p14:creationId xmlns:p14="http://schemas.microsoft.com/office/powerpoint/2010/main" val="28490059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ection header 5">
  <p:cSld name="Section header 5">
    <p:bg>
      <p:bgPr>
        <a:solidFill>
          <a:schemeClr val="accent1"/>
        </a:solidFill>
        <a:effectLst/>
      </p:bgPr>
    </p:bg>
    <p:spTree>
      <p:nvGrpSpPr>
        <p:cNvPr id="1" name="Shape 118"/>
        <p:cNvGrpSpPr/>
        <p:nvPr/>
      </p:nvGrpSpPr>
      <p:grpSpPr>
        <a:xfrm>
          <a:off x="0" y="0"/>
          <a:ext cx="0" cy="0"/>
          <a:chOff x="0" y="0"/>
          <a:chExt cx="0" cy="0"/>
        </a:xfrm>
      </p:grpSpPr>
      <p:sp>
        <p:nvSpPr>
          <p:cNvPr id="119" name="Google Shape;119;p19"/>
          <p:cNvSpPr txBox="1">
            <a:spLocks noGrp="1"/>
          </p:cNvSpPr>
          <p:nvPr>
            <p:ph type="title"/>
          </p:nvPr>
        </p:nvSpPr>
        <p:spPr>
          <a:xfrm>
            <a:off x="2808067" y="2921289"/>
            <a:ext cx="6593200" cy="112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6667"/>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120" name="Google Shape;120;p19"/>
          <p:cNvSpPr txBox="1">
            <a:spLocks noGrp="1"/>
          </p:cNvSpPr>
          <p:nvPr>
            <p:ph type="title" idx="2" hasCustomPrompt="1"/>
          </p:nvPr>
        </p:nvSpPr>
        <p:spPr>
          <a:xfrm>
            <a:off x="4851923" y="1798889"/>
            <a:ext cx="2510400" cy="112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8000">
                <a:solidFill>
                  <a:schemeClr val="dk1"/>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121" name="Google Shape;121;p19"/>
          <p:cNvSpPr txBox="1">
            <a:spLocks noGrp="1"/>
          </p:cNvSpPr>
          <p:nvPr>
            <p:ph type="subTitle" idx="1"/>
          </p:nvPr>
        </p:nvSpPr>
        <p:spPr>
          <a:xfrm>
            <a:off x="2530456" y="4074623"/>
            <a:ext cx="7134400" cy="95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533">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 name="Google Shape;122;p19"/>
          <p:cNvSpPr txBox="1"/>
          <p:nvPr/>
        </p:nvSpPr>
        <p:spPr>
          <a:xfrm rot="5400000">
            <a:off x="-578133" y="311600"/>
            <a:ext cx="2351200" cy="1524800"/>
          </a:xfrm>
          <a:prstGeom prst="rect">
            <a:avLst/>
          </a:prstGeom>
          <a:noFill/>
          <a:ln>
            <a:noFill/>
          </a:ln>
        </p:spPr>
        <p:txBody>
          <a:bodyPr spcFirstLastPara="1" wrap="square" lIns="121900" tIns="121900" rIns="121900" bIns="121900" anchor="t" anchorCtr="0">
            <a:noAutofit/>
          </a:bodyPr>
          <a:lstStyle/>
          <a:p>
            <a:pPr marL="0" lvl="0" indent="0" algn="l" rtl="0">
              <a:lnSpc>
                <a:spcPct val="90000"/>
              </a:lnSpc>
              <a:spcBef>
                <a:spcPts val="0"/>
              </a:spcBef>
              <a:spcAft>
                <a:spcPts val="0"/>
              </a:spcAft>
              <a:buNone/>
            </a:pPr>
            <a:r>
              <a:rPr lang="en" sz="10533">
                <a:solidFill>
                  <a:schemeClr val="lt1"/>
                </a:solidFill>
                <a:latin typeface="Bebas Neue"/>
                <a:ea typeface="Bebas Neue"/>
                <a:cs typeface="Bebas Neue"/>
                <a:sym typeface="Bebas Neue"/>
              </a:rPr>
              <a:t>/(AI)</a:t>
            </a:r>
            <a:endParaRPr sz="2400">
              <a:solidFill>
                <a:schemeClr val="lt1"/>
              </a:solidFill>
            </a:endParaRPr>
          </a:p>
        </p:txBody>
      </p:sp>
      <p:grpSp>
        <p:nvGrpSpPr>
          <p:cNvPr id="123" name="Google Shape;123;p19"/>
          <p:cNvGrpSpPr/>
          <p:nvPr/>
        </p:nvGrpSpPr>
        <p:grpSpPr>
          <a:xfrm>
            <a:off x="5592053" y="6019110"/>
            <a:ext cx="1030140" cy="261735"/>
            <a:chOff x="2641350" y="846250"/>
            <a:chExt cx="413600" cy="105075"/>
          </a:xfrm>
        </p:grpSpPr>
        <p:sp>
          <p:nvSpPr>
            <p:cNvPr id="124" name="Google Shape;124;p19"/>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 name="Google Shape;125;p19"/>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 name="Google Shape;126;p19"/>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19"/>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82387756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Only title">
  <p:cSld name="Only title">
    <p:bg>
      <p:bgPr>
        <a:solidFill>
          <a:schemeClr val="dk1"/>
        </a:solidFill>
        <a:effectLst/>
      </p:bgPr>
    </p:bg>
    <p:spTree>
      <p:nvGrpSpPr>
        <p:cNvPr id="1" name="Shape 128"/>
        <p:cNvGrpSpPr/>
        <p:nvPr/>
      </p:nvGrpSpPr>
      <p:grpSpPr>
        <a:xfrm>
          <a:off x="0" y="0"/>
          <a:ext cx="0" cy="0"/>
          <a:chOff x="0" y="0"/>
          <a:chExt cx="0" cy="0"/>
        </a:xfrm>
      </p:grpSpPr>
      <p:sp>
        <p:nvSpPr>
          <p:cNvPr id="129" name="Google Shape;129;p20"/>
          <p:cNvSpPr txBox="1"/>
          <p:nvPr/>
        </p:nvSpPr>
        <p:spPr>
          <a:xfrm>
            <a:off x="15200" y="3542304"/>
            <a:ext cx="12161600" cy="1512400"/>
          </a:xfrm>
          <a:prstGeom prst="rect">
            <a:avLst/>
          </a:prstGeom>
          <a:noFill/>
          <a:ln>
            <a:noFill/>
          </a:ln>
        </p:spPr>
        <p:txBody>
          <a:bodyPr spcFirstLastPara="1" wrap="square" lIns="121900" tIns="121900" rIns="121900" bIns="121900" anchor="t" anchorCtr="0">
            <a:noAutofit/>
          </a:bodyPr>
          <a:lstStyle/>
          <a:p>
            <a:pPr marL="0" lvl="0" indent="0" algn="ctr" rtl="0">
              <a:lnSpc>
                <a:spcPct val="90000"/>
              </a:lnSpc>
              <a:spcBef>
                <a:spcPts val="0"/>
              </a:spcBef>
              <a:spcAft>
                <a:spcPts val="0"/>
              </a:spcAft>
              <a:buNone/>
            </a:pPr>
            <a:r>
              <a:rPr lang="en" sz="10533">
                <a:solidFill>
                  <a:schemeClr val="accent3"/>
                </a:solidFill>
                <a:latin typeface="Bebas Neue"/>
                <a:ea typeface="Bebas Neue"/>
                <a:cs typeface="Bebas Neue"/>
                <a:sym typeface="Bebas Neue"/>
              </a:rPr>
              <a:t>ARTIFICIAL INTELLIGENCE (AI)</a:t>
            </a:r>
            <a:endParaRPr sz="2400">
              <a:solidFill>
                <a:schemeClr val="accent3"/>
              </a:solidFill>
              <a:latin typeface="Nunito"/>
              <a:ea typeface="Nunito"/>
              <a:cs typeface="Nunito"/>
              <a:sym typeface="Nunito"/>
            </a:endParaRPr>
          </a:p>
        </p:txBody>
      </p:sp>
      <p:sp>
        <p:nvSpPr>
          <p:cNvPr id="130" name="Google Shape;130;p20"/>
          <p:cNvSpPr txBox="1"/>
          <p:nvPr/>
        </p:nvSpPr>
        <p:spPr>
          <a:xfrm>
            <a:off x="30233" y="5313456"/>
            <a:ext cx="12161600" cy="1512400"/>
          </a:xfrm>
          <a:prstGeom prst="rect">
            <a:avLst/>
          </a:prstGeom>
          <a:noFill/>
          <a:ln>
            <a:noFill/>
          </a:ln>
        </p:spPr>
        <p:txBody>
          <a:bodyPr spcFirstLastPara="1" wrap="square" lIns="121900" tIns="121900" rIns="121900" bIns="121900" anchor="t" anchorCtr="0">
            <a:noAutofit/>
          </a:bodyPr>
          <a:lstStyle/>
          <a:p>
            <a:pPr marL="0" lvl="0" indent="0" algn="ctr" rtl="0">
              <a:lnSpc>
                <a:spcPct val="90000"/>
              </a:lnSpc>
              <a:spcBef>
                <a:spcPts val="0"/>
              </a:spcBef>
              <a:spcAft>
                <a:spcPts val="0"/>
              </a:spcAft>
              <a:buNone/>
            </a:pPr>
            <a:r>
              <a:rPr lang="en" sz="10533">
                <a:solidFill>
                  <a:schemeClr val="accent3"/>
                </a:solidFill>
                <a:latin typeface="Bebas Neue"/>
                <a:ea typeface="Bebas Neue"/>
                <a:cs typeface="Bebas Neue"/>
                <a:sym typeface="Bebas Neue"/>
              </a:rPr>
              <a:t>ARTIFICIAL INTELLIGENCE (AI)</a:t>
            </a:r>
            <a:endParaRPr sz="2400">
              <a:solidFill>
                <a:schemeClr val="accent3"/>
              </a:solidFill>
              <a:latin typeface="Nunito"/>
              <a:ea typeface="Nunito"/>
              <a:cs typeface="Nunito"/>
              <a:sym typeface="Nunito"/>
            </a:endParaRPr>
          </a:p>
        </p:txBody>
      </p:sp>
      <p:sp>
        <p:nvSpPr>
          <p:cNvPr id="131" name="Google Shape;131;p20"/>
          <p:cNvSpPr txBox="1"/>
          <p:nvPr/>
        </p:nvSpPr>
        <p:spPr>
          <a:xfrm>
            <a:off x="15200" y="1771152"/>
            <a:ext cx="12161600" cy="1512400"/>
          </a:xfrm>
          <a:prstGeom prst="rect">
            <a:avLst/>
          </a:prstGeom>
          <a:noFill/>
          <a:ln>
            <a:noFill/>
          </a:ln>
        </p:spPr>
        <p:txBody>
          <a:bodyPr spcFirstLastPara="1" wrap="square" lIns="121900" tIns="121900" rIns="121900" bIns="121900" anchor="t" anchorCtr="0">
            <a:noAutofit/>
          </a:bodyPr>
          <a:lstStyle/>
          <a:p>
            <a:pPr marL="0" lvl="0" indent="0" algn="ctr" rtl="0">
              <a:lnSpc>
                <a:spcPct val="90000"/>
              </a:lnSpc>
              <a:spcBef>
                <a:spcPts val="0"/>
              </a:spcBef>
              <a:spcAft>
                <a:spcPts val="0"/>
              </a:spcAft>
              <a:buNone/>
            </a:pPr>
            <a:r>
              <a:rPr lang="en" sz="10533">
                <a:solidFill>
                  <a:schemeClr val="accent3"/>
                </a:solidFill>
                <a:latin typeface="Bebas Neue"/>
                <a:ea typeface="Bebas Neue"/>
                <a:cs typeface="Bebas Neue"/>
                <a:sym typeface="Bebas Neue"/>
              </a:rPr>
              <a:t>ARTIFICIAL INTELLIGENCE (AI)</a:t>
            </a:r>
            <a:endParaRPr sz="2400">
              <a:solidFill>
                <a:schemeClr val="accent3"/>
              </a:solidFill>
              <a:latin typeface="Nunito"/>
              <a:ea typeface="Nunito"/>
              <a:cs typeface="Nunito"/>
              <a:sym typeface="Nunito"/>
            </a:endParaRPr>
          </a:p>
        </p:txBody>
      </p:sp>
      <p:sp>
        <p:nvSpPr>
          <p:cNvPr id="132" name="Google Shape;132;p20"/>
          <p:cNvSpPr txBox="1">
            <a:spLocks noGrp="1"/>
          </p:cNvSpPr>
          <p:nvPr>
            <p:ph type="title"/>
          </p:nvPr>
        </p:nvSpPr>
        <p:spPr>
          <a:xfrm>
            <a:off x="960000" y="593367"/>
            <a:ext cx="1027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52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3" name="Google Shape;133;p20"/>
          <p:cNvSpPr/>
          <p:nvPr/>
        </p:nvSpPr>
        <p:spPr>
          <a:xfrm>
            <a:off x="1164484" y="1557600"/>
            <a:ext cx="6215600" cy="45872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4" name="Google Shape;134;p20"/>
          <p:cNvSpPr/>
          <p:nvPr/>
        </p:nvSpPr>
        <p:spPr>
          <a:xfrm>
            <a:off x="7708717" y="1557600"/>
            <a:ext cx="3318800" cy="45872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05019263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Only title 2">
  <p:cSld name="Only title 2">
    <p:bg>
      <p:bgPr>
        <a:solidFill>
          <a:schemeClr val="dk1"/>
        </a:solidFill>
        <a:effectLst/>
      </p:bgPr>
    </p:bg>
    <p:spTree>
      <p:nvGrpSpPr>
        <p:cNvPr id="1" name="Shape 135"/>
        <p:cNvGrpSpPr/>
        <p:nvPr/>
      </p:nvGrpSpPr>
      <p:grpSpPr>
        <a:xfrm>
          <a:off x="0" y="0"/>
          <a:ext cx="0" cy="0"/>
          <a:chOff x="0" y="0"/>
          <a:chExt cx="0" cy="0"/>
        </a:xfrm>
      </p:grpSpPr>
      <p:sp>
        <p:nvSpPr>
          <p:cNvPr id="136" name="Google Shape;136;p21"/>
          <p:cNvSpPr txBox="1"/>
          <p:nvPr/>
        </p:nvSpPr>
        <p:spPr>
          <a:xfrm>
            <a:off x="15200" y="3542304"/>
            <a:ext cx="12161600" cy="1512400"/>
          </a:xfrm>
          <a:prstGeom prst="rect">
            <a:avLst/>
          </a:prstGeom>
          <a:noFill/>
          <a:ln>
            <a:noFill/>
          </a:ln>
        </p:spPr>
        <p:txBody>
          <a:bodyPr spcFirstLastPara="1" wrap="square" lIns="121900" tIns="121900" rIns="121900" bIns="121900" anchor="t" anchorCtr="0">
            <a:noAutofit/>
          </a:bodyPr>
          <a:lstStyle/>
          <a:p>
            <a:pPr marL="0" lvl="0" indent="0" algn="ctr" rtl="0">
              <a:lnSpc>
                <a:spcPct val="90000"/>
              </a:lnSpc>
              <a:spcBef>
                <a:spcPts val="0"/>
              </a:spcBef>
              <a:spcAft>
                <a:spcPts val="0"/>
              </a:spcAft>
              <a:buNone/>
            </a:pPr>
            <a:r>
              <a:rPr lang="en" sz="10533">
                <a:solidFill>
                  <a:schemeClr val="accent3"/>
                </a:solidFill>
                <a:latin typeface="Bebas Neue"/>
                <a:ea typeface="Bebas Neue"/>
                <a:cs typeface="Bebas Neue"/>
                <a:sym typeface="Bebas Neue"/>
              </a:rPr>
              <a:t>ARTIFICIAL INTELLIGENCE (AI)</a:t>
            </a:r>
            <a:endParaRPr sz="2400">
              <a:solidFill>
                <a:schemeClr val="accent3"/>
              </a:solidFill>
              <a:latin typeface="Nunito"/>
              <a:ea typeface="Nunito"/>
              <a:cs typeface="Nunito"/>
              <a:sym typeface="Nunito"/>
            </a:endParaRPr>
          </a:p>
        </p:txBody>
      </p:sp>
      <p:sp>
        <p:nvSpPr>
          <p:cNvPr id="137" name="Google Shape;137;p21"/>
          <p:cNvSpPr txBox="1"/>
          <p:nvPr/>
        </p:nvSpPr>
        <p:spPr>
          <a:xfrm>
            <a:off x="30233" y="5313456"/>
            <a:ext cx="12161600" cy="1512400"/>
          </a:xfrm>
          <a:prstGeom prst="rect">
            <a:avLst/>
          </a:prstGeom>
          <a:noFill/>
          <a:ln>
            <a:noFill/>
          </a:ln>
        </p:spPr>
        <p:txBody>
          <a:bodyPr spcFirstLastPara="1" wrap="square" lIns="121900" tIns="121900" rIns="121900" bIns="121900" anchor="t" anchorCtr="0">
            <a:noAutofit/>
          </a:bodyPr>
          <a:lstStyle/>
          <a:p>
            <a:pPr marL="0" lvl="0" indent="0" algn="ctr" rtl="0">
              <a:lnSpc>
                <a:spcPct val="90000"/>
              </a:lnSpc>
              <a:spcBef>
                <a:spcPts val="0"/>
              </a:spcBef>
              <a:spcAft>
                <a:spcPts val="0"/>
              </a:spcAft>
              <a:buNone/>
            </a:pPr>
            <a:r>
              <a:rPr lang="en" sz="10533">
                <a:solidFill>
                  <a:schemeClr val="accent3"/>
                </a:solidFill>
                <a:latin typeface="Bebas Neue"/>
                <a:ea typeface="Bebas Neue"/>
                <a:cs typeface="Bebas Neue"/>
                <a:sym typeface="Bebas Neue"/>
              </a:rPr>
              <a:t>ARTIFICIAL INTELLIGENCE (AI)</a:t>
            </a:r>
            <a:endParaRPr sz="2400">
              <a:solidFill>
                <a:schemeClr val="accent3"/>
              </a:solidFill>
              <a:latin typeface="Nunito"/>
              <a:ea typeface="Nunito"/>
              <a:cs typeface="Nunito"/>
              <a:sym typeface="Nunito"/>
            </a:endParaRPr>
          </a:p>
        </p:txBody>
      </p:sp>
      <p:sp>
        <p:nvSpPr>
          <p:cNvPr id="138" name="Google Shape;138;p21"/>
          <p:cNvSpPr txBox="1"/>
          <p:nvPr/>
        </p:nvSpPr>
        <p:spPr>
          <a:xfrm>
            <a:off x="15200" y="1771152"/>
            <a:ext cx="12161600" cy="1512400"/>
          </a:xfrm>
          <a:prstGeom prst="rect">
            <a:avLst/>
          </a:prstGeom>
          <a:noFill/>
          <a:ln>
            <a:noFill/>
          </a:ln>
        </p:spPr>
        <p:txBody>
          <a:bodyPr spcFirstLastPara="1" wrap="square" lIns="121900" tIns="121900" rIns="121900" bIns="121900" anchor="t" anchorCtr="0">
            <a:noAutofit/>
          </a:bodyPr>
          <a:lstStyle/>
          <a:p>
            <a:pPr marL="0" lvl="0" indent="0" algn="ctr" rtl="0">
              <a:lnSpc>
                <a:spcPct val="90000"/>
              </a:lnSpc>
              <a:spcBef>
                <a:spcPts val="0"/>
              </a:spcBef>
              <a:spcAft>
                <a:spcPts val="0"/>
              </a:spcAft>
              <a:buNone/>
            </a:pPr>
            <a:r>
              <a:rPr lang="en" sz="10533">
                <a:solidFill>
                  <a:schemeClr val="accent3"/>
                </a:solidFill>
                <a:latin typeface="Bebas Neue"/>
                <a:ea typeface="Bebas Neue"/>
                <a:cs typeface="Bebas Neue"/>
                <a:sym typeface="Bebas Neue"/>
              </a:rPr>
              <a:t>ARTIFICIAL INTELLIGENCE (AI)</a:t>
            </a:r>
            <a:endParaRPr sz="2400">
              <a:solidFill>
                <a:schemeClr val="accent3"/>
              </a:solidFill>
              <a:latin typeface="Nunito"/>
              <a:ea typeface="Nunito"/>
              <a:cs typeface="Nunito"/>
              <a:sym typeface="Nunito"/>
            </a:endParaRPr>
          </a:p>
        </p:txBody>
      </p:sp>
      <p:sp>
        <p:nvSpPr>
          <p:cNvPr id="139" name="Google Shape;139;p21"/>
          <p:cNvSpPr txBox="1">
            <a:spLocks noGrp="1"/>
          </p:cNvSpPr>
          <p:nvPr>
            <p:ph type="title"/>
          </p:nvPr>
        </p:nvSpPr>
        <p:spPr>
          <a:xfrm>
            <a:off x="960000" y="593367"/>
            <a:ext cx="1027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52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0" name="Google Shape;140;p21"/>
          <p:cNvSpPr/>
          <p:nvPr/>
        </p:nvSpPr>
        <p:spPr>
          <a:xfrm>
            <a:off x="949867" y="1557600"/>
            <a:ext cx="10288800" cy="45872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41" name="Google Shape;141;p21"/>
          <p:cNvGrpSpPr/>
          <p:nvPr/>
        </p:nvGrpSpPr>
        <p:grpSpPr>
          <a:xfrm rot="10800000">
            <a:off x="-622336" y="579167"/>
            <a:ext cx="2879373" cy="731504"/>
            <a:chOff x="2641350" y="846250"/>
            <a:chExt cx="413600" cy="105075"/>
          </a:xfrm>
        </p:grpSpPr>
        <p:sp>
          <p:nvSpPr>
            <p:cNvPr id="142" name="Google Shape;142;p21"/>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 name="Google Shape;143;p21"/>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 name="Google Shape;144;p21"/>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145;p21"/>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31859915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Only title 3">
  <p:cSld name="Only title 3">
    <p:bg>
      <p:bgPr>
        <a:solidFill>
          <a:schemeClr val="dk1"/>
        </a:solidFill>
        <a:effectLst/>
      </p:bgPr>
    </p:bg>
    <p:spTree>
      <p:nvGrpSpPr>
        <p:cNvPr id="1" name="Shape 146"/>
        <p:cNvGrpSpPr/>
        <p:nvPr/>
      </p:nvGrpSpPr>
      <p:grpSpPr>
        <a:xfrm>
          <a:off x="0" y="0"/>
          <a:ext cx="0" cy="0"/>
          <a:chOff x="0" y="0"/>
          <a:chExt cx="0" cy="0"/>
        </a:xfrm>
      </p:grpSpPr>
      <p:sp>
        <p:nvSpPr>
          <p:cNvPr id="147" name="Google Shape;147;p22"/>
          <p:cNvSpPr txBox="1"/>
          <p:nvPr/>
        </p:nvSpPr>
        <p:spPr>
          <a:xfrm rot="5400000">
            <a:off x="-2048833" y="3640600"/>
            <a:ext cx="4910000" cy="1524800"/>
          </a:xfrm>
          <a:prstGeom prst="rect">
            <a:avLst/>
          </a:prstGeom>
          <a:noFill/>
          <a:ln>
            <a:noFill/>
          </a:ln>
        </p:spPr>
        <p:txBody>
          <a:bodyPr spcFirstLastPara="1" wrap="square" lIns="121900" tIns="121900" rIns="121900" bIns="121900" anchor="t" anchorCtr="0">
            <a:noAutofit/>
          </a:bodyPr>
          <a:lstStyle/>
          <a:p>
            <a:pPr marL="0" lvl="0" indent="0" algn="l" rtl="0">
              <a:lnSpc>
                <a:spcPct val="90000"/>
              </a:lnSpc>
              <a:spcBef>
                <a:spcPts val="0"/>
              </a:spcBef>
              <a:spcAft>
                <a:spcPts val="0"/>
              </a:spcAft>
              <a:buNone/>
            </a:pPr>
            <a:r>
              <a:rPr lang="en" sz="10533">
                <a:solidFill>
                  <a:schemeClr val="accent3"/>
                </a:solidFill>
                <a:latin typeface="Bebas Neue"/>
                <a:ea typeface="Bebas Neue"/>
                <a:cs typeface="Bebas Neue"/>
                <a:sym typeface="Bebas Neue"/>
              </a:rPr>
              <a:t>/(AI)/(AI)/</a:t>
            </a:r>
            <a:endParaRPr sz="2400"/>
          </a:p>
        </p:txBody>
      </p:sp>
      <p:sp>
        <p:nvSpPr>
          <p:cNvPr id="148" name="Google Shape;148;p22"/>
          <p:cNvSpPr txBox="1"/>
          <p:nvPr/>
        </p:nvSpPr>
        <p:spPr>
          <a:xfrm>
            <a:off x="10335655" y="0"/>
            <a:ext cx="3160800" cy="6858000"/>
          </a:xfrm>
          <a:prstGeom prst="rect">
            <a:avLst/>
          </a:prstGeom>
          <a:noFill/>
          <a:ln>
            <a:noFill/>
          </a:ln>
        </p:spPr>
        <p:txBody>
          <a:bodyPr spcFirstLastPara="1" wrap="square" lIns="121900" tIns="121900" rIns="121900" bIns="121900" anchor="t" anchorCtr="0">
            <a:noAutofit/>
          </a:bodyPr>
          <a:lstStyle/>
          <a:p>
            <a:pPr marL="0" lvl="0" indent="0" algn="l" rtl="0">
              <a:lnSpc>
                <a:spcPct val="90000"/>
              </a:lnSpc>
              <a:spcBef>
                <a:spcPts val="0"/>
              </a:spcBef>
              <a:spcAft>
                <a:spcPts val="0"/>
              </a:spcAft>
              <a:buNone/>
            </a:pPr>
            <a:r>
              <a:rPr lang="en" sz="10533">
                <a:solidFill>
                  <a:schemeClr val="accent3"/>
                </a:solidFill>
                <a:latin typeface="Bebas Neue"/>
                <a:ea typeface="Bebas Neue"/>
                <a:cs typeface="Bebas Neue"/>
                <a:sym typeface="Bebas Neue"/>
              </a:rPr>
              <a:t>ARTIFICIAL INTELLIGENCE (AI)</a:t>
            </a:r>
            <a:endParaRPr sz="2400">
              <a:solidFill>
                <a:schemeClr val="accent3"/>
              </a:solidFill>
              <a:latin typeface="Nunito"/>
              <a:ea typeface="Nunito"/>
              <a:cs typeface="Nunito"/>
              <a:sym typeface="Nunito"/>
            </a:endParaRPr>
          </a:p>
        </p:txBody>
      </p:sp>
      <p:sp>
        <p:nvSpPr>
          <p:cNvPr id="149" name="Google Shape;149;p22"/>
          <p:cNvSpPr txBox="1">
            <a:spLocks noGrp="1"/>
          </p:cNvSpPr>
          <p:nvPr>
            <p:ph type="title"/>
          </p:nvPr>
        </p:nvSpPr>
        <p:spPr>
          <a:xfrm>
            <a:off x="960000" y="593367"/>
            <a:ext cx="1027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52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0" name="Google Shape;150;p22"/>
          <p:cNvSpPr/>
          <p:nvPr/>
        </p:nvSpPr>
        <p:spPr>
          <a:xfrm>
            <a:off x="6345333" y="2192733"/>
            <a:ext cx="4893200" cy="3952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1" name="Google Shape;151;p22"/>
          <p:cNvSpPr/>
          <p:nvPr/>
        </p:nvSpPr>
        <p:spPr>
          <a:xfrm>
            <a:off x="959323" y="2192733"/>
            <a:ext cx="4893200" cy="3952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8159395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ext 1">
  <p:cSld name="Title and text 1">
    <p:bg>
      <p:bgPr>
        <a:solidFill>
          <a:schemeClr val="dk1"/>
        </a:solidFill>
        <a:effectLst/>
      </p:bgPr>
    </p:bg>
    <p:spTree>
      <p:nvGrpSpPr>
        <p:cNvPr id="1" name="Shape 152"/>
        <p:cNvGrpSpPr/>
        <p:nvPr/>
      </p:nvGrpSpPr>
      <p:grpSpPr>
        <a:xfrm>
          <a:off x="0" y="0"/>
          <a:ext cx="0" cy="0"/>
          <a:chOff x="0" y="0"/>
          <a:chExt cx="0" cy="0"/>
        </a:xfrm>
      </p:grpSpPr>
      <p:sp>
        <p:nvSpPr>
          <p:cNvPr id="153" name="Google Shape;153;p23"/>
          <p:cNvSpPr txBox="1"/>
          <p:nvPr/>
        </p:nvSpPr>
        <p:spPr>
          <a:xfrm>
            <a:off x="15200" y="5373456"/>
            <a:ext cx="12161600" cy="1512400"/>
          </a:xfrm>
          <a:prstGeom prst="rect">
            <a:avLst/>
          </a:prstGeom>
          <a:noFill/>
          <a:ln>
            <a:noFill/>
          </a:ln>
        </p:spPr>
        <p:txBody>
          <a:bodyPr spcFirstLastPara="1" wrap="square" lIns="121900" tIns="121900" rIns="121900" bIns="121900" anchor="t" anchorCtr="0">
            <a:noAutofit/>
          </a:bodyPr>
          <a:lstStyle/>
          <a:p>
            <a:pPr marL="0" lvl="0" indent="0" algn="ctr" rtl="0">
              <a:lnSpc>
                <a:spcPct val="90000"/>
              </a:lnSpc>
              <a:spcBef>
                <a:spcPts val="0"/>
              </a:spcBef>
              <a:spcAft>
                <a:spcPts val="0"/>
              </a:spcAft>
              <a:buNone/>
            </a:pPr>
            <a:r>
              <a:rPr lang="en" sz="10533">
                <a:solidFill>
                  <a:schemeClr val="accent3"/>
                </a:solidFill>
                <a:latin typeface="Bebas Neue"/>
                <a:ea typeface="Bebas Neue"/>
                <a:cs typeface="Bebas Neue"/>
                <a:sym typeface="Bebas Neue"/>
              </a:rPr>
              <a:t>ARTIFICIAL INTELLIGENCE (AI)</a:t>
            </a:r>
            <a:endParaRPr sz="2400">
              <a:solidFill>
                <a:schemeClr val="accent3"/>
              </a:solidFill>
              <a:latin typeface="Nunito"/>
              <a:ea typeface="Nunito"/>
              <a:cs typeface="Nunito"/>
              <a:sym typeface="Nunito"/>
            </a:endParaRPr>
          </a:p>
        </p:txBody>
      </p:sp>
      <p:sp>
        <p:nvSpPr>
          <p:cNvPr id="154" name="Google Shape;154;p23"/>
          <p:cNvSpPr/>
          <p:nvPr/>
        </p:nvSpPr>
        <p:spPr>
          <a:xfrm>
            <a:off x="801500" y="1356967"/>
            <a:ext cx="10616000" cy="4994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5" name="Google Shape;155;p23"/>
          <p:cNvSpPr txBox="1">
            <a:spLocks noGrp="1"/>
          </p:cNvSpPr>
          <p:nvPr>
            <p:ph type="title"/>
          </p:nvPr>
        </p:nvSpPr>
        <p:spPr>
          <a:xfrm>
            <a:off x="960000" y="593367"/>
            <a:ext cx="1027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900"/>
              <a:buNone/>
              <a:defRPr sz="5200">
                <a:solidFill>
                  <a:schemeClr val="accent1"/>
                </a:solidFill>
              </a:defRPr>
            </a:lvl1pPr>
            <a:lvl2pPr lvl="1" rtl="0">
              <a:spcBef>
                <a:spcPts val="0"/>
              </a:spcBef>
              <a:spcAft>
                <a:spcPts val="0"/>
              </a:spcAft>
              <a:buSzPts val="3900"/>
              <a:buNone/>
              <a:defRPr sz="5200"/>
            </a:lvl2pPr>
            <a:lvl3pPr lvl="2" rtl="0">
              <a:spcBef>
                <a:spcPts val="0"/>
              </a:spcBef>
              <a:spcAft>
                <a:spcPts val="0"/>
              </a:spcAft>
              <a:buSzPts val="3900"/>
              <a:buNone/>
              <a:defRPr sz="5200"/>
            </a:lvl3pPr>
            <a:lvl4pPr lvl="3" rtl="0">
              <a:spcBef>
                <a:spcPts val="0"/>
              </a:spcBef>
              <a:spcAft>
                <a:spcPts val="0"/>
              </a:spcAft>
              <a:buSzPts val="3900"/>
              <a:buNone/>
              <a:defRPr sz="5200"/>
            </a:lvl4pPr>
            <a:lvl5pPr lvl="4" rtl="0">
              <a:spcBef>
                <a:spcPts val="0"/>
              </a:spcBef>
              <a:spcAft>
                <a:spcPts val="0"/>
              </a:spcAft>
              <a:buSzPts val="3900"/>
              <a:buNone/>
              <a:defRPr sz="5200"/>
            </a:lvl5pPr>
            <a:lvl6pPr lvl="5" rtl="0">
              <a:spcBef>
                <a:spcPts val="0"/>
              </a:spcBef>
              <a:spcAft>
                <a:spcPts val="0"/>
              </a:spcAft>
              <a:buSzPts val="3900"/>
              <a:buNone/>
              <a:defRPr sz="5200"/>
            </a:lvl6pPr>
            <a:lvl7pPr lvl="6" rtl="0">
              <a:spcBef>
                <a:spcPts val="0"/>
              </a:spcBef>
              <a:spcAft>
                <a:spcPts val="0"/>
              </a:spcAft>
              <a:buSzPts val="3900"/>
              <a:buNone/>
              <a:defRPr sz="5200"/>
            </a:lvl7pPr>
            <a:lvl8pPr lvl="7" rtl="0">
              <a:spcBef>
                <a:spcPts val="0"/>
              </a:spcBef>
              <a:spcAft>
                <a:spcPts val="0"/>
              </a:spcAft>
              <a:buSzPts val="3900"/>
              <a:buNone/>
              <a:defRPr sz="5200"/>
            </a:lvl8pPr>
            <a:lvl9pPr lvl="8" rtl="0">
              <a:spcBef>
                <a:spcPts val="0"/>
              </a:spcBef>
              <a:spcAft>
                <a:spcPts val="0"/>
              </a:spcAft>
              <a:buSzPts val="3900"/>
              <a:buNone/>
              <a:defRPr sz="5200"/>
            </a:lvl9pPr>
          </a:lstStyle>
          <a:p>
            <a:endParaRPr/>
          </a:p>
        </p:txBody>
      </p:sp>
      <p:sp>
        <p:nvSpPr>
          <p:cNvPr id="156" name="Google Shape;156;p23"/>
          <p:cNvSpPr txBox="1">
            <a:spLocks noGrp="1"/>
          </p:cNvSpPr>
          <p:nvPr>
            <p:ph type="body" idx="1"/>
          </p:nvPr>
        </p:nvSpPr>
        <p:spPr>
          <a:xfrm>
            <a:off x="960000" y="1536633"/>
            <a:ext cx="10272000" cy="4555200"/>
          </a:xfrm>
          <a:prstGeom prst="rect">
            <a:avLst/>
          </a:prstGeom>
        </p:spPr>
        <p:txBody>
          <a:bodyPr spcFirstLastPara="1" wrap="square" lIns="91425" tIns="91425" rIns="91425" bIns="91425" anchor="t" anchorCtr="0">
            <a:noAutofit/>
          </a:bodyPr>
          <a:lstStyle>
            <a:lvl1pPr marL="609585" lvl="0" indent="-423323" rtl="0">
              <a:lnSpc>
                <a:spcPct val="100000"/>
              </a:lnSpc>
              <a:spcBef>
                <a:spcPts val="0"/>
              </a:spcBef>
              <a:spcAft>
                <a:spcPts val="0"/>
              </a:spcAft>
              <a:buClr>
                <a:schemeClr val="accent2"/>
              </a:buClr>
              <a:buSzPts val="1400"/>
              <a:buChar char="●"/>
              <a:defRPr sz="1867">
                <a:solidFill>
                  <a:schemeClr val="accent2"/>
                </a:solidFill>
              </a:defRPr>
            </a:lvl1pPr>
            <a:lvl2pPr marL="1219170" lvl="1" indent="-423323" rtl="0">
              <a:lnSpc>
                <a:spcPct val="100000"/>
              </a:lnSpc>
              <a:spcBef>
                <a:spcPts val="0"/>
              </a:spcBef>
              <a:spcAft>
                <a:spcPts val="0"/>
              </a:spcAft>
              <a:buClr>
                <a:schemeClr val="accent2"/>
              </a:buClr>
              <a:buSzPts val="1400"/>
              <a:buChar char="○"/>
              <a:defRPr>
                <a:solidFill>
                  <a:schemeClr val="accent2"/>
                </a:solidFill>
              </a:defRPr>
            </a:lvl2pPr>
            <a:lvl3pPr marL="1828754" lvl="2" indent="-423323" rtl="0">
              <a:lnSpc>
                <a:spcPct val="100000"/>
              </a:lnSpc>
              <a:spcBef>
                <a:spcPts val="0"/>
              </a:spcBef>
              <a:spcAft>
                <a:spcPts val="0"/>
              </a:spcAft>
              <a:buClr>
                <a:schemeClr val="accent2"/>
              </a:buClr>
              <a:buSzPts val="1400"/>
              <a:buChar char="■"/>
              <a:defRPr>
                <a:solidFill>
                  <a:schemeClr val="accent2"/>
                </a:solidFill>
              </a:defRPr>
            </a:lvl3pPr>
            <a:lvl4pPr marL="2438339" lvl="3" indent="-423323" rtl="0">
              <a:lnSpc>
                <a:spcPct val="100000"/>
              </a:lnSpc>
              <a:spcBef>
                <a:spcPts val="0"/>
              </a:spcBef>
              <a:spcAft>
                <a:spcPts val="0"/>
              </a:spcAft>
              <a:buClr>
                <a:schemeClr val="accent2"/>
              </a:buClr>
              <a:buSzPts val="1400"/>
              <a:buChar char="●"/>
              <a:defRPr>
                <a:solidFill>
                  <a:schemeClr val="accent2"/>
                </a:solidFill>
              </a:defRPr>
            </a:lvl4pPr>
            <a:lvl5pPr marL="3047924" lvl="4" indent="-423323" rtl="0">
              <a:lnSpc>
                <a:spcPct val="100000"/>
              </a:lnSpc>
              <a:spcBef>
                <a:spcPts val="0"/>
              </a:spcBef>
              <a:spcAft>
                <a:spcPts val="0"/>
              </a:spcAft>
              <a:buClr>
                <a:schemeClr val="accent2"/>
              </a:buClr>
              <a:buSzPts val="1400"/>
              <a:buChar char="○"/>
              <a:defRPr>
                <a:solidFill>
                  <a:schemeClr val="accent2"/>
                </a:solidFill>
              </a:defRPr>
            </a:lvl5pPr>
            <a:lvl6pPr marL="3657509" lvl="5" indent="-423323" rtl="0">
              <a:lnSpc>
                <a:spcPct val="100000"/>
              </a:lnSpc>
              <a:spcBef>
                <a:spcPts val="0"/>
              </a:spcBef>
              <a:spcAft>
                <a:spcPts val="0"/>
              </a:spcAft>
              <a:buClr>
                <a:schemeClr val="accent2"/>
              </a:buClr>
              <a:buSzPts val="1400"/>
              <a:buChar char="■"/>
              <a:defRPr>
                <a:solidFill>
                  <a:schemeClr val="accent2"/>
                </a:solidFill>
              </a:defRPr>
            </a:lvl6pPr>
            <a:lvl7pPr marL="4267093" lvl="6" indent="-423323" rtl="0">
              <a:lnSpc>
                <a:spcPct val="100000"/>
              </a:lnSpc>
              <a:spcBef>
                <a:spcPts val="0"/>
              </a:spcBef>
              <a:spcAft>
                <a:spcPts val="0"/>
              </a:spcAft>
              <a:buClr>
                <a:schemeClr val="accent2"/>
              </a:buClr>
              <a:buSzPts val="1400"/>
              <a:buChar char="●"/>
              <a:defRPr>
                <a:solidFill>
                  <a:schemeClr val="accent2"/>
                </a:solidFill>
              </a:defRPr>
            </a:lvl7pPr>
            <a:lvl8pPr marL="4876678" lvl="7" indent="-423323" rtl="0">
              <a:lnSpc>
                <a:spcPct val="100000"/>
              </a:lnSpc>
              <a:spcBef>
                <a:spcPts val="0"/>
              </a:spcBef>
              <a:spcAft>
                <a:spcPts val="0"/>
              </a:spcAft>
              <a:buClr>
                <a:schemeClr val="accent2"/>
              </a:buClr>
              <a:buSzPts val="1400"/>
              <a:buChar char="○"/>
              <a:defRPr>
                <a:solidFill>
                  <a:schemeClr val="accent2"/>
                </a:solidFill>
              </a:defRPr>
            </a:lvl8pPr>
            <a:lvl9pPr marL="5486263" lvl="8" indent="-423323" rtl="0">
              <a:lnSpc>
                <a:spcPct val="100000"/>
              </a:lnSpc>
              <a:spcBef>
                <a:spcPts val="0"/>
              </a:spcBef>
              <a:spcAft>
                <a:spcPts val="0"/>
              </a:spcAft>
              <a:buClr>
                <a:schemeClr val="accent2"/>
              </a:buClr>
              <a:buSzPts val="1400"/>
              <a:buChar char="■"/>
              <a:defRPr>
                <a:solidFill>
                  <a:schemeClr val="accent2"/>
                </a:solidFill>
              </a:defRPr>
            </a:lvl9pPr>
          </a:lstStyle>
          <a:p>
            <a:endParaRPr/>
          </a:p>
        </p:txBody>
      </p:sp>
    </p:spTree>
    <p:extLst>
      <p:ext uri="{BB962C8B-B14F-4D97-AF65-F5344CB8AC3E}">
        <p14:creationId xmlns:p14="http://schemas.microsoft.com/office/powerpoint/2010/main" val="406398421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bg>
      <p:bgPr>
        <a:solidFill>
          <a:schemeClr val="dk1"/>
        </a:solidFill>
        <a:effectLst/>
      </p:bgPr>
    </p:bg>
    <p:spTree>
      <p:nvGrpSpPr>
        <p:cNvPr id="1" name="Shape 157"/>
        <p:cNvGrpSpPr/>
        <p:nvPr/>
      </p:nvGrpSpPr>
      <p:grpSpPr>
        <a:xfrm>
          <a:off x="0" y="0"/>
          <a:ext cx="0" cy="0"/>
          <a:chOff x="0" y="0"/>
          <a:chExt cx="0" cy="0"/>
        </a:xfrm>
      </p:grpSpPr>
      <p:sp>
        <p:nvSpPr>
          <p:cNvPr id="158" name="Google Shape;158;p24"/>
          <p:cNvSpPr txBox="1"/>
          <p:nvPr/>
        </p:nvSpPr>
        <p:spPr>
          <a:xfrm rot="5400000">
            <a:off x="-2048833" y="3640600"/>
            <a:ext cx="4910000" cy="1524800"/>
          </a:xfrm>
          <a:prstGeom prst="rect">
            <a:avLst/>
          </a:prstGeom>
          <a:noFill/>
          <a:ln>
            <a:noFill/>
          </a:ln>
        </p:spPr>
        <p:txBody>
          <a:bodyPr spcFirstLastPara="1" wrap="square" lIns="121900" tIns="121900" rIns="121900" bIns="121900" anchor="t" anchorCtr="0">
            <a:noAutofit/>
          </a:bodyPr>
          <a:lstStyle/>
          <a:p>
            <a:pPr marL="0" lvl="0" indent="0" algn="l" rtl="0">
              <a:lnSpc>
                <a:spcPct val="90000"/>
              </a:lnSpc>
              <a:spcBef>
                <a:spcPts val="0"/>
              </a:spcBef>
              <a:spcAft>
                <a:spcPts val="0"/>
              </a:spcAft>
              <a:buNone/>
            </a:pPr>
            <a:r>
              <a:rPr lang="en" sz="10533">
                <a:solidFill>
                  <a:schemeClr val="accent3"/>
                </a:solidFill>
                <a:latin typeface="Bebas Neue"/>
                <a:ea typeface="Bebas Neue"/>
                <a:cs typeface="Bebas Neue"/>
                <a:sym typeface="Bebas Neue"/>
              </a:rPr>
              <a:t>/(AI)/(AI)/</a:t>
            </a:r>
            <a:endParaRPr sz="2400"/>
          </a:p>
        </p:txBody>
      </p:sp>
      <p:sp>
        <p:nvSpPr>
          <p:cNvPr id="159" name="Google Shape;159;p24"/>
          <p:cNvSpPr txBox="1"/>
          <p:nvPr/>
        </p:nvSpPr>
        <p:spPr>
          <a:xfrm>
            <a:off x="10335655" y="0"/>
            <a:ext cx="3160800" cy="6858000"/>
          </a:xfrm>
          <a:prstGeom prst="rect">
            <a:avLst/>
          </a:prstGeom>
          <a:noFill/>
          <a:ln>
            <a:noFill/>
          </a:ln>
        </p:spPr>
        <p:txBody>
          <a:bodyPr spcFirstLastPara="1" wrap="square" lIns="121900" tIns="121900" rIns="121900" bIns="121900" anchor="t" anchorCtr="0">
            <a:noAutofit/>
          </a:bodyPr>
          <a:lstStyle/>
          <a:p>
            <a:pPr marL="0" lvl="0" indent="0" algn="l" rtl="0">
              <a:lnSpc>
                <a:spcPct val="90000"/>
              </a:lnSpc>
              <a:spcBef>
                <a:spcPts val="0"/>
              </a:spcBef>
              <a:spcAft>
                <a:spcPts val="0"/>
              </a:spcAft>
              <a:buNone/>
            </a:pPr>
            <a:r>
              <a:rPr lang="en" sz="10533">
                <a:solidFill>
                  <a:schemeClr val="accent3"/>
                </a:solidFill>
                <a:latin typeface="Bebas Neue"/>
                <a:ea typeface="Bebas Neue"/>
                <a:cs typeface="Bebas Neue"/>
                <a:sym typeface="Bebas Neue"/>
              </a:rPr>
              <a:t>ARTIFICIAL INTELLIGENCE (AI)</a:t>
            </a:r>
            <a:endParaRPr sz="2400">
              <a:solidFill>
                <a:schemeClr val="accent3"/>
              </a:solidFill>
              <a:latin typeface="Nunito"/>
              <a:ea typeface="Nunito"/>
              <a:cs typeface="Nunito"/>
              <a:sym typeface="Nunito"/>
            </a:endParaRPr>
          </a:p>
        </p:txBody>
      </p:sp>
      <p:sp>
        <p:nvSpPr>
          <p:cNvPr id="160" name="Google Shape;160;p24"/>
          <p:cNvSpPr txBox="1">
            <a:spLocks noGrp="1"/>
          </p:cNvSpPr>
          <p:nvPr>
            <p:ph type="subTitle" idx="1"/>
          </p:nvPr>
        </p:nvSpPr>
        <p:spPr>
          <a:xfrm>
            <a:off x="1575233" y="3810388"/>
            <a:ext cx="3669600" cy="71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3333">
                <a:solidFill>
                  <a:schemeClr val="accent2"/>
                </a:solidFill>
                <a:latin typeface="Bebas Neue"/>
                <a:ea typeface="Bebas Neue"/>
                <a:cs typeface="Bebas Neue"/>
                <a:sym typeface="Bebas Neue"/>
              </a:defRPr>
            </a:lvl1pPr>
            <a:lvl2pPr lvl="1" algn="ctr" rtl="0">
              <a:lnSpc>
                <a:spcPct val="100000"/>
              </a:lnSpc>
              <a:spcBef>
                <a:spcPts val="0"/>
              </a:spcBef>
              <a:spcAft>
                <a:spcPts val="0"/>
              </a:spcAft>
              <a:buSzPts val="2500"/>
              <a:buFont typeface="Bebas Neue"/>
              <a:buNone/>
              <a:defRPr sz="3333">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3333">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3333">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3333">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3333">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3333">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3333">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3333">
                <a:latin typeface="Bebas Neue"/>
                <a:ea typeface="Bebas Neue"/>
                <a:cs typeface="Bebas Neue"/>
                <a:sym typeface="Bebas Neue"/>
              </a:defRPr>
            </a:lvl9pPr>
          </a:lstStyle>
          <a:p>
            <a:endParaRPr/>
          </a:p>
        </p:txBody>
      </p:sp>
      <p:sp>
        <p:nvSpPr>
          <p:cNvPr id="161" name="Google Shape;161;p24"/>
          <p:cNvSpPr txBox="1">
            <a:spLocks noGrp="1"/>
          </p:cNvSpPr>
          <p:nvPr>
            <p:ph type="subTitle" idx="2"/>
          </p:nvPr>
        </p:nvSpPr>
        <p:spPr>
          <a:xfrm>
            <a:off x="6960567" y="3810388"/>
            <a:ext cx="3669600" cy="71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3333">
                <a:solidFill>
                  <a:schemeClr val="accent2"/>
                </a:solidFill>
                <a:latin typeface="Bebas Neue"/>
                <a:ea typeface="Bebas Neue"/>
                <a:cs typeface="Bebas Neue"/>
                <a:sym typeface="Bebas Neue"/>
              </a:defRPr>
            </a:lvl1pPr>
            <a:lvl2pPr lvl="1" algn="ctr" rtl="0">
              <a:lnSpc>
                <a:spcPct val="100000"/>
              </a:lnSpc>
              <a:spcBef>
                <a:spcPts val="0"/>
              </a:spcBef>
              <a:spcAft>
                <a:spcPts val="0"/>
              </a:spcAft>
              <a:buSzPts val="2500"/>
              <a:buFont typeface="Bebas Neue"/>
              <a:buNone/>
              <a:defRPr sz="3333">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3333">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3333">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3333">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3333">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3333">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3333">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3333">
                <a:latin typeface="Bebas Neue"/>
                <a:ea typeface="Bebas Neue"/>
                <a:cs typeface="Bebas Neue"/>
                <a:sym typeface="Bebas Neue"/>
              </a:defRPr>
            </a:lvl9pPr>
          </a:lstStyle>
          <a:p>
            <a:endParaRPr/>
          </a:p>
        </p:txBody>
      </p:sp>
      <p:sp>
        <p:nvSpPr>
          <p:cNvPr id="162" name="Google Shape;162;p24"/>
          <p:cNvSpPr txBox="1">
            <a:spLocks noGrp="1"/>
          </p:cNvSpPr>
          <p:nvPr>
            <p:ph type="subTitle" idx="3"/>
          </p:nvPr>
        </p:nvSpPr>
        <p:spPr>
          <a:xfrm>
            <a:off x="1575233" y="4529379"/>
            <a:ext cx="3669600" cy="132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accent2"/>
                </a:solidFill>
                <a:latin typeface="Raleway Medium"/>
                <a:ea typeface="Raleway Medium"/>
                <a:cs typeface="Raleway Medium"/>
                <a:sym typeface="Raleway Mediu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3" name="Google Shape;163;p24"/>
          <p:cNvSpPr txBox="1">
            <a:spLocks noGrp="1"/>
          </p:cNvSpPr>
          <p:nvPr>
            <p:ph type="subTitle" idx="4"/>
          </p:nvPr>
        </p:nvSpPr>
        <p:spPr>
          <a:xfrm>
            <a:off x="6960567" y="4529379"/>
            <a:ext cx="3669600" cy="132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accent2"/>
                </a:solidFill>
                <a:latin typeface="Raleway Medium"/>
                <a:ea typeface="Raleway Medium"/>
                <a:cs typeface="Raleway Medium"/>
                <a:sym typeface="Raleway Mediu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2962094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bg>
      <p:bgPr>
        <a:solidFill>
          <a:schemeClr val="dk1"/>
        </a:solidFill>
        <a:effectLst/>
      </p:bgPr>
    </p:bg>
    <p:spTree>
      <p:nvGrpSpPr>
        <p:cNvPr id="1" name="Shape 164"/>
        <p:cNvGrpSpPr/>
        <p:nvPr/>
      </p:nvGrpSpPr>
      <p:grpSpPr>
        <a:xfrm>
          <a:off x="0" y="0"/>
          <a:ext cx="0" cy="0"/>
          <a:chOff x="0" y="0"/>
          <a:chExt cx="0" cy="0"/>
        </a:xfrm>
      </p:grpSpPr>
      <p:sp>
        <p:nvSpPr>
          <p:cNvPr id="165" name="Google Shape;165;p25"/>
          <p:cNvSpPr txBox="1"/>
          <p:nvPr/>
        </p:nvSpPr>
        <p:spPr>
          <a:xfrm rot="5400000">
            <a:off x="-762033" y="4927400"/>
            <a:ext cx="2336400" cy="1524800"/>
          </a:xfrm>
          <a:prstGeom prst="rect">
            <a:avLst/>
          </a:prstGeom>
          <a:noFill/>
          <a:ln>
            <a:noFill/>
          </a:ln>
        </p:spPr>
        <p:txBody>
          <a:bodyPr spcFirstLastPara="1" wrap="square" lIns="121900" tIns="121900" rIns="121900" bIns="121900" anchor="t" anchorCtr="0">
            <a:noAutofit/>
          </a:bodyPr>
          <a:lstStyle/>
          <a:p>
            <a:pPr marL="0" lvl="0" indent="0" algn="l" rtl="0">
              <a:lnSpc>
                <a:spcPct val="90000"/>
              </a:lnSpc>
              <a:spcBef>
                <a:spcPts val="0"/>
              </a:spcBef>
              <a:spcAft>
                <a:spcPts val="0"/>
              </a:spcAft>
              <a:buNone/>
            </a:pPr>
            <a:r>
              <a:rPr lang="en" sz="10533">
                <a:solidFill>
                  <a:schemeClr val="accent3"/>
                </a:solidFill>
                <a:latin typeface="Bebas Neue"/>
                <a:ea typeface="Bebas Neue"/>
                <a:cs typeface="Bebas Neue"/>
                <a:sym typeface="Bebas Neue"/>
              </a:rPr>
              <a:t>/(AI)</a:t>
            </a:r>
            <a:endParaRPr sz="2400"/>
          </a:p>
        </p:txBody>
      </p:sp>
      <p:sp>
        <p:nvSpPr>
          <p:cNvPr id="166" name="Google Shape;166;p25"/>
          <p:cNvSpPr txBox="1"/>
          <p:nvPr/>
        </p:nvSpPr>
        <p:spPr>
          <a:xfrm>
            <a:off x="10335655" y="0"/>
            <a:ext cx="3160800" cy="6858000"/>
          </a:xfrm>
          <a:prstGeom prst="rect">
            <a:avLst/>
          </a:prstGeom>
          <a:noFill/>
          <a:ln>
            <a:noFill/>
          </a:ln>
        </p:spPr>
        <p:txBody>
          <a:bodyPr spcFirstLastPara="1" wrap="square" lIns="121900" tIns="121900" rIns="121900" bIns="121900" anchor="t" anchorCtr="0">
            <a:noAutofit/>
          </a:bodyPr>
          <a:lstStyle/>
          <a:p>
            <a:pPr marL="0" lvl="0" indent="0" algn="l" rtl="0">
              <a:lnSpc>
                <a:spcPct val="90000"/>
              </a:lnSpc>
              <a:spcBef>
                <a:spcPts val="0"/>
              </a:spcBef>
              <a:spcAft>
                <a:spcPts val="0"/>
              </a:spcAft>
              <a:buNone/>
            </a:pPr>
            <a:r>
              <a:rPr lang="en" sz="10533">
                <a:solidFill>
                  <a:schemeClr val="accent3"/>
                </a:solidFill>
                <a:latin typeface="Bebas Neue"/>
                <a:ea typeface="Bebas Neue"/>
                <a:cs typeface="Bebas Neue"/>
                <a:sym typeface="Bebas Neue"/>
              </a:rPr>
              <a:t>ARTIFICIAL INTELLIGENCE (AI)</a:t>
            </a:r>
            <a:endParaRPr sz="2400">
              <a:solidFill>
                <a:schemeClr val="accent3"/>
              </a:solidFill>
              <a:latin typeface="Nunito"/>
              <a:ea typeface="Nunito"/>
              <a:cs typeface="Nunito"/>
              <a:sym typeface="Nunito"/>
            </a:endParaRPr>
          </a:p>
        </p:txBody>
      </p:sp>
      <p:sp>
        <p:nvSpPr>
          <p:cNvPr id="167" name="Google Shape;167;p25"/>
          <p:cNvSpPr/>
          <p:nvPr/>
        </p:nvSpPr>
        <p:spPr>
          <a:xfrm>
            <a:off x="959345" y="1857688"/>
            <a:ext cx="10272000" cy="3952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8" name="Google Shape;168;p25"/>
          <p:cNvSpPr txBox="1">
            <a:spLocks noGrp="1"/>
          </p:cNvSpPr>
          <p:nvPr>
            <p:ph type="title"/>
          </p:nvPr>
        </p:nvSpPr>
        <p:spPr>
          <a:xfrm>
            <a:off x="1163200" y="3526684"/>
            <a:ext cx="3115200" cy="53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solidFill>
                  <a:schemeClr val="accen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169" name="Google Shape;169;p25"/>
          <p:cNvSpPr txBox="1">
            <a:spLocks noGrp="1"/>
          </p:cNvSpPr>
          <p:nvPr>
            <p:ph type="subTitle" idx="1"/>
          </p:nvPr>
        </p:nvSpPr>
        <p:spPr>
          <a:xfrm>
            <a:off x="1163200" y="4125632"/>
            <a:ext cx="3115200" cy="1204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867">
                <a:solidFill>
                  <a:schemeClr val="accent2"/>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70" name="Google Shape;170;p25"/>
          <p:cNvSpPr txBox="1">
            <a:spLocks noGrp="1"/>
          </p:cNvSpPr>
          <p:nvPr>
            <p:ph type="title" idx="2"/>
          </p:nvPr>
        </p:nvSpPr>
        <p:spPr>
          <a:xfrm>
            <a:off x="4538400" y="3526684"/>
            <a:ext cx="3115200" cy="53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solidFill>
                  <a:schemeClr val="accen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171" name="Google Shape;171;p25"/>
          <p:cNvSpPr txBox="1">
            <a:spLocks noGrp="1"/>
          </p:cNvSpPr>
          <p:nvPr>
            <p:ph type="subTitle" idx="3"/>
          </p:nvPr>
        </p:nvSpPr>
        <p:spPr>
          <a:xfrm>
            <a:off x="4538400" y="4125632"/>
            <a:ext cx="3115200" cy="1204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867">
                <a:solidFill>
                  <a:schemeClr val="accent2"/>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72" name="Google Shape;172;p25"/>
          <p:cNvSpPr txBox="1">
            <a:spLocks noGrp="1"/>
          </p:cNvSpPr>
          <p:nvPr>
            <p:ph type="title" idx="4"/>
          </p:nvPr>
        </p:nvSpPr>
        <p:spPr>
          <a:xfrm>
            <a:off x="7913600" y="3526684"/>
            <a:ext cx="3115200" cy="53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solidFill>
                  <a:schemeClr val="accen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173" name="Google Shape;173;p25"/>
          <p:cNvSpPr txBox="1">
            <a:spLocks noGrp="1"/>
          </p:cNvSpPr>
          <p:nvPr>
            <p:ph type="subTitle" idx="5"/>
          </p:nvPr>
        </p:nvSpPr>
        <p:spPr>
          <a:xfrm>
            <a:off x="7913600" y="4125632"/>
            <a:ext cx="3115200" cy="1204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867">
                <a:solidFill>
                  <a:schemeClr val="accent2"/>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74" name="Google Shape;174;p25"/>
          <p:cNvSpPr txBox="1">
            <a:spLocks noGrp="1"/>
          </p:cNvSpPr>
          <p:nvPr>
            <p:ph type="title" idx="6"/>
          </p:nvPr>
        </p:nvSpPr>
        <p:spPr>
          <a:xfrm>
            <a:off x="960000" y="593367"/>
            <a:ext cx="10272000" cy="76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3500"/>
              <a:buNone/>
              <a:defRPr>
                <a:solidFill>
                  <a:schemeClr val="accent1"/>
                </a:solidFill>
              </a:defRPr>
            </a:lvl1pPr>
            <a:lvl2pPr lvl="1" rtl="0">
              <a:spcBef>
                <a:spcPts val="0"/>
              </a:spcBef>
              <a:spcAft>
                <a:spcPts val="0"/>
              </a:spcAft>
              <a:buClr>
                <a:schemeClr val="accent1"/>
              </a:buClr>
              <a:buSzPts val="3500"/>
              <a:buNone/>
              <a:defRPr>
                <a:solidFill>
                  <a:schemeClr val="accent1"/>
                </a:solidFill>
              </a:defRPr>
            </a:lvl2pPr>
            <a:lvl3pPr lvl="2" rtl="0">
              <a:spcBef>
                <a:spcPts val="0"/>
              </a:spcBef>
              <a:spcAft>
                <a:spcPts val="0"/>
              </a:spcAft>
              <a:buClr>
                <a:schemeClr val="accent1"/>
              </a:buClr>
              <a:buSzPts val="3500"/>
              <a:buNone/>
              <a:defRPr>
                <a:solidFill>
                  <a:schemeClr val="accent1"/>
                </a:solidFill>
              </a:defRPr>
            </a:lvl3pPr>
            <a:lvl4pPr lvl="3" rtl="0">
              <a:spcBef>
                <a:spcPts val="0"/>
              </a:spcBef>
              <a:spcAft>
                <a:spcPts val="0"/>
              </a:spcAft>
              <a:buClr>
                <a:schemeClr val="accent1"/>
              </a:buClr>
              <a:buSzPts val="3500"/>
              <a:buNone/>
              <a:defRPr>
                <a:solidFill>
                  <a:schemeClr val="accent1"/>
                </a:solidFill>
              </a:defRPr>
            </a:lvl4pPr>
            <a:lvl5pPr lvl="4" rtl="0">
              <a:spcBef>
                <a:spcPts val="0"/>
              </a:spcBef>
              <a:spcAft>
                <a:spcPts val="0"/>
              </a:spcAft>
              <a:buClr>
                <a:schemeClr val="accent1"/>
              </a:buClr>
              <a:buSzPts val="3500"/>
              <a:buNone/>
              <a:defRPr>
                <a:solidFill>
                  <a:schemeClr val="accent1"/>
                </a:solidFill>
              </a:defRPr>
            </a:lvl5pPr>
            <a:lvl6pPr lvl="5" rtl="0">
              <a:spcBef>
                <a:spcPts val="0"/>
              </a:spcBef>
              <a:spcAft>
                <a:spcPts val="0"/>
              </a:spcAft>
              <a:buClr>
                <a:schemeClr val="accent1"/>
              </a:buClr>
              <a:buSzPts val="3500"/>
              <a:buNone/>
              <a:defRPr>
                <a:solidFill>
                  <a:schemeClr val="accent1"/>
                </a:solidFill>
              </a:defRPr>
            </a:lvl6pPr>
            <a:lvl7pPr lvl="6" rtl="0">
              <a:spcBef>
                <a:spcPts val="0"/>
              </a:spcBef>
              <a:spcAft>
                <a:spcPts val="0"/>
              </a:spcAft>
              <a:buClr>
                <a:schemeClr val="accent1"/>
              </a:buClr>
              <a:buSzPts val="3500"/>
              <a:buNone/>
              <a:defRPr>
                <a:solidFill>
                  <a:schemeClr val="accent1"/>
                </a:solidFill>
              </a:defRPr>
            </a:lvl7pPr>
            <a:lvl8pPr lvl="7" rtl="0">
              <a:spcBef>
                <a:spcPts val="0"/>
              </a:spcBef>
              <a:spcAft>
                <a:spcPts val="0"/>
              </a:spcAft>
              <a:buClr>
                <a:schemeClr val="accent1"/>
              </a:buClr>
              <a:buSzPts val="3500"/>
              <a:buNone/>
              <a:defRPr>
                <a:solidFill>
                  <a:schemeClr val="accent1"/>
                </a:solidFill>
              </a:defRPr>
            </a:lvl8pPr>
            <a:lvl9pPr lvl="8" rtl="0">
              <a:spcBef>
                <a:spcPts val="0"/>
              </a:spcBef>
              <a:spcAft>
                <a:spcPts val="0"/>
              </a:spcAft>
              <a:buClr>
                <a:schemeClr val="accent1"/>
              </a:buClr>
              <a:buSzPts val="3500"/>
              <a:buNone/>
              <a:defRPr>
                <a:solidFill>
                  <a:schemeClr val="accent1"/>
                </a:solidFill>
              </a:defRPr>
            </a:lvl9pPr>
          </a:lstStyle>
          <a:p>
            <a:endParaRPr/>
          </a:p>
        </p:txBody>
      </p:sp>
    </p:spTree>
    <p:extLst>
      <p:ext uri="{BB962C8B-B14F-4D97-AF65-F5344CB8AC3E}">
        <p14:creationId xmlns:p14="http://schemas.microsoft.com/office/powerpoint/2010/main" val="140676017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bg>
      <p:bgPr>
        <a:solidFill>
          <a:schemeClr val="dk1"/>
        </a:solidFill>
        <a:effectLst/>
      </p:bgPr>
    </p:bg>
    <p:spTree>
      <p:nvGrpSpPr>
        <p:cNvPr id="1" name="Shape 175"/>
        <p:cNvGrpSpPr/>
        <p:nvPr/>
      </p:nvGrpSpPr>
      <p:grpSpPr>
        <a:xfrm>
          <a:off x="0" y="0"/>
          <a:ext cx="0" cy="0"/>
          <a:chOff x="0" y="0"/>
          <a:chExt cx="0" cy="0"/>
        </a:xfrm>
      </p:grpSpPr>
      <p:sp>
        <p:nvSpPr>
          <p:cNvPr id="176" name="Google Shape;176;p26"/>
          <p:cNvSpPr txBox="1"/>
          <p:nvPr/>
        </p:nvSpPr>
        <p:spPr>
          <a:xfrm>
            <a:off x="15200" y="5472704"/>
            <a:ext cx="12161600" cy="1512400"/>
          </a:xfrm>
          <a:prstGeom prst="rect">
            <a:avLst/>
          </a:prstGeom>
          <a:noFill/>
          <a:ln>
            <a:noFill/>
          </a:ln>
        </p:spPr>
        <p:txBody>
          <a:bodyPr spcFirstLastPara="1" wrap="square" lIns="121900" tIns="121900" rIns="121900" bIns="121900" anchor="t" anchorCtr="0">
            <a:noAutofit/>
          </a:bodyPr>
          <a:lstStyle/>
          <a:p>
            <a:pPr marL="0" lvl="0" indent="0" algn="ctr" rtl="0">
              <a:lnSpc>
                <a:spcPct val="90000"/>
              </a:lnSpc>
              <a:spcBef>
                <a:spcPts val="0"/>
              </a:spcBef>
              <a:spcAft>
                <a:spcPts val="0"/>
              </a:spcAft>
              <a:buNone/>
            </a:pPr>
            <a:r>
              <a:rPr lang="en" sz="10533">
                <a:solidFill>
                  <a:schemeClr val="accent3"/>
                </a:solidFill>
                <a:latin typeface="Bebas Neue"/>
                <a:ea typeface="Bebas Neue"/>
                <a:cs typeface="Bebas Neue"/>
                <a:sym typeface="Bebas Neue"/>
              </a:rPr>
              <a:t>ARTIFICIAL INTELLIGENCE (AI)</a:t>
            </a:r>
            <a:endParaRPr sz="2400">
              <a:solidFill>
                <a:schemeClr val="accent3"/>
              </a:solidFill>
              <a:latin typeface="Nunito"/>
              <a:ea typeface="Nunito"/>
              <a:cs typeface="Nunito"/>
              <a:sym typeface="Nunito"/>
            </a:endParaRPr>
          </a:p>
        </p:txBody>
      </p:sp>
      <p:sp>
        <p:nvSpPr>
          <p:cNvPr id="177" name="Google Shape;177;p26"/>
          <p:cNvSpPr txBox="1"/>
          <p:nvPr/>
        </p:nvSpPr>
        <p:spPr>
          <a:xfrm>
            <a:off x="15200" y="3701552"/>
            <a:ext cx="12161600" cy="1512400"/>
          </a:xfrm>
          <a:prstGeom prst="rect">
            <a:avLst/>
          </a:prstGeom>
          <a:noFill/>
          <a:ln>
            <a:noFill/>
          </a:ln>
        </p:spPr>
        <p:txBody>
          <a:bodyPr spcFirstLastPara="1" wrap="square" lIns="121900" tIns="121900" rIns="121900" bIns="121900" anchor="t" anchorCtr="0">
            <a:noAutofit/>
          </a:bodyPr>
          <a:lstStyle/>
          <a:p>
            <a:pPr marL="0" lvl="0" indent="0" algn="ctr" rtl="0">
              <a:lnSpc>
                <a:spcPct val="90000"/>
              </a:lnSpc>
              <a:spcBef>
                <a:spcPts val="0"/>
              </a:spcBef>
              <a:spcAft>
                <a:spcPts val="0"/>
              </a:spcAft>
              <a:buNone/>
            </a:pPr>
            <a:r>
              <a:rPr lang="en" sz="10533">
                <a:solidFill>
                  <a:schemeClr val="accent3"/>
                </a:solidFill>
                <a:latin typeface="Bebas Neue"/>
                <a:ea typeface="Bebas Neue"/>
                <a:cs typeface="Bebas Neue"/>
                <a:sym typeface="Bebas Neue"/>
              </a:rPr>
              <a:t>ARTIFICIAL INTELLIGENCE (AI)</a:t>
            </a:r>
            <a:endParaRPr sz="2400">
              <a:solidFill>
                <a:schemeClr val="accent3"/>
              </a:solidFill>
              <a:latin typeface="Nunito"/>
              <a:ea typeface="Nunito"/>
              <a:cs typeface="Nunito"/>
              <a:sym typeface="Nunito"/>
            </a:endParaRPr>
          </a:p>
        </p:txBody>
      </p:sp>
      <p:sp>
        <p:nvSpPr>
          <p:cNvPr id="178" name="Google Shape;178;p26"/>
          <p:cNvSpPr txBox="1">
            <a:spLocks noGrp="1"/>
          </p:cNvSpPr>
          <p:nvPr>
            <p:ph type="title"/>
          </p:nvPr>
        </p:nvSpPr>
        <p:spPr>
          <a:xfrm>
            <a:off x="963567" y="2880916"/>
            <a:ext cx="31152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500"/>
              <a:buNone/>
              <a:defRPr sz="3333">
                <a:solidFill>
                  <a:schemeClr val="accent2"/>
                </a:solidFill>
              </a:defRPr>
            </a:lvl1pPr>
            <a:lvl2pPr lvl="1" algn="ctr" rtl="0">
              <a:spcBef>
                <a:spcPts val="0"/>
              </a:spcBef>
              <a:spcAft>
                <a:spcPts val="0"/>
              </a:spcAft>
              <a:buClr>
                <a:schemeClr val="accent2"/>
              </a:buClr>
              <a:buSzPts val="2500"/>
              <a:buNone/>
              <a:defRPr sz="3333">
                <a:solidFill>
                  <a:schemeClr val="accent2"/>
                </a:solidFill>
              </a:defRPr>
            </a:lvl2pPr>
            <a:lvl3pPr lvl="2" algn="ctr" rtl="0">
              <a:spcBef>
                <a:spcPts val="0"/>
              </a:spcBef>
              <a:spcAft>
                <a:spcPts val="0"/>
              </a:spcAft>
              <a:buClr>
                <a:schemeClr val="accent2"/>
              </a:buClr>
              <a:buSzPts val="2500"/>
              <a:buNone/>
              <a:defRPr sz="3333">
                <a:solidFill>
                  <a:schemeClr val="accent2"/>
                </a:solidFill>
              </a:defRPr>
            </a:lvl3pPr>
            <a:lvl4pPr lvl="3" algn="ctr" rtl="0">
              <a:spcBef>
                <a:spcPts val="0"/>
              </a:spcBef>
              <a:spcAft>
                <a:spcPts val="0"/>
              </a:spcAft>
              <a:buClr>
                <a:schemeClr val="accent2"/>
              </a:buClr>
              <a:buSzPts val="2500"/>
              <a:buNone/>
              <a:defRPr sz="3333">
                <a:solidFill>
                  <a:schemeClr val="accent2"/>
                </a:solidFill>
              </a:defRPr>
            </a:lvl4pPr>
            <a:lvl5pPr lvl="4" algn="ctr" rtl="0">
              <a:spcBef>
                <a:spcPts val="0"/>
              </a:spcBef>
              <a:spcAft>
                <a:spcPts val="0"/>
              </a:spcAft>
              <a:buClr>
                <a:schemeClr val="accent2"/>
              </a:buClr>
              <a:buSzPts val="2500"/>
              <a:buNone/>
              <a:defRPr sz="3333">
                <a:solidFill>
                  <a:schemeClr val="accent2"/>
                </a:solidFill>
              </a:defRPr>
            </a:lvl5pPr>
            <a:lvl6pPr lvl="5" algn="ctr" rtl="0">
              <a:spcBef>
                <a:spcPts val="0"/>
              </a:spcBef>
              <a:spcAft>
                <a:spcPts val="0"/>
              </a:spcAft>
              <a:buClr>
                <a:schemeClr val="accent2"/>
              </a:buClr>
              <a:buSzPts val="2500"/>
              <a:buNone/>
              <a:defRPr sz="3333">
                <a:solidFill>
                  <a:schemeClr val="accent2"/>
                </a:solidFill>
              </a:defRPr>
            </a:lvl6pPr>
            <a:lvl7pPr lvl="6" algn="ctr" rtl="0">
              <a:spcBef>
                <a:spcPts val="0"/>
              </a:spcBef>
              <a:spcAft>
                <a:spcPts val="0"/>
              </a:spcAft>
              <a:buClr>
                <a:schemeClr val="accent2"/>
              </a:buClr>
              <a:buSzPts val="2500"/>
              <a:buNone/>
              <a:defRPr sz="3333">
                <a:solidFill>
                  <a:schemeClr val="accent2"/>
                </a:solidFill>
              </a:defRPr>
            </a:lvl7pPr>
            <a:lvl8pPr lvl="7" algn="ctr" rtl="0">
              <a:spcBef>
                <a:spcPts val="0"/>
              </a:spcBef>
              <a:spcAft>
                <a:spcPts val="0"/>
              </a:spcAft>
              <a:buClr>
                <a:schemeClr val="accent2"/>
              </a:buClr>
              <a:buSzPts val="2500"/>
              <a:buNone/>
              <a:defRPr sz="3333">
                <a:solidFill>
                  <a:schemeClr val="accent2"/>
                </a:solidFill>
              </a:defRPr>
            </a:lvl8pPr>
            <a:lvl9pPr lvl="8" algn="ctr" rtl="0">
              <a:spcBef>
                <a:spcPts val="0"/>
              </a:spcBef>
              <a:spcAft>
                <a:spcPts val="0"/>
              </a:spcAft>
              <a:buClr>
                <a:schemeClr val="accent2"/>
              </a:buClr>
              <a:buSzPts val="2500"/>
              <a:buNone/>
              <a:defRPr sz="3333">
                <a:solidFill>
                  <a:schemeClr val="accent2"/>
                </a:solidFill>
              </a:defRPr>
            </a:lvl9pPr>
          </a:lstStyle>
          <a:p>
            <a:endParaRPr/>
          </a:p>
        </p:txBody>
      </p:sp>
      <p:sp>
        <p:nvSpPr>
          <p:cNvPr id="179" name="Google Shape;179;p26"/>
          <p:cNvSpPr txBox="1">
            <a:spLocks noGrp="1"/>
          </p:cNvSpPr>
          <p:nvPr>
            <p:ph type="subTitle" idx="1"/>
          </p:nvPr>
        </p:nvSpPr>
        <p:spPr>
          <a:xfrm>
            <a:off x="963567" y="3708339"/>
            <a:ext cx="3115200" cy="84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2"/>
              </a:buClr>
              <a:buSzPts val="1400"/>
              <a:buNone/>
              <a:defRPr sz="1867">
                <a:solidFill>
                  <a:schemeClr val="accent2"/>
                </a:solidFill>
              </a:defRPr>
            </a:lvl1pPr>
            <a:lvl2pPr lvl="1" algn="ctr" rtl="0">
              <a:lnSpc>
                <a:spcPct val="100000"/>
              </a:lnSpc>
              <a:spcBef>
                <a:spcPts val="0"/>
              </a:spcBef>
              <a:spcAft>
                <a:spcPts val="0"/>
              </a:spcAft>
              <a:buClr>
                <a:schemeClr val="accent2"/>
              </a:buClr>
              <a:buSzPts val="1400"/>
              <a:buNone/>
              <a:defRPr>
                <a:solidFill>
                  <a:schemeClr val="accent2"/>
                </a:solidFill>
              </a:defRPr>
            </a:lvl2pPr>
            <a:lvl3pPr lvl="2" algn="ctr" rtl="0">
              <a:lnSpc>
                <a:spcPct val="100000"/>
              </a:lnSpc>
              <a:spcBef>
                <a:spcPts val="0"/>
              </a:spcBef>
              <a:spcAft>
                <a:spcPts val="0"/>
              </a:spcAft>
              <a:buClr>
                <a:schemeClr val="accent2"/>
              </a:buClr>
              <a:buSzPts val="1400"/>
              <a:buNone/>
              <a:defRPr>
                <a:solidFill>
                  <a:schemeClr val="accent2"/>
                </a:solidFill>
              </a:defRPr>
            </a:lvl3pPr>
            <a:lvl4pPr lvl="3" algn="ctr" rtl="0">
              <a:lnSpc>
                <a:spcPct val="100000"/>
              </a:lnSpc>
              <a:spcBef>
                <a:spcPts val="0"/>
              </a:spcBef>
              <a:spcAft>
                <a:spcPts val="0"/>
              </a:spcAft>
              <a:buClr>
                <a:schemeClr val="accent2"/>
              </a:buClr>
              <a:buSzPts val="1400"/>
              <a:buNone/>
              <a:defRPr>
                <a:solidFill>
                  <a:schemeClr val="accent2"/>
                </a:solidFill>
              </a:defRPr>
            </a:lvl4pPr>
            <a:lvl5pPr lvl="4" algn="ctr" rtl="0">
              <a:lnSpc>
                <a:spcPct val="100000"/>
              </a:lnSpc>
              <a:spcBef>
                <a:spcPts val="0"/>
              </a:spcBef>
              <a:spcAft>
                <a:spcPts val="0"/>
              </a:spcAft>
              <a:buClr>
                <a:schemeClr val="accent2"/>
              </a:buClr>
              <a:buSzPts val="1400"/>
              <a:buNone/>
              <a:defRPr>
                <a:solidFill>
                  <a:schemeClr val="accent2"/>
                </a:solidFill>
              </a:defRPr>
            </a:lvl5pPr>
            <a:lvl6pPr lvl="5" algn="ctr" rtl="0">
              <a:lnSpc>
                <a:spcPct val="100000"/>
              </a:lnSpc>
              <a:spcBef>
                <a:spcPts val="0"/>
              </a:spcBef>
              <a:spcAft>
                <a:spcPts val="0"/>
              </a:spcAft>
              <a:buClr>
                <a:schemeClr val="accent2"/>
              </a:buClr>
              <a:buSzPts val="1400"/>
              <a:buNone/>
              <a:defRPr>
                <a:solidFill>
                  <a:schemeClr val="accent2"/>
                </a:solidFill>
              </a:defRPr>
            </a:lvl6pPr>
            <a:lvl7pPr lvl="6" algn="ctr" rtl="0">
              <a:lnSpc>
                <a:spcPct val="100000"/>
              </a:lnSpc>
              <a:spcBef>
                <a:spcPts val="0"/>
              </a:spcBef>
              <a:spcAft>
                <a:spcPts val="0"/>
              </a:spcAft>
              <a:buClr>
                <a:schemeClr val="accent2"/>
              </a:buClr>
              <a:buSzPts val="1400"/>
              <a:buNone/>
              <a:defRPr>
                <a:solidFill>
                  <a:schemeClr val="accent2"/>
                </a:solidFill>
              </a:defRPr>
            </a:lvl7pPr>
            <a:lvl8pPr lvl="7" algn="ctr" rtl="0">
              <a:lnSpc>
                <a:spcPct val="100000"/>
              </a:lnSpc>
              <a:spcBef>
                <a:spcPts val="0"/>
              </a:spcBef>
              <a:spcAft>
                <a:spcPts val="0"/>
              </a:spcAft>
              <a:buClr>
                <a:schemeClr val="accent2"/>
              </a:buClr>
              <a:buSzPts val="1400"/>
              <a:buNone/>
              <a:defRPr>
                <a:solidFill>
                  <a:schemeClr val="accent2"/>
                </a:solidFill>
              </a:defRPr>
            </a:lvl8pPr>
            <a:lvl9pPr lvl="8" algn="ctr" rtl="0">
              <a:lnSpc>
                <a:spcPct val="100000"/>
              </a:lnSpc>
              <a:spcBef>
                <a:spcPts val="0"/>
              </a:spcBef>
              <a:spcAft>
                <a:spcPts val="0"/>
              </a:spcAft>
              <a:buClr>
                <a:schemeClr val="accent2"/>
              </a:buClr>
              <a:buSzPts val="1400"/>
              <a:buNone/>
              <a:defRPr>
                <a:solidFill>
                  <a:schemeClr val="accent2"/>
                </a:solidFill>
              </a:defRPr>
            </a:lvl9pPr>
          </a:lstStyle>
          <a:p>
            <a:endParaRPr/>
          </a:p>
        </p:txBody>
      </p:sp>
      <p:sp>
        <p:nvSpPr>
          <p:cNvPr id="180" name="Google Shape;180;p26"/>
          <p:cNvSpPr txBox="1">
            <a:spLocks noGrp="1"/>
          </p:cNvSpPr>
          <p:nvPr>
            <p:ph type="title" idx="2"/>
          </p:nvPr>
        </p:nvSpPr>
        <p:spPr>
          <a:xfrm>
            <a:off x="4541967" y="2880916"/>
            <a:ext cx="31152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500"/>
              <a:buNone/>
              <a:defRPr sz="3333">
                <a:solidFill>
                  <a:schemeClr val="accent2"/>
                </a:solidFill>
              </a:defRPr>
            </a:lvl1pPr>
            <a:lvl2pPr lvl="1" algn="ctr" rtl="0">
              <a:spcBef>
                <a:spcPts val="0"/>
              </a:spcBef>
              <a:spcAft>
                <a:spcPts val="0"/>
              </a:spcAft>
              <a:buClr>
                <a:schemeClr val="accent2"/>
              </a:buClr>
              <a:buSzPts val="2500"/>
              <a:buNone/>
              <a:defRPr sz="3333">
                <a:solidFill>
                  <a:schemeClr val="accent2"/>
                </a:solidFill>
              </a:defRPr>
            </a:lvl2pPr>
            <a:lvl3pPr lvl="2" algn="ctr" rtl="0">
              <a:spcBef>
                <a:spcPts val="0"/>
              </a:spcBef>
              <a:spcAft>
                <a:spcPts val="0"/>
              </a:spcAft>
              <a:buClr>
                <a:schemeClr val="accent2"/>
              </a:buClr>
              <a:buSzPts val="2500"/>
              <a:buNone/>
              <a:defRPr sz="3333">
                <a:solidFill>
                  <a:schemeClr val="accent2"/>
                </a:solidFill>
              </a:defRPr>
            </a:lvl3pPr>
            <a:lvl4pPr lvl="3" algn="ctr" rtl="0">
              <a:spcBef>
                <a:spcPts val="0"/>
              </a:spcBef>
              <a:spcAft>
                <a:spcPts val="0"/>
              </a:spcAft>
              <a:buClr>
                <a:schemeClr val="accent2"/>
              </a:buClr>
              <a:buSzPts val="2500"/>
              <a:buNone/>
              <a:defRPr sz="3333">
                <a:solidFill>
                  <a:schemeClr val="accent2"/>
                </a:solidFill>
              </a:defRPr>
            </a:lvl4pPr>
            <a:lvl5pPr lvl="4" algn="ctr" rtl="0">
              <a:spcBef>
                <a:spcPts val="0"/>
              </a:spcBef>
              <a:spcAft>
                <a:spcPts val="0"/>
              </a:spcAft>
              <a:buClr>
                <a:schemeClr val="accent2"/>
              </a:buClr>
              <a:buSzPts val="2500"/>
              <a:buNone/>
              <a:defRPr sz="3333">
                <a:solidFill>
                  <a:schemeClr val="accent2"/>
                </a:solidFill>
              </a:defRPr>
            </a:lvl5pPr>
            <a:lvl6pPr lvl="5" algn="ctr" rtl="0">
              <a:spcBef>
                <a:spcPts val="0"/>
              </a:spcBef>
              <a:spcAft>
                <a:spcPts val="0"/>
              </a:spcAft>
              <a:buClr>
                <a:schemeClr val="accent2"/>
              </a:buClr>
              <a:buSzPts val="2500"/>
              <a:buNone/>
              <a:defRPr sz="3333">
                <a:solidFill>
                  <a:schemeClr val="accent2"/>
                </a:solidFill>
              </a:defRPr>
            </a:lvl6pPr>
            <a:lvl7pPr lvl="6" algn="ctr" rtl="0">
              <a:spcBef>
                <a:spcPts val="0"/>
              </a:spcBef>
              <a:spcAft>
                <a:spcPts val="0"/>
              </a:spcAft>
              <a:buClr>
                <a:schemeClr val="accent2"/>
              </a:buClr>
              <a:buSzPts val="2500"/>
              <a:buNone/>
              <a:defRPr sz="3333">
                <a:solidFill>
                  <a:schemeClr val="accent2"/>
                </a:solidFill>
              </a:defRPr>
            </a:lvl7pPr>
            <a:lvl8pPr lvl="7" algn="ctr" rtl="0">
              <a:spcBef>
                <a:spcPts val="0"/>
              </a:spcBef>
              <a:spcAft>
                <a:spcPts val="0"/>
              </a:spcAft>
              <a:buClr>
                <a:schemeClr val="accent2"/>
              </a:buClr>
              <a:buSzPts val="2500"/>
              <a:buNone/>
              <a:defRPr sz="3333">
                <a:solidFill>
                  <a:schemeClr val="accent2"/>
                </a:solidFill>
              </a:defRPr>
            </a:lvl8pPr>
            <a:lvl9pPr lvl="8" algn="ctr" rtl="0">
              <a:spcBef>
                <a:spcPts val="0"/>
              </a:spcBef>
              <a:spcAft>
                <a:spcPts val="0"/>
              </a:spcAft>
              <a:buClr>
                <a:schemeClr val="accent2"/>
              </a:buClr>
              <a:buSzPts val="2500"/>
              <a:buNone/>
              <a:defRPr sz="3333">
                <a:solidFill>
                  <a:schemeClr val="accent2"/>
                </a:solidFill>
              </a:defRPr>
            </a:lvl9pPr>
          </a:lstStyle>
          <a:p>
            <a:endParaRPr/>
          </a:p>
        </p:txBody>
      </p:sp>
      <p:sp>
        <p:nvSpPr>
          <p:cNvPr id="181" name="Google Shape;181;p26"/>
          <p:cNvSpPr txBox="1">
            <a:spLocks noGrp="1"/>
          </p:cNvSpPr>
          <p:nvPr>
            <p:ph type="subTitle" idx="3"/>
          </p:nvPr>
        </p:nvSpPr>
        <p:spPr>
          <a:xfrm>
            <a:off x="4541967" y="3708339"/>
            <a:ext cx="3115200" cy="84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2"/>
              </a:buClr>
              <a:buSzPts val="1400"/>
              <a:buNone/>
              <a:defRPr sz="1867">
                <a:solidFill>
                  <a:schemeClr val="accent2"/>
                </a:solidFill>
              </a:defRPr>
            </a:lvl1pPr>
            <a:lvl2pPr lvl="1" algn="ctr" rtl="0">
              <a:lnSpc>
                <a:spcPct val="100000"/>
              </a:lnSpc>
              <a:spcBef>
                <a:spcPts val="0"/>
              </a:spcBef>
              <a:spcAft>
                <a:spcPts val="0"/>
              </a:spcAft>
              <a:buClr>
                <a:schemeClr val="accent2"/>
              </a:buClr>
              <a:buSzPts val="1400"/>
              <a:buNone/>
              <a:defRPr>
                <a:solidFill>
                  <a:schemeClr val="accent2"/>
                </a:solidFill>
              </a:defRPr>
            </a:lvl2pPr>
            <a:lvl3pPr lvl="2" algn="ctr" rtl="0">
              <a:lnSpc>
                <a:spcPct val="100000"/>
              </a:lnSpc>
              <a:spcBef>
                <a:spcPts val="0"/>
              </a:spcBef>
              <a:spcAft>
                <a:spcPts val="0"/>
              </a:spcAft>
              <a:buClr>
                <a:schemeClr val="accent2"/>
              </a:buClr>
              <a:buSzPts val="1400"/>
              <a:buNone/>
              <a:defRPr>
                <a:solidFill>
                  <a:schemeClr val="accent2"/>
                </a:solidFill>
              </a:defRPr>
            </a:lvl3pPr>
            <a:lvl4pPr lvl="3" algn="ctr" rtl="0">
              <a:lnSpc>
                <a:spcPct val="100000"/>
              </a:lnSpc>
              <a:spcBef>
                <a:spcPts val="0"/>
              </a:spcBef>
              <a:spcAft>
                <a:spcPts val="0"/>
              </a:spcAft>
              <a:buClr>
                <a:schemeClr val="accent2"/>
              </a:buClr>
              <a:buSzPts val="1400"/>
              <a:buNone/>
              <a:defRPr>
                <a:solidFill>
                  <a:schemeClr val="accent2"/>
                </a:solidFill>
              </a:defRPr>
            </a:lvl4pPr>
            <a:lvl5pPr lvl="4" algn="ctr" rtl="0">
              <a:lnSpc>
                <a:spcPct val="100000"/>
              </a:lnSpc>
              <a:spcBef>
                <a:spcPts val="0"/>
              </a:spcBef>
              <a:spcAft>
                <a:spcPts val="0"/>
              </a:spcAft>
              <a:buClr>
                <a:schemeClr val="accent2"/>
              </a:buClr>
              <a:buSzPts val="1400"/>
              <a:buNone/>
              <a:defRPr>
                <a:solidFill>
                  <a:schemeClr val="accent2"/>
                </a:solidFill>
              </a:defRPr>
            </a:lvl5pPr>
            <a:lvl6pPr lvl="5" algn="ctr" rtl="0">
              <a:lnSpc>
                <a:spcPct val="100000"/>
              </a:lnSpc>
              <a:spcBef>
                <a:spcPts val="0"/>
              </a:spcBef>
              <a:spcAft>
                <a:spcPts val="0"/>
              </a:spcAft>
              <a:buClr>
                <a:schemeClr val="accent2"/>
              </a:buClr>
              <a:buSzPts val="1400"/>
              <a:buNone/>
              <a:defRPr>
                <a:solidFill>
                  <a:schemeClr val="accent2"/>
                </a:solidFill>
              </a:defRPr>
            </a:lvl6pPr>
            <a:lvl7pPr lvl="6" algn="ctr" rtl="0">
              <a:lnSpc>
                <a:spcPct val="100000"/>
              </a:lnSpc>
              <a:spcBef>
                <a:spcPts val="0"/>
              </a:spcBef>
              <a:spcAft>
                <a:spcPts val="0"/>
              </a:spcAft>
              <a:buClr>
                <a:schemeClr val="accent2"/>
              </a:buClr>
              <a:buSzPts val="1400"/>
              <a:buNone/>
              <a:defRPr>
                <a:solidFill>
                  <a:schemeClr val="accent2"/>
                </a:solidFill>
              </a:defRPr>
            </a:lvl7pPr>
            <a:lvl8pPr lvl="7" algn="ctr" rtl="0">
              <a:lnSpc>
                <a:spcPct val="100000"/>
              </a:lnSpc>
              <a:spcBef>
                <a:spcPts val="0"/>
              </a:spcBef>
              <a:spcAft>
                <a:spcPts val="0"/>
              </a:spcAft>
              <a:buClr>
                <a:schemeClr val="accent2"/>
              </a:buClr>
              <a:buSzPts val="1400"/>
              <a:buNone/>
              <a:defRPr>
                <a:solidFill>
                  <a:schemeClr val="accent2"/>
                </a:solidFill>
              </a:defRPr>
            </a:lvl8pPr>
            <a:lvl9pPr lvl="8" algn="ctr" rtl="0">
              <a:lnSpc>
                <a:spcPct val="100000"/>
              </a:lnSpc>
              <a:spcBef>
                <a:spcPts val="0"/>
              </a:spcBef>
              <a:spcAft>
                <a:spcPts val="0"/>
              </a:spcAft>
              <a:buClr>
                <a:schemeClr val="accent2"/>
              </a:buClr>
              <a:buSzPts val="1400"/>
              <a:buNone/>
              <a:defRPr>
                <a:solidFill>
                  <a:schemeClr val="accent2"/>
                </a:solidFill>
              </a:defRPr>
            </a:lvl9pPr>
          </a:lstStyle>
          <a:p>
            <a:endParaRPr/>
          </a:p>
        </p:txBody>
      </p:sp>
      <p:sp>
        <p:nvSpPr>
          <p:cNvPr id="182" name="Google Shape;182;p26"/>
          <p:cNvSpPr txBox="1">
            <a:spLocks noGrp="1"/>
          </p:cNvSpPr>
          <p:nvPr>
            <p:ph type="title" idx="4"/>
          </p:nvPr>
        </p:nvSpPr>
        <p:spPr>
          <a:xfrm>
            <a:off x="8120367" y="2880916"/>
            <a:ext cx="31152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500"/>
              <a:buNone/>
              <a:defRPr sz="3333">
                <a:solidFill>
                  <a:schemeClr val="accent2"/>
                </a:solidFill>
              </a:defRPr>
            </a:lvl1pPr>
            <a:lvl2pPr lvl="1" algn="ctr" rtl="0">
              <a:spcBef>
                <a:spcPts val="0"/>
              </a:spcBef>
              <a:spcAft>
                <a:spcPts val="0"/>
              </a:spcAft>
              <a:buClr>
                <a:schemeClr val="accent2"/>
              </a:buClr>
              <a:buSzPts val="2500"/>
              <a:buNone/>
              <a:defRPr sz="3333">
                <a:solidFill>
                  <a:schemeClr val="accent2"/>
                </a:solidFill>
              </a:defRPr>
            </a:lvl2pPr>
            <a:lvl3pPr lvl="2" algn="ctr" rtl="0">
              <a:spcBef>
                <a:spcPts val="0"/>
              </a:spcBef>
              <a:spcAft>
                <a:spcPts val="0"/>
              </a:spcAft>
              <a:buClr>
                <a:schemeClr val="accent2"/>
              </a:buClr>
              <a:buSzPts val="2500"/>
              <a:buNone/>
              <a:defRPr sz="3333">
                <a:solidFill>
                  <a:schemeClr val="accent2"/>
                </a:solidFill>
              </a:defRPr>
            </a:lvl3pPr>
            <a:lvl4pPr lvl="3" algn="ctr" rtl="0">
              <a:spcBef>
                <a:spcPts val="0"/>
              </a:spcBef>
              <a:spcAft>
                <a:spcPts val="0"/>
              </a:spcAft>
              <a:buClr>
                <a:schemeClr val="accent2"/>
              </a:buClr>
              <a:buSzPts val="2500"/>
              <a:buNone/>
              <a:defRPr sz="3333">
                <a:solidFill>
                  <a:schemeClr val="accent2"/>
                </a:solidFill>
              </a:defRPr>
            </a:lvl4pPr>
            <a:lvl5pPr lvl="4" algn="ctr" rtl="0">
              <a:spcBef>
                <a:spcPts val="0"/>
              </a:spcBef>
              <a:spcAft>
                <a:spcPts val="0"/>
              </a:spcAft>
              <a:buClr>
                <a:schemeClr val="accent2"/>
              </a:buClr>
              <a:buSzPts val="2500"/>
              <a:buNone/>
              <a:defRPr sz="3333">
                <a:solidFill>
                  <a:schemeClr val="accent2"/>
                </a:solidFill>
              </a:defRPr>
            </a:lvl5pPr>
            <a:lvl6pPr lvl="5" algn="ctr" rtl="0">
              <a:spcBef>
                <a:spcPts val="0"/>
              </a:spcBef>
              <a:spcAft>
                <a:spcPts val="0"/>
              </a:spcAft>
              <a:buClr>
                <a:schemeClr val="accent2"/>
              </a:buClr>
              <a:buSzPts val="2500"/>
              <a:buNone/>
              <a:defRPr sz="3333">
                <a:solidFill>
                  <a:schemeClr val="accent2"/>
                </a:solidFill>
              </a:defRPr>
            </a:lvl6pPr>
            <a:lvl7pPr lvl="6" algn="ctr" rtl="0">
              <a:spcBef>
                <a:spcPts val="0"/>
              </a:spcBef>
              <a:spcAft>
                <a:spcPts val="0"/>
              </a:spcAft>
              <a:buClr>
                <a:schemeClr val="accent2"/>
              </a:buClr>
              <a:buSzPts val="2500"/>
              <a:buNone/>
              <a:defRPr sz="3333">
                <a:solidFill>
                  <a:schemeClr val="accent2"/>
                </a:solidFill>
              </a:defRPr>
            </a:lvl7pPr>
            <a:lvl8pPr lvl="7" algn="ctr" rtl="0">
              <a:spcBef>
                <a:spcPts val="0"/>
              </a:spcBef>
              <a:spcAft>
                <a:spcPts val="0"/>
              </a:spcAft>
              <a:buClr>
                <a:schemeClr val="accent2"/>
              </a:buClr>
              <a:buSzPts val="2500"/>
              <a:buNone/>
              <a:defRPr sz="3333">
                <a:solidFill>
                  <a:schemeClr val="accent2"/>
                </a:solidFill>
              </a:defRPr>
            </a:lvl8pPr>
            <a:lvl9pPr lvl="8" algn="ctr" rtl="0">
              <a:spcBef>
                <a:spcPts val="0"/>
              </a:spcBef>
              <a:spcAft>
                <a:spcPts val="0"/>
              </a:spcAft>
              <a:buClr>
                <a:schemeClr val="accent2"/>
              </a:buClr>
              <a:buSzPts val="2500"/>
              <a:buNone/>
              <a:defRPr sz="3333">
                <a:solidFill>
                  <a:schemeClr val="accent2"/>
                </a:solidFill>
              </a:defRPr>
            </a:lvl9pPr>
          </a:lstStyle>
          <a:p>
            <a:endParaRPr/>
          </a:p>
        </p:txBody>
      </p:sp>
      <p:sp>
        <p:nvSpPr>
          <p:cNvPr id="183" name="Google Shape;183;p26"/>
          <p:cNvSpPr txBox="1">
            <a:spLocks noGrp="1"/>
          </p:cNvSpPr>
          <p:nvPr>
            <p:ph type="subTitle" idx="5"/>
          </p:nvPr>
        </p:nvSpPr>
        <p:spPr>
          <a:xfrm>
            <a:off x="8120367" y="3708339"/>
            <a:ext cx="3115200" cy="84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2"/>
              </a:buClr>
              <a:buSzPts val="1400"/>
              <a:buNone/>
              <a:defRPr sz="1867">
                <a:solidFill>
                  <a:schemeClr val="accent2"/>
                </a:solidFill>
              </a:defRPr>
            </a:lvl1pPr>
            <a:lvl2pPr lvl="1" algn="ctr" rtl="0">
              <a:lnSpc>
                <a:spcPct val="100000"/>
              </a:lnSpc>
              <a:spcBef>
                <a:spcPts val="0"/>
              </a:spcBef>
              <a:spcAft>
                <a:spcPts val="0"/>
              </a:spcAft>
              <a:buClr>
                <a:schemeClr val="accent2"/>
              </a:buClr>
              <a:buSzPts val="1400"/>
              <a:buNone/>
              <a:defRPr>
                <a:solidFill>
                  <a:schemeClr val="accent2"/>
                </a:solidFill>
              </a:defRPr>
            </a:lvl2pPr>
            <a:lvl3pPr lvl="2" algn="ctr" rtl="0">
              <a:lnSpc>
                <a:spcPct val="100000"/>
              </a:lnSpc>
              <a:spcBef>
                <a:spcPts val="0"/>
              </a:spcBef>
              <a:spcAft>
                <a:spcPts val="0"/>
              </a:spcAft>
              <a:buClr>
                <a:schemeClr val="accent2"/>
              </a:buClr>
              <a:buSzPts val="1400"/>
              <a:buNone/>
              <a:defRPr>
                <a:solidFill>
                  <a:schemeClr val="accent2"/>
                </a:solidFill>
              </a:defRPr>
            </a:lvl3pPr>
            <a:lvl4pPr lvl="3" algn="ctr" rtl="0">
              <a:lnSpc>
                <a:spcPct val="100000"/>
              </a:lnSpc>
              <a:spcBef>
                <a:spcPts val="0"/>
              </a:spcBef>
              <a:spcAft>
                <a:spcPts val="0"/>
              </a:spcAft>
              <a:buClr>
                <a:schemeClr val="accent2"/>
              </a:buClr>
              <a:buSzPts val="1400"/>
              <a:buNone/>
              <a:defRPr>
                <a:solidFill>
                  <a:schemeClr val="accent2"/>
                </a:solidFill>
              </a:defRPr>
            </a:lvl4pPr>
            <a:lvl5pPr lvl="4" algn="ctr" rtl="0">
              <a:lnSpc>
                <a:spcPct val="100000"/>
              </a:lnSpc>
              <a:spcBef>
                <a:spcPts val="0"/>
              </a:spcBef>
              <a:spcAft>
                <a:spcPts val="0"/>
              </a:spcAft>
              <a:buClr>
                <a:schemeClr val="accent2"/>
              </a:buClr>
              <a:buSzPts val="1400"/>
              <a:buNone/>
              <a:defRPr>
                <a:solidFill>
                  <a:schemeClr val="accent2"/>
                </a:solidFill>
              </a:defRPr>
            </a:lvl5pPr>
            <a:lvl6pPr lvl="5" algn="ctr" rtl="0">
              <a:lnSpc>
                <a:spcPct val="100000"/>
              </a:lnSpc>
              <a:spcBef>
                <a:spcPts val="0"/>
              </a:spcBef>
              <a:spcAft>
                <a:spcPts val="0"/>
              </a:spcAft>
              <a:buClr>
                <a:schemeClr val="accent2"/>
              </a:buClr>
              <a:buSzPts val="1400"/>
              <a:buNone/>
              <a:defRPr>
                <a:solidFill>
                  <a:schemeClr val="accent2"/>
                </a:solidFill>
              </a:defRPr>
            </a:lvl6pPr>
            <a:lvl7pPr lvl="6" algn="ctr" rtl="0">
              <a:lnSpc>
                <a:spcPct val="100000"/>
              </a:lnSpc>
              <a:spcBef>
                <a:spcPts val="0"/>
              </a:spcBef>
              <a:spcAft>
                <a:spcPts val="0"/>
              </a:spcAft>
              <a:buClr>
                <a:schemeClr val="accent2"/>
              </a:buClr>
              <a:buSzPts val="1400"/>
              <a:buNone/>
              <a:defRPr>
                <a:solidFill>
                  <a:schemeClr val="accent2"/>
                </a:solidFill>
              </a:defRPr>
            </a:lvl7pPr>
            <a:lvl8pPr lvl="7" algn="ctr" rtl="0">
              <a:lnSpc>
                <a:spcPct val="100000"/>
              </a:lnSpc>
              <a:spcBef>
                <a:spcPts val="0"/>
              </a:spcBef>
              <a:spcAft>
                <a:spcPts val="0"/>
              </a:spcAft>
              <a:buClr>
                <a:schemeClr val="accent2"/>
              </a:buClr>
              <a:buSzPts val="1400"/>
              <a:buNone/>
              <a:defRPr>
                <a:solidFill>
                  <a:schemeClr val="accent2"/>
                </a:solidFill>
              </a:defRPr>
            </a:lvl8pPr>
            <a:lvl9pPr lvl="8" algn="ctr" rtl="0">
              <a:lnSpc>
                <a:spcPct val="100000"/>
              </a:lnSpc>
              <a:spcBef>
                <a:spcPts val="0"/>
              </a:spcBef>
              <a:spcAft>
                <a:spcPts val="0"/>
              </a:spcAft>
              <a:buClr>
                <a:schemeClr val="accent2"/>
              </a:buClr>
              <a:buSzPts val="1400"/>
              <a:buNone/>
              <a:defRPr>
                <a:solidFill>
                  <a:schemeClr val="accent2"/>
                </a:solidFill>
              </a:defRPr>
            </a:lvl9pPr>
          </a:lstStyle>
          <a:p>
            <a:endParaRPr/>
          </a:p>
        </p:txBody>
      </p:sp>
      <p:sp>
        <p:nvSpPr>
          <p:cNvPr id="184" name="Google Shape;184;p26"/>
          <p:cNvSpPr txBox="1">
            <a:spLocks noGrp="1"/>
          </p:cNvSpPr>
          <p:nvPr>
            <p:ph type="title" idx="6"/>
          </p:nvPr>
        </p:nvSpPr>
        <p:spPr>
          <a:xfrm>
            <a:off x="960000" y="593367"/>
            <a:ext cx="1027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5" name="Google Shape;185;p26"/>
          <p:cNvSpPr txBox="1">
            <a:spLocks noGrp="1"/>
          </p:cNvSpPr>
          <p:nvPr>
            <p:ph type="title" idx="7"/>
          </p:nvPr>
        </p:nvSpPr>
        <p:spPr>
          <a:xfrm>
            <a:off x="963567" y="4678584"/>
            <a:ext cx="31152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500"/>
              <a:buNone/>
              <a:defRPr sz="3333">
                <a:solidFill>
                  <a:schemeClr val="accent1"/>
                </a:solidFill>
              </a:defRPr>
            </a:lvl1pPr>
            <a:lvl2pPr lvl="1" algn="ctr" rtl="0">
              <a:spcBef>
                <a:spcPts val="0"/>
              </a:spcBef>
              <a:spcAft>
                <a:spcPts val="0"/>
              </a:spcAft>
              <a:buClr>
                <a:schemeClr val="accent1"/>
              </a:buClr>
              <a:buSzPts val="2500"/>
              <a:buNone/>
              <a:defRPr sz="3333">
                <a:solidFill>
                  <a:schemeClr val="accent1"/>
                </a:solidFill>
              </a:defRPr>
            </a:lvl2pPr>
            <a:lvl3pPr lvl="2" algn="ctr" rtl="0">
              <a:spcBef>
                <a:spcPts val="0"/>
              </a:spcBef>
              <a:spcAft>
                <a:spcPts val="0"/>
              </a:spcAft>
              <a:buClr>
                <a:schemeClr val="accent1"/>
              </a:buClr>
              <a:buSzPts val="2500"/>
              <a:buNone/>
              <a:defRPr sz="3333">
                <a:solidFill>
                  <a:schemeClr val="accent1"/>
                </a:solidFill>
              </a:defRPr>
            </a:lvl3pPr>
            <a:lvl4pPr lvl="3" algn="ctr" rtl="0">
              <a:spcBef>
                <a:spcPts val="0"/>
              </a:spcBef>
              <a:spcAft>
                <a:spcPts val="0"/>
              </a:spcAft>
              <a:buClr>
                <a:schemeClr val="accent1"/>
              </a:buClr>
              <a:buSzPts val="2500"/>
              <a:buNone/>
              <a:defRPr sz="3333">
                <a:solidFill>
                  <a:schemeClr val="accent1"/>
                </a:solidFill>
              </a:defRPr>
            </a:lvl4pPr>
            <a:lvl5pPr lvl="4" algn="ctr" rtl="0">
              <a:spcBef>
                <a:spcPts val="0"/>
              </a:spcBef>
              <a:spcAft>
                <a:spcPts val="0"/>
              </a:spcAft>
              <a:buClr>
                <a:schemeClr val="accent1"/>
              </a:buClr>
              <a:buSzPts val="2500"/>
              <a:buNone/>
              <a:defRPr sz="3333">
                <a:solidFill>
                  <a:schemeClr val="accent1"/>
                </a:solidFill>
              </a:defRPr>
            </a:lvl5pPr>
            <a:lvl6pPr lvl="5" algn="ctr" rtl="0">
              <a:spcBef>
                <a:spcPts val="0"/>
              </a:spcBef>
              <a:spcAft>
                <a:spcPts val="0"/>
              </a:spcAft>
              <a:buClr>
                <a:schemeClr val="accent1"/>
              </a:buClr>
              <a:buSzPts val="2500"/>
              <a:buNone/>
              <a:defRPr sz="3333">
                <a:solidFill>
                  <a:schemeClr val="accent1"/>
                </a:solidFill>
              </a:defRPr>
            </a:lvl6pPr>
            <a:lvl7pPr lvl="6" algn="ctr" rtl="0">
              <a:spcBef>
                <a:spcPts val="0"/>
              </a:spcBef>
              <a:spcAft>
                <a:spcPts val="0"/>
              </a:spcAft>
              <a:buClr>
                <a:schemeClr val="accent1"/>
              </a:buClr>
              <a:buSzPts val="2500"/>
              <a:buNone/>
              <a:defRPr sz="3333">
                <a:solidFill>
                  <a:schemeClr val="accent1"/>
                </a:solidFill>
              </a:defRPr>
            </a:lvl7pPr>
            <a:lvl8pPr lvl="7" algn="ctr" rtl="0">
              <a:spcBef>
                <a:spcPts val="0"/>
              </a:spcBef>
              <a:spcAft>
                <a:spcPts val="0"/>
              </a:spcAft>
              <a:buClr>
                <a:schemeClr val="accent1"/>
              </a:buClr>
              <a:buSzPts val="2500"/>
              <a:buNone/>
              <a:defRPr sz="3333">
                <a:solidFill>
                  <a:schemeClr val="accent1"/>
                </a:solidFill>
              </a:defRPr>
            </a:lvl8pPr>
            <a:lvl9pPr lvl="8" algn="ctr" rtl="0">
              <a:spcBef>
                <a:spcPts val="0"/>
              </a:spcBef>
              <a:spcAft>
                <a:spcPts val="0"/>
              </a:spcAft>
              <a:buClr>
                <a:schemeClr val="accent1"/>
              </a:buClr>
              <a:buSzPts val="2500"/>
              <a:buNone/>
              <a:defRPr sz="3333">
                <a:solidFill>
                  <a:schemeClr val="accent1"/>
                </a:solidFill>
              </a:defRPr>
            </a:lvl9pPr>
          </a:lstStyle>
          <a:p>
            <a:endParaRPr/>
          </a:p>
        </p:txBody>
      </p:sp>
      <p:sp>
        <p:nvSpPr>
          <p:cNvPr id="186" name="Google Shape;186;p26"/>
          <p:cNvSpPr txBox="1">
            <a:spLocks noGrp="1"/>
          </p:cNvSpPr>
          <p:nvPr>
            <p:ph type="title" idx="8"/>
          </p:nvPr>
        </p:nvSpPr>
        <p:spPr>
          <a:xfrm>
            <a:off x="4541967" y="4678584"/>
            <a:ext cx="31152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500"/>
              <a:buNone/>
              <a:defRPr sz="3333">
                <a:solidFill>
                  <a:schemeClr val="accent1"/>
                </a:solidFill>
              </a:defRPr>
            </a:lvl1pPr>
            <a:lvl2pPr lvl="1" algn="ctr" rtl="0">
              <a:spcBef>
                <a:spcPts val="0"/>
              </a:spcBef>
              <a:spcAft>
                <a:spcPts val="0"/>
              </a:spcAft>
              <a:buClr>
                <a:schemeClr val="accent1"/>
              </a:buClr>
              <a:buSzPts val="2500"/>
              <a:buNone/>
              <a:defRPr sz="3333">
                <a:solidFill>
                  <a:schemeClr val="accent1"/>
                </a:solidFill>
              </a:defRPr>
            </a:lvl2pPr>
            <a:lvl3pPr lvl="2" algn="ctr" rtl="0">
              <a:spcBef>
                <a:spcPts val="0"/>
              </a:spcBef>
              <a:spcAft>
                <a:spcPts val="0"/>
              </a:spcAft>
              <a:buClr>
                <a:schemeClr val="accent1"/>
              </a:buClr>
              <a:buSzPts val="2500"/>
              <a:buNone/>
              <a:defRPr sz="3333">
                <a:solidFill>
                  <a:schemeClr val="accent1"/>
                </a:solidFill>
              </a:defRPr>
            </a:lvl3pPr>
            <a:lvl4pPr lvl="3" algn="ctr" rtl="0">
              <a:spcBef>
                <a:spcPts val="0"/>
              </a:spcBef>
              <a:spcAft>
                <a:spcPts val="0"/>
              </a:spcAft>
              <a:buClr>
                <a:schemeClr val="accent1"/>
              </a:buClr>
              <a:buSzPts val="2500"/>
              <a:buNone/>
              <a:defRPr sz="3333">
                <a:solidFill>
                  <a:schemeClr val="accent1"/>
                </a:solidFill>
              </a:defRPr>
            </a:lvl4pPr>
            <a:lvl5pPr lvl="4" algn="ctr" rtl="0">
              <a:spcBef>
                <a:spcPts val="0"/>
              </a:spcBef>
              <a:spcAft>
                <a:spcPts val="0"/>
              </a:spcAft>
              <a:buClr>
                <a:schemeClr val="accent1"/>
              </a:buClr>
              <a:buSzPts val="2500"/>
              <a:buNone/>
              <a:defRPr sz="3333">
                <a:solidFill>
                  <a:schemeClr val="accent1"/>
                </a:solidFill>
              </a:defRPr>
            </a:lvl5pPr>
            <a:lvl6pPr lvl="5" algn="ctr" rtl="0">
              <a:spcBef>
                <a:spcPts val="0"/>
              </a:spcBef>
              <a:spcAft>
                <a:spcPts val="0"/>
              </a:spcAft>
              <a:buClr>
                <a:schemeClr val="accent1"/>
              </a:buClr>
              <a:buSzPts val="2500"/>
              <a:buNone/>
              <a:defRPr sz="3333">
                <a:solidFill>
                  <a:schemeClr val="accent1"/>
                </a:solidFill>
              </a:defRPr>
            </a:lvl6pPr>
            <a:lvl7pPr lvl="6" algn="ctr" rtl="0">
              <a:spcBef>
                <a:spcPts val="0"/>
              </a:spcBef>
              <a:spcAft>
                <a:spcPts val="0"/>
              </a:spcAft>
              <a:buClr>
                <a:schemeClr val="accent1"/>
              </a:buClr>
              <a:buSzPts val="2500"/>
              <a:buNone/>
              <a:defRPr sz="3333">
                <a:solidFill>
                  <a:schemeClr val="accent1"/>
                </a:solidFill>
              </a:defRPr>
            </a:lvl7pPr>
            <a:lvl8pPr lvl="7" algn="ctr" rtl="0">
              <a:spcBef>
                <a:spcPts val="0"/>
              </a:spcBef>
              <a:spcAft>
                <a:spcPts val="0"/>
              </a:spcAft>
              <a:buClr>
                <a:schemeClr val="accent1"/>
              </a:buClr>
              <a:buSzPts val="2500"/>
              <a:buNone/>
              <a:defRPr sz="3333">
                <a:solidFill>
                  <a:schemeClr val="accent1"/>
                </a:solidFill>
              </a:defRPr>
            </a:lvl8pPr>
            <a:lvl9pPr lvl="8" algn="ctr" rtl="0">
              <a:spcBef>
                <a:spcPts val="0"/>
              </a:spcBef>
              <a:spcAft>
                <a:spcPts val="0"/>
              </a:spcAft>
              <a:buClr>
                <a:schemeClr val="accent1"/>
              </a:buClr>
              <a:buSzPts val="2500"/>
              <a:buNone/>
              <a:defRPr sz="3333">
                <a:solidFill>
                  <a:schemeClr val="accent1"/>
                </a:solidFill>
              </a:defRPr>
            </a:lvl9pPr>
          </a:lstStyle>
          <a:p>
            <a:endParaRPr/>
          </a:p>
        </p:txBody>
      </p:sp>
      <p:sp>
        <p:nvSpPr>
          <p:cNvPr id="187" name="Google Shape;187;p26"/>
          <p:cNvSpPr txBox="1">
            <a:spLocks noGrp="1"/>
          </p:cNvSpPr>
          <p:nvPr>
            <p:ph type="title" idx="9"/>
          </p:nvPr>
        </p:nvSpPr>
        <p:spPr>
          <a:xfrm>
            <a:off x="8120367" y="4678584"/>
            <a:ext cx="31152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500"/>
              <a:buNone/>
              <a:defRPr sz="3333">
                <a:solidFill>
                  <a:schemeClr val="accent1"/>
                </a:solidFill>
              </a:defRPr>
            </a:lvl1pPr>
            <a:lvl2pPr lvl="1" algn="ctr" rtl="0">
              <a:spcBef>
                <a:spcPts val="0"/>
              </a:spcBef>
              <a:spcAft>
                <a:spcPts val="0"/>
              </a:spcAft>
              <a:buClr>
                <a:schemeClr val="accent1"/>
              </a:buClr>
              <a:buSzPts val="2500"/>
              <a:buNone/>
              <a:defRPr sz="3333">
                <a:solidFill>
                  <a:schemeClr val="accent1"/>
                </a:solidFill>
              </a:defRPr>
            </a:lvl2pPr>
            <a:lvl3pPr lvl="2" algn="ctr" rtl="0">
              <a:spcBef>
                <a:spcPts val="0"/>
              </a:spcBef>
              <a:spcAft>
                <a:spcPts val="0"/>
              </a:spcAft>
              <a:buClr>
                <a:schemeClr val="accent1"/>
              </a:buClr>
              <a:buSzPts val="2500"/>
              <a:buNone/>
              <a:defRPr sz="3333">
                <a:solidFill>
                  <a:schemeClr val="accent1"/>
                </a:solidFill>
              </a:defRPr>
            </a:lvl3pPr>
            <a:lvl4pPr lvl="3" algn="ctr" rtl="0">
              <a:spcBef>
                <a:spcPts val="0"/>
              </a:spcBef>
              <a:spcAft>
                <a:spcPts val="0"/>
              </a:spcAft>
              <a:buClr>
                <a:schemeClr val="accent1"/>
              </a:buClr>
              <a:buSzPts val="2500"/>
              <a:buNone/>
              <a:defRPr sz="3333">
                <a:solidFill>
                  <a:schemeClr val="accent1"/>
                </a:solidFill>
              </a:defRPr>
            </a:lvl4pPr>
            <a:lvl5pPr lvl="4" algn="ctr" rtl="0">
              <a:spcBef>
                <a:spcPts val="0"/>
              </a:spcBef>
              <a:spcAft>
                <a:spcPts val="0"/>
              </a:spcAft>
              <a:buClr>
                <a:schemeClr val="accent1"/>
              </a:buClr>
              <a:buSzPts val="2500"/>
              <a:buNone/>
              <a:defRPr sz="3333">
                <a:solidFill>
                  <a:schemeClr val="accent1"/>
                </a:solidFill>
              </a:defRPr>
            </a:lvl5pPr>
            <a:lvl6pPr lvl="5" algn="ctr" rtl="0">
              <a:spcBef>
                <a:spcPts val="0"/>
              </a:spcBef>
              <a:spcAft>
                <a:spcPts val="0"/>
              </a:spcAft>
              <a:buClr>
                <a:schemeClr val="accent1"/>
              </a:buClr>
              <a:buSzPts val="2500"/>
              <a:buNone/>
              <a:defRPr sz="3333">
                <a:solidFill>
                  <a:schemeClr val="accent1"/>
                </a:solidFill>
              </a:defRPr>
            </a:lvl6pPr>
            <a:lvl7pPr lvl="6" algn="ctr" rtl="0">
              <a:spcBef>
                <a:spcPts val="0"/>
              </a:spcBef>
              <a:spcAft>
                <a:spcPts val="0"/>
              </a:spcAft>
              <a:buClr>
                <a:schemeClr val="accent1"/>
              </a:buClr>
              <a:buSzPts val="2500"/>
              <a:buNone/>
              <a:defRPr sz="3333">
                <a:solidFill>
                  <a:schemeClr val="accent1"/>
                </a:solidFill>
              </a:defRPr>
            </a:lvl7pPr>
            <a:lvl8pPr lvl="7" algn="ctr" rtl="0">
              <a:spcBef>
                <a:spcPts val="0"/>
              </a:spcBef>
              <a:spcAft>
                <a:spcPts val="0"/>
              </a:spcAft>
              <a:buClr>
                <a:schemeClr val="accent1"/>
              </a:buClr>
              <a:buSzPts val="2500"/>
              <a:buNone/>
              <a:defRPr sz="3333">
                <a:solidFill>
                  <a:schemeClr val="accent1"/>
                </a:solidFill>
              </a:defRPr>
            </a:lvl8pPr>
            <a:lvl9pPr lvl="8" algn="ctr" rtl="0">
              <a:spcBef>
                <a:spcPts val="0"/>
              </a:spcBef>
              <a:spcAft>
                <a:spcPts val="0"/>
              </a:spcAft>
              <a:buClr>
                <a:schemeClr val="accent1"/>
              </a:buClr>
              <a:buSzPts val="2500"/>
              <a:buNone/>
              <a:defRPr sz="3333">
                <a:solidFill>
                  <a:schemeClr val="accent1"/>
                </a:solidFill>
              </a:defRPr>
            </a:lvl9pPr>
          </a:lstStyle>
          <a:p>
            <a:endParaRPr/>
          </a:p>
        </p:txBody>
      </p:sp>
    </p:spTree>
    <p:extLst>
      <p:ext uri="{BB962C8B-B14F-4D97-AF65-F5344CB8AC3E}">
        <p14:creationId xmlns:p14="http://schemas.microsoft.com/office/powerpoint/2010/main" val="101632751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hree columns 2">
  <p:cSld name="Title and three columns 2">
    <p:bg>
      <p:bgPr>
        <a:solidFill>
          <a:schemeClr val="dk1"/>
        </a:solidFill>
        <a:effectLst/>
      </p:bgPr>
    </p:bg>
    <p:spTree>
      <p:nvGrpSpPr>
        <p:cNvPr id="1" name="Shape 188"/>
        <p:cNvGrpSpPr/>
        <p:nvPr/>
      </p:nvGrpSpPr>
      <p:grpSpPr>
        <a:xfrm>
          <a:off x="0" y="0"/>
          <a:ext cx="0" cy="0"/>
          <a:chOff x="0" y="0"/>
          <a:chExt cx="0" cy="0"/>
        </a:xfrm>
      </p:grpSpPr>
      <p:sp>
        <p:nvSpPr>
          <p:cNvPr id="189" name="Google Shape;189;p27"/>
          <p:cNvSpPr txBox="1"/>
          <p:nvPr/>
        </p:nvSpPr>
        <p:spPr>
          <a:xfrm>
            <a:off x="5913200" y="2099667"/>
            <a:ext cx="6278800" cy="4678000"/>
          </a:xfrm>
          <a:prstGeom prst="rect">
            <a:avLst/>
          </a:prstGeom>
          <a:noFill/>
          <a:ln>
            <a:noFill/>
          </a:ln>
        </p:spPr>
        <p:txBody>
          <a:bodyPr spcFirstLastPara="1" wrap="square" lIns="121900" tIns="121900" rIns="121900" bIns="121900" anchor="t" anchorCtr="0">
            <a:noAutofit/>
          </a:bodyPr>
          <a:lstStyle/>
          <a:p>
            <a:pPr marL="0" lvl="0" indent="0" algn="r" rtl="0">
              <a:lnSpc>
                <a:spcPct val="90000"/>
              </a:lnSpc>
              <a:spcBef>
                <a:spcPts val="0"/>
              </a:spcBef>
              <a:spcAft>
                <a:spcPts val="0"/>
              </a:spcAft>
              <a:buNone/>
            </a:pPr>
            <a:r>
              <a:rPr lang="en" sz="10533">
                <a:solidFill>
                  <a:schemeClr val="accent3"/>
                </a:solidFill>
                <a:latin typeface="Bebas Neue"/>
                <a:ea typeface="Bebas Neue"/>
                <a:cs typeface="Bebas Neue"/>
                <a:sym typeface="Bebas Neue"/>
              </a:rPr>
              <a:t>ARTIFICIAL INTELLIGENCE (AI)</a:t>
            </a:r>
            <a:endParaRPr sz="2400">
              <a:solidFill>
                <a:schemeClr val="accent3"/>
              </a:solidFill>
              <a:latin typeface="Nunito"/>
              <a:ea typeface="Nunito"/>
              <a:cs typeface="Nunito"/>
              <a:sym typeface="Nunito"/>
            </a:endParaRPr>
          </a:p>
        </p:txBody>
      </p:sp>
      <p:sp>
        <p:nvSpPr>
          <p:cNvPr id="190" name="Google Shape;190;p27"/>
          <p:cNvSpPr txBox="1">
            <a:spLocks noGrp="1"/>
          </p:cNvSpPr>
          <p:nvPr>
            <p:ph type="title"/>
          </p:nvPr>
        </p:nvSpPr>
        <p:spPr>
          <a:xfrm>
            <a:off x="960000" y="593367"/>
            <a:ext cx="1027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3500"/>
              <a:buNone/>
              <a:defRPr>
                <a:solidFill>
                  <a:schemeClr val="accent1"/>
                </a:solidFill>
              </a:defRPr>
            </a:lvl1pPr>
            <a:lvl2pPr lvl="1" rtl="0">
              <a:spcBef>
                <a:spcPts val="0"/>
              </a:spcBef>
              <a:spcAft>
                <a:spcPts val="0"/>
              </a:spcAft>
              <a:buClr>
                <a:schemeClr val="accent1"/>
              </a:buClr>
              <a:buSzPts val="3500"/>
              <a:buNone/>
              <a:defRPr>
                <a:solidFill>
                  <a:schemeClr val="accent1"/>
                </a:solidFill>
              </a:defRPr>
            </a:lvl2pPr>
            <a:lvl3pPr lvl="2" rtl="0">
              <a:spcBef>
                <a:spcPts val="0"/>
              </a:spcBef>
              <a:spcAft>
                <a:spcPts val="0"/>
              </a:spcAft>
              <a:buClr>
                <a:schemeClr val="accent1"/>
              </a:buClr>
              <a:buSzPts val="3500"/>
              <a:buNone/>
              <a:defRPr>
                <a:solidFill>
                  <a:schemeClr val="accent1"/>
                </a:solidFill>
              </a:defRPr>
            </a:lvl3pPr>
            <a:lvl4pPr lvl="3" rtl="0">
              <a:spcBef>
                <a:spcPts val="0"/>
              </a:spcBef>
              <a:spcAft>
                <a:spcPts val="0"/>
              </a:spcAft>
              <a:buClr>
                <a:schemeClr val="accent1"/>
              </a:buClr>
              <a:buSzPts val="3500"/>
              <a:buNone/>
              <a:defRPr>
                <a:solidFill>
                  <a:schemeClr val="accent1"/>
                </a:solidFill>
              </a:defRPr>
            </a:lvl4pPr>
            <a:lvl5pPr lvl="4" rtl="0">
              <a:spcBef>
                <a:spcPts val="0"/>
              </a:spcBef>
              <a:spcAft>
                <a:spcPts val="0"/>
              </a:spcAft>
              <a:buClr>
                <a:schemeClr val="accent1"/>
              </a:buClr>
              <a:buSzPts val="3500"/>
              <a:buNone/>
              <a:defRPr>
                <a:solidFill>
                  <a:schemeClr val="accent1"/>
                </a:solidFill>
              </a:defRPr>
            </a:lvl5pPr>
            <a:lvl6pPr lvl="5" rtl="0">
              <a:spcBef>
                <a:spcPts val="0"/>
              </a:spcBef>
              <a:spcAft>
                <a:spcPts val="0"/>
              </a:spcAft>
              <a:buClr>
                <a:schemeClr val="accent1"/>
              </a:buClr>
              <a:buSzPts val="3500"/>
              <a:buNone/>
              <a:defRPr>
                <a:solidFill>
                  <a:schemeClr val="accent1"/>
                </a:solidFill>
              </a:defRPr>
            </a:lvl6pPr>
            <a:lvl7pPr lvl="6" rtl="0">
              <a:spcBef>
                <a:spcPts val="0"/>
              </a:spcBef>
              <a:spcAft>
                <a:spcPts val="0"/>
              </a:spcAft>
              <a:buClr>
                <a:schemeClr val="accent1"/>
              </a:buClr>
              <a:buSzPts val="3500"/>
              <a:buNone/>
              <a:defRPr>
                <a:solidFill>
                  <a:schemeClr val="accent1"/>
                </a:solidFill>
              </a:defRPr>
            </a:lvl7pPr>
            <a:lvl8pPr lvl="7" rtl="0">
              <a:spcBef>
                <a:spcPts val="0"/>
              </a:spcBef>
              <a:spcAft>
                <a:spcPts val="0"/>
              </a:spcAft>
              <a:buClr>
                <a:schemeClr val="accent1"/>
              </a:buClr>
              <a:buSzPts val="3500"/>
              <a:buNone/>
              <a:defRPr>
                <a:solidFill>
                  <a:schemeClr val="accent1"/>
                </a:solidFill>
              </a:defRPr>
            </a:lvl8pPr>
            <a:lvl9pPr lvl="8" rtl="0">
              <a:spcBef>
                <a:spcPts val="0"/>
              </a:spcBef>
              <a:spcAft>
                <a:spcPts val="0"/>
              </a:spcAft>
              <a:buClr>
                <a:schemeClr val="accent1"/>
              </a:buClr>
              <a:buSzPts val="3500"/>
              <a:buNone/>
              <a:defRPr>
                <a:solidFill>
                  <a:schemeClr val="accent1"/>
                </a:solidFill>
              </a:defRPr>
            </a:lvl9pPr>
          </a:lstStyle>
          <a:p>
            <a:endParaRPr/>
          </a:p>
        </p:txBody>
      </p:sp>
      <p:sp>
        <p:nvSpPr>
          <p:cNvPr id="191" name="Google Shape;191;p27"/>
          <p:cNvSpPr txBox="1">
            <a:spLocks noGrp="1"/>
          </p:cNvSpPr>
          <p:nvPr>
            <p:ph type="title" idx="2"/>
          </p:nvPr>
        </p:nvSpPr>
        <p:spPr>
          <a:xfrm>
            <a:off x="975123" y="3873656"/>
            <a:ext cx="30740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solidFill>
                  <a:schemeClr val="accen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192" name="Google Shape;192;p27"/>
          <p:cNvSpPr txBox="1">
            <a:spLocks noGrp="1"/>
          </p:cNvSpPr>
          <p:nvPr>
            <p:ph type="subTitle" idx="1"/>
          </p:nvPr>
        </p:nvSpPr>
        <p:spPr>
          <a:xfrm>
            <a:off x="975123" y="4554089"/>
            <a:ext cx="30740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3" name="Google Shape;193;p27"/>
          <p:cNvSpPr txBox="1">
            <a:spLocks noGrp="1"/>
          </p:cNvSpPr>
          <p:nvPr>
            <p:ph type="title" idx="3"/>
          </p:nvPr>
        </p:nvSpPr>
        <p:spPr>
          <a:xfrm>
            <a:off x="4574148" y="3873656"/>
            <a:ext cx="30740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solidFill>
                  <a:schemeClr val="accen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194" name="Google Shape;194;p27"/>
          <p:cNvSpPr txBox="1">
            <a:spLocks noGrp="1"/>
          </p:cNvSpPr>
          <p:nvPr>
            <p:ph type="subTitle" idx="4"/>
          </p:nvPr>
        </p:nvSpPr>
        <p:spPr>
          <a:xfrm>
            <a:off x="4574148" y="4554089"/>
            <a:ext cx="30740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5" name="Google Shape;195;p27"/>
          <p:cNvSpPr txBox="1">
            <a:spLocks noGrp="1"/>
          </p:cNvSpPr>
          <p:nvPr>
            <p:ph type="title" idx="5"/>
          </p:nvPr>
        </p:nvSpPr>
        <p:spPr>
          <a:xfrm>
            <a:off x="8173183" y="3873656"/>
            <a:ext cx="30740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solidFill>
                  <a:schemeClr val="accen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196" name="Google Shape;196;p27"/>
          <p:cNvSpPr txBox="1">
            <a:spLocks noGrp="1"/>
          </p:cNvSpPr>
          <p:nvPr>
            <p:ph type="subTitle" idx="6"/>
          </p:nvPr>
        </p:nvSpPr>
        <p:spPr>
          <a:xfrm>
            <a:off x="8173183" y="4554089"/>
            <a:ext cx="30740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93647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64730-771F-802B-9349-2247F6021A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4925BA-DBA5-561E-E890-9E00E2F43E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360D9DE-1944-3FFA-7E45-124DD926EB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AB0D30-0A9E-84CE-5720-91CF163879D3}"/>
              </a:ext>
            </a:extLst>
          </p:cNvPr>
          <p:cNvSpPr>
            <a:spLocks noGrp="1"/>
          </p:cNvSpPr>
          <p:nvPr>
            <p:ph type="dt" sz="half" idx="10"/>
          </p:nvPr>
        </p:nvSpPr>
        <p:spPr/>
        <p:txBody>
          <a:bodyPr/>
          <a:lstStyle/>
          <a:p>
            <a:fld id="{13027678-BFE6-40DE-BD04-B0953F58F2AE}" type="datetimeFigureOut">
              <a:rPr lang="en-US" smtClean="0"/>
              <a:t>8/7/2022</a:t>
            </a:fld>
            <a:endParaRPr lang="en-US"/>
          </a:p>
        </p:txBody>
      </p:sp>
      <p:sp>
        <p:nvSpPr>
          <p:cNvPr id="6" name="Footer Placeholder 5">
            <a:extLst>
              <a:ext uri="{FF2B5EF4-FFF2-40B4-BE49-F238E27FC236}">
                <a16:creationId xmlns:a16="http://schemas.microsoft.com/office/drawing/2014/main" id="{AD606847-07D3-0E49-4AB0-84CA4676A3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D1FCFF-C8FD-CCDB-7133-940E9A83902E}"/>
              </a:ext>
            </a:extLst>
          </p:cNvPr>
          <p:cNvSpPr>
            <a:spLocks noGrp="1"/>
          </p:cNvSpPr>
          <p:nvPr>
            <p:ph type="sldNum" sz="quarter" idx="12"/>
          </p:nvPr>
        </p:nvSpPr>
        <p:spPr/>
        <p:txBody>
          <a:bodyPr/>
          <a:lstStyle/>
          <a:p>
            <a:fld id="{CBC43A8E-3BEB-4E9F-BADA-ABBDA367F506}" type="slidenum">
              <a:rPr lang="en-US" smtClean="0"/>
              <a:t>‹#›</a:t>
            </a:fld>
            <a:endParaRPr lang="en-US"/>
          </a:p>
        </p:txBody>
      </p:sp>
    </p:spTree>
    <p:extLst>
      <p:ext uri="{BB962C8B-B14F-4D97-AF65-F5344CB8AC3E}">
        <p14:creationId xmlns:p14="http://schemas.microsoft.com/office/powerpoint/2010/main" val="30104953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three columns 3">
  <p:cSld name="Title and three columns 3">
    <p:bg>
      <p:bgPr>
        <a:solidFill>
          <a:schemeClr val="dk1"/>
        </a:solidFill>
        <a:effectLst/>
      </p:bgPr>
    </p:bg>
    <p:spTree>
      <p:nvGrpSpPr>
        <p:cNvPr id="1" name="Shape 197"/>
        <p:cNvGrpSpPr/>
        <p:nvPr/>
      </p:nvGrpSpPr>
      <p:grpSpPr>
        <a:xfrm>
          <a:off x="0" y="0"/>
          <a:ext cx="0" cy="0"/>
          <a:chOff x="0" y="0"/>
          <a:chExt cx="0" cy="0"/>
        </a:xfrm>
      </p:grpSpPr>
      <p:sp>
        <p:nvSpPr>
          <p:cNvPr id="198" name="Google Shape;198;p28"/>
          <p:cNvSpPr txBox="1"/>
          <p:nvPr/>
        </p:nvSpPr>
        <p:spPr>
          <a:xfrm rot="5400000">
            <a:off x="-2048833" y="3640600"/>
            <a:ext cx="4910000" cy="1524800"/>
          </a:xfrm>
          <a:prstGeom prst="rect">
            <a:avLst/>
          </a:prstGeom>
          <a:noFill/>
          <a:ln>
            <a:noFill/>
          </a:ln>
        </p:spPr>
        <p:txBody>
          <a:bodyPr spcFirstLastPara="1" wrap="square" lIns="121900" tIns="121900" rIns="121900" bIns="121900" anchor="t" anchorCtr="0">
            <a:noAutofit/>
          </a:bodyPr>
          <a:lstStyle/>
          <a:p>
            <a:pPr marL="0" lvl="0" indent="0" algn="l" rtl="0">
              <a:lnSpc>
                <a:spcPct val="90000"/>
              </a:lnSpc>
              <a:spcBef>
                <a:spcPts val="0"/>
              </a:spcBef>
              <a:spcAft>
                <a:spcPts val="0"/>
              </a:spcAft>
              <a:buNone/>
            </a:pPr>
            <a:r>
              <a:rPr lang="en" sz="10533">
                <a:solidFill>
                  <a:schemeClr val="accent3"/>
                </a:solidFill>
                <a:latin typeface="Bebas Neue"/>
                <a:ea typeface="Bebas Neue"/>
                <a:cs typeface="Bebas Neue"/>
                <a:sym typeface="Bebas Neue"/>
              </a:rPr>
              <a:t>/(AI)/(AI)/</a:t>
            </a:r>
            <a:endParaRPr sz="2400"/>
          </a:p>
        </p:txBody>
      </p:sp>
      <p:sp>
        <p:nvSpPr>
          <p:cNvPr id="199" name="Google Shape;199;p28"/>
          <p:cNvSpPr txBox="1">
            <a:spLocks noGrp="1"/>
          </p:cNvSpPr>
          <p:nvPr>
            <p:ph type="title"/>
          </p:nvPr>
        </p:nvSpPr>
        <p:spPr>
          <a:xfrm>
            <a:off x="960000" y="593367"/>
            <a:ext cx="1027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3500"/>
              <a:buNone/>
              <a:defRPr>
                <a:solidFill>
                  <a:schemeClr val="accent1"/>
                </a:solidFill>
              </a:defRPr>
            </a:lvl1pPr>
            <a:lvl2pPr lvl="1" rtl="0">
              <a:spcBef>
                <a:spcPts val="0"/>
              </a:spcBef>
              <a:spcAft>
                <a:spcPts val="0"/>
              </a:spcAft>
              <a:buClr>
                <a:schemeClr val="accent1"/>
              </a:buClr>
              <a:buSzPts val="3500"/>
              <a:buNone/>
              <a:defRPr>
                <a:solidFill>
                  <a:schemeClr val="accent1"/>
                </a:solidFill>
              </a:defRPr>
            </a:lvl2pPr>
            <a:lvl3pPr lvl="2" rtl="0">
              <a:spcBef>
                <a:spcPts val="0"/>
              </a:spcBef>
              <a:spcAft>
                <a:spcPts val="0"/>
              </a:spcAft>
              <a:buClr>
                <a:schemeClr val="accent1"/>
              </a:buClr>
              <a:buSzPts val="3500"/>
              <a:buNone/>
              <a:defRPr>
                <a:solidFill>
                  <a:schemeClr val="accent1"/>
                </a:solidFill>
              </a:defRPr>
            </a:lvl3pPr>
            <a:lvl4pPr lvl="3" rtl="0">
              <a:spcBef>
                <a:spcPts val="0"/>
              </a:spcBef>
              <a:spcAft>
                <a:spcPts val="0"/>
              </a:spcAft>
              <a:buClr>
                <a:schemeClr val="accent1"/>
              </a:buClr>
              <a:buSzPts val="3500"/>
              <a:buNone/>
              <a:defRPr>
                <a:solidFill>
                  <a:schemeClr val="accent1"/>
                </a:solidFill>
              </a:defRPr>
            </a:lvl4pPr>
            <a:lvl5pPr lvl="4" rtl="0">
              <a:spcBef>
                <a:spcPts val="0"/>
              </a:spcBef>
              <a:spcAft>
                <a:spcPts val="0"/>
              </a:spcAft>
              <a:buClr>
                <a:schemeClr val="accent1"/>
              </a:buClr>
              <a:buSzPts val="3500"/>
              <a:buNone/>
              <a:defRPr>
                <a:solidFill>
                  <a:schemeClr val="accent1"/>
                </a:solidFill>
              </a:defRPr>
            </a:lvl5pPr>
            <a:lvl6pPr lvl="5" rtl="0">
              <a:spcBef>
                <a:spcPts val="0"/>
              </a:spcBef>
              <a:spcAft>
                <a:spcPts val="0"/>
              </a:spcAft>
              <a:buClr>
                <a:schemeClr val="accent1"/>
              </a:buClr>
              <a:buSzPts val="3500"/>
              <a:buNone/>
              <a:defRPr>
                <a:solidFill>
                  <a:schemeClr val="accent1"/>
                </a:solidFill>
              </a:defRPr>
            </a:lvl6pPr>
            <a:lvl7pPr lvl="6" rtl="0">
              <a:spcBef>
                <a:spcPts val="0"/>
              </a:spcBef>
              <a:spcAft>
                <a:spcPts val="0"/>
              </a:spcAft>
              <a:buClr>
                <a:schemeClr val="accent1"/>
              </a:buClr>
              <a:buSzPts val="3500"/>
              <a:buNone/>
              <a:defRPr>
                <a:solidFill>
                  <a:schemeClr val="accent1"/>
                </a:solidFill>
              </a:defRPr>
            </a:lvl7pPr>
            <a:lvl8pPr lvl="7" rtl="0">
              <a:spcBef>
                <a:spcPts val="0"/>
              </a:spcBef>
              <a:spcAft>
                <a:spcPts val="0"/>
              </a:spcAft>
              <a:buClr>
                <a:schemeClr val="accent1"/>
              </a:buClr>
              <a:buSzPts val="3500"/>
              <a:buNone/>
              <a:defRPr>
                <a:solidFill>
                  <a:schemeClr val="accent1"/>
                </a:solidFill>
              </a:defRPr>
            </a:lvl8pPr>
            <a:lvl9pPr lvl="8" rtl="0">
              <a:spcBef>
                <a:spcPts val="0"/>
              </a:spcBef>
              <a:spcAft>
                <a:spcPts val="0"/>
              </a:spcAft>
              <a:buClr>
                <a:schemeClr val="accent1"/>
              </a:buClr>
              <a:buSzPts val="3500"/>
              <a:buNone/>
              <a:defRPr>
                <a:solidFill>
                  <a:schemeClr val="accent1"/>
                </a:solidFill>
              </a:defRPr>
            </a:lvl9pPr>
          </a:lstStyle>
          <a:p>
            <a:endParaRPr/>
          </a:p>
        </p:txBody>
      </p:sp>
      <p:sp>
        <p:nvSpPr>
          <p:cNvPr id="200" name="Google Shape;200;p28"/>
          <p:cNvSpPr txBox="1">
            <a:spLocks noGrp="1"/>
          </p:cNvSpPr>
          <p:nvPr>
            <p:ph type="title" idx="2"/>
          </p:nvPr>
        </p:nvSpPr>
        <p:spPr>
          <a:xfrm>
            <a:off x="975123" y="4046612"/>
            <a:ext cx="30740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solidFill>
                  <a:schemeClr val="accen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201" name="Google Shape;201;p28"/>
          <p:cNvSpPr txBox="1">
            <a:spLocks noGrp="1"/>
          </p:cNvSpPr>
          <p:nvPr>
            <p:ph type="subTitle" idx="1"/>
          </p:nvPr>
        </p:nvSpPr>
        <p:spPr>
          <a:xfrm>
            <a:off x="975123" y="4727045"/>
            <a:ext cx="30740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2" name="Google Shape;202;p28"/>
          <p:cNvSpPr txBox="1">
            <a:spLocks noGrp="1"/>
          </p:cNvSpPr>
          <p:nvPr>
            <p:ph type="title" idx="3"/>
          </p:nvPr>
        </p:nvSpPr>
        <p:spPr>
          <a:xfrm>
            <a:off x="4574148" y="4046612"/>
            <a:ext cx="30740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solidFill>
                  <a:schemeClr val="accen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203" name="Google Shape;203;p28"/>
          <p:cNvSpPr txBox="1">
            <a:spLocks noGrp="1"/>
          </p:cNvSpPr>
          <p:nvPr>
            <p:ph type="subTitle" idx="4"/>
          </p:nvPr>
        </p:nvSpPr>
        <p:spPr>
          <a:xfrm>
            <a:off x="4574148" y="4727045"/>
            <a:ext cx="30740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4" name="Google Shape;204;p28"/>
          <p:cNvSpPr txBox="1">
            <a:spLocks noGrp="1"/>
          </p:cNvSpPr>
          <p:nvPr>
            <p:ph type="title" idx="5"/>
          </p:nvPr>
        </p:nvSpPr>
        <p:spPr>
          <a:xfrm>
            <a:off x="8173183" y="4046612"/>
            <a:ext cx="30740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solidFill>
                  <a:schemeClr val="accen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205" name="Google Shape;205;p28"/>
          <p:cNvSpPr txBox="1">
            <a:spLocks noGrp="1"/>
          </p:cNvSpPr>
          <p:nvPr>
            <p:ph type="subTitle" idx="6"/>
          </p:nvPr>
        </p:nvSpPr>
        <p:spPr>
          <a:xfrm>
            <a:off x="8173183" y="4727045"/>
            <a:ext cx="30740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79058543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bg>
      <p:bgPr>
        <a:solidFill>
          <a:schemeClr val="dk1"/>
        </a:solidFill>
        <a:effectLst/>
      </p:bgPr>
    </p:bg>
    <p:spTree>
      <p:nvGrpSpPr>
        <p:cNvPr id="1" name="Shape 206"/>
        <p:cNvGrpSpPr/>
        <p:nvPr/>
      </p:nvGrpSpPr>
      <p:grpSpPr>
        <a:xfrm>
          <a:off x="0" y="0"/>
          <a:ext cx="0" cy="0"/>
          <a:chOff x="0" y="0"/>
          <a:chExt cx="0" cy="0"/>
        </a:xfrm>
      </p:grpSpPr>
      <p:sp>
        <p:nvSpPr>
          <p:cNvPr id="207" name="Google Shape;207;p29"/>
          <p:cNvSpPr txBox="1"/>
          <p:nvPr/>
        </p:nvSpPr>
        <p:spPr>
          <a:xfrm>
            <a:off x="15200" y="3542304"/>
            <a:ext cx="12161600" cy="1512400"/>
          </a:xfrm>
          <a:prstGeom prst="rect">
            <a:avLst/>
          </a:prstGeom>
          <a:noFill/>
          <a:ln>
            <a:noFill/>
          </a:ln>
        </p:spPr>
        <p:txBody>
          <a:bodyPr spcFirstLastPara="1" wrap="square" lIns="121900" tIns="121900" rIns="121900" bIns="121900" anchor="t" anchorCtr="0">
            <a:noAutofit/>
          </a:bodyPr>
          <a:lstStyle/>
          <a:p>
            <a:pPr marL="0" lvl="0" indent="0" algn="ctr" rtl="0">
              <a:lnSpc>
                <a:spcPct val="90000"/>
              </a:lnSpc>
              <a:spcBef>
                <a:spcPts val="0"/>
              </a:spcBef>
              <a:spcAft>
                <a:spcPts val="0"/>
              </a:spcAft>
              <a:buNone/>
            </a:pPr>
            <a:r>
              <a:rPr lang="en" sz="10533">
                <a:solidFill>
                  <a:schemeClr val="accent3"/>
                </a:solidFill>
                <a:latin typeface="Bebas Neue"/>
                <a:ea typeface="Bebas Neue"/>
                <a:cs typeface="Bebas Neue"/>
                <a:sym typeface="Bebas Neue"/>
              </a:rPr>
              <a:t>ARTIFICIAL INTELLIGENCE (AI)</a:t>
            </a:r>
            <a:endParaRPr sz="2400">
              <a:solidFill>
                <a:schemeClr val="accent3"/>
              </a:solidFill>
              <a:latin typeface="Nunito"/>
              <a:ea typeface="Nunito"/>
              <a:cs typeface="Nunito"/>
              <a:sym typeface="Nunito"/>
            </a:endParaRPr>
          </a:p>
        </p:txBody>
      </p:sp>
      <p:sp>
        <p:nvSpPr>
          <p:cNvPr id="208" name="Google Shape;208;p29"/>
          <p:cNvSpPr txBox="1"/>
          <p:nvPr/>
        </p:nvSpPr>
        <p:spPr>
          <a:xfrm>
            <a:off x="30233" y="5313456"/>
            <a:ext cx="12161600" cy="1512400"/>
          </a:xfrm>
          <a:prstGeom prst="rect">
            <a:avLst/>
          </a:prstGeom>
          <a:noFill/>
          <a:ln>
            <a:noFill/>
          </a:ln>
        </p:spPr>
        <p:txBody>
          <a:bodyPr spcFirstLastPara="1" wrap="square" lIns="121900" tIns="121900" rIns="121900" bIns="121900" anchor="t" anchorCtr="0">
            <a:noAutofit/>
          </a:bodyPr>
          <a:lstStyle/>
          <a:p>
            <a:pPr marL="0" lvl="0" indent="0" algn="ctr" rtl="0">
              <a:lnSpc>
                <a:spcPct val="90000"/>
              </a:lnSpc>
              <a:spcBef>
                <a:spcPts val="0"/>
              </a:spcBef>
              <a:spcAft>
                <a:spcPts val="0"/>
              </a:spcAft>
              <a:buNone/>
            </a:pPr>
            <a:r>
              <a:rPr lang="en" sz="10533">
                <a:solidFill>
                  <a:schemeClr val="accent3"/>
                </a:solidFill>
                <a:latin typeface="Bebas Neue"/>
                <a:ea typeface="Bebas Neue"/>
                <a:cs typeface="Bebas Neue"/>
                <a:sym typeface="Bebas Neue"/>
              </a:rPr>
              <a:t>ARTIFICIAL INTELLIGENCE (AI)</a:t>
            </a:r>
            <a:endParaRPr sz="2400">
              <a:solidFill>
                <a:schemeClr val="accent3"/>
              </a:solidFill>
              <a:latin typeface="Nunito"/>
              <a:ea typeface="Nunito"/>
              <a:cs typeface="Nunito"/>
              <a:sym typeface="Nunito"/>
            </a:endParaRPr>
          </a:p>
        </p:txBody>
      </p:sp>
      <p:sp>
        <p:nvSpPr>
          <p:cNvPr id="209" name="Google Shape;209;p29"/>
          <p:cNvSpPr txBox="1"/>
          <p:nvPr/>
        </p:nvSpPr>
        <p:spPr>
          <a:xfrm>
            <a:off x="15200" y="1771152"/>
            <a:ext cx="12161600" cy="1512400"/>
          </a:xfrm>
          <a:prstGeom prst="rect">
            <a:avLst/>
          </a:prstGeom>
          <a:noFill/>
          <a:ln>
            <a:noFill/>
          </a:ln>
        </p:spPr>
        <p:txBody>
          <a:bodyPr spcFirstLastPara="1" wrap="square" lIns="121900" tIns="121900" rIns="121900" bIns="121900" anchor="t" anchorCtr="0">
            <a:noAutofit/>
          </a:bodyPr>
          <a:lstStyle/>
          <a:p>
            <a:pPr marL="0" lvl="0" indent="0" algn="ctr" rtl="0">
              <a:lnSpc>
                <a:spcPct val="90000"/>
              </a:lnSpc>
              <a:spcBef>
                <a:spcPts val="0"/>
              </a:spcBef>
              <a:spcAft>
                <a:spcPts val="0"/>
              </a:spcAft>
              <a:buNone/>
            </a:pPr>
            <a:r>
              <a:rPr lang="en" sz="10533">
                <a:solidFill>
                  <a:schemeClr val="accent3"/>
                </a:solidFill>
                <a:latin typeface="Bebas Neue"/>
                <a:ea typeface="Bebas Neue"/>
                <a:cs typeface="Bebas Neue"/>
                <a:sym typeface="Bebas Neue"/>
              </a:rPr>
              <a:t>ARTIFICIAL INTELLIGENCE (AI)</a:t>
            </a:r>
            <a:endParaRPr sz="2400">
              <a:solidFill>
                <a:schemeClr val="accent3"/>
              </a:solidFill>
              <a:latin typeface="Nunito"/>
              <a:ea typeface="Nunito"/>
              <a:cs typeface="Nunito"/>
              <a:sym typeface="Nunito"/>
            </a:endParaRPr>
          </a:p>
        </p:txBody>
      </p:sp>
      <p:sp>
        <p:nvSpPr>
          <p:cNvPr id="210" name="Google Shape;210;p29"/>
          <p:cNvSpPr/>
          <p:nvPr/>
        </p:nvSpPr>
        <p:spPr>
          <a:xfrm>
            <a:off x="949867" y="1557600"/>
            <a:ext cx="10288800" cy="45872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1" name="Google Shape;211;p29"/>
          <p:cNvSpPr txBox="1">
            <a:spLocks noGrp="1"/>
          </p:cNvSpPr>
          <p:nvPr>
            <p:ph type="title"/>
          </p:nvPr>
        </p:nvSpPr>
        <p:spPr>
          <a:xfrm>
            <a:off x="1594484" y="1939000"/>
            <a:ext cx="38228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solidFill>
                  <a:schemeClr val="accent1"/>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212" name="Google Shape;212;p29"/>
          <p:cNvSpPr txBox="1">
            <a:spLocks noGrp="1"/>
          </p:cNvSpPr>
          <p:nvPr>
            <p:ph type="subTitle" idx="1"/>
          </p:nvPr>
        </p:nvSpPr>
        <p:spPr>
          <a:xfrm>
            <a:off x="1594484" y="2721033"/>
            <a:ext cx="38228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3" name="Google Shape;213;p29"/>
          <p:cNvSpPr txBox="1">
            <a:spLocks noGrp="1"/>
          </p:cNvSpPr>
          <p:nvPr>
            <p:ph type="title" idx="2"/>
          </p:nvPr>
        </p:nvSpPr>
        <p:spPr>
          <a:xfrm>
            <a:off x="6774724" y="1939000"/>
            <a:ext cx="38228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solidFill>
                  <a:schemeClr val="accent1"/>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214" name="Google Shape;214;p29"/>
          <p:cNvSpPr txBox="1">
            <a:spLocks noGrp="1"/>
          </p:cNvSpPr>
          <p:nvPr>
            <p:ph type="subTitle" idx="3"/>
          </p:nvPr>
        </p:nvSpPr>
        <p:spPr>
          <a:xfrm>
            <a:off x="6774724" y="2721033"/>
            <a:ext cx="38228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5" name="Google Shape;215;p29"/>
          <p:cNvSpPr txBox="1">
            <a:spLocks noGrp="1"/>
          </p:cNvSpPr>
          <p:nvPr>
            <p:ph type="title" idx="4"/>
          </p:nvPr>
        </p:nvSpPr>
        <p:spPr>
          <a:xfrm>
            <a:off x="1594484" y="4358200"/>
            <a:ext cx="38228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solidFill>
                  <a:schemeClr val="accent1"/>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216" name="Google Shape;216;p29"/>
          <p:cNvSpPr txBox="1">
            <a:spLocks noGrp="1"/>
          </p:cNvSpPr>
          <p:nvPr>
            <p:ph type="subTitle" idx="5"/>
          </p:nvPr>
        </p:nvSpPr>
        <p:spPr>
          <a:xfrm>
            <a:off x="1594484" y="5140233"/>
            <a:ext cx="38228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7" name="Google Shape;217;p29"/>
          <p:cNvSpPr txBox="1">
            <a:spLocks noGrp="1"/>
          </p:cNvSpPr>
          <p:nvPr>
            <p:ph type="title" idx="6"/>
          </p:nvPr>
        </p:nvSpPr>
        <p:spPr>
          <a:xfrm>
            <a:off x="6774724" y="4358200"/>
            <a:ext cx="38228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solidFill>
                  <a:schemeClr val="accent1"/>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218" name="Google Shape;218;p29"/>
          <p:cNvSpPr txBox="1">
            <a:spLocks noGrp="1"/>
          </p:cNvSpPr>
          <p:nvPr>
            <p:ph type="subTitle" idx="7"/>
          </p:nvPr>
        </p:nvSpPr>
        <p:spPr>
          <a:xfrm>
            <a:off x="6774724" y="5140233"/>
            <a:ext cx="38228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9" name="Google Shape;219;p29"/>
          <p:cNvSpPr txBox="1">
            <a:spLocks noGrp="1"/>
          </p:cNvSpPr>
          <p:nvPr>
            <p:ph type="title" idx="8"/>
          </p:nvPr>
        </p:nvSpPr>
        <p:spPr>
          <a:xfrm>
            <a:off x="960000" y="593367"/>
            <a:ext cx="1027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216876832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bg>
      <p:bgPr>
        <a:solidFill>
          <a:schemeClr val="dk1"/>
        </a:solidFill>
        <a:effectLst/>
      </p:bgPr>
    </p:bg>
    <p:spTree>
      <p:nvGrpSpPr>
        <p:cNvPr id="1" name="Shape 220"/>
        <p:cNvGrpSpPr/>
        <p:nvPr/>
      </p:nvGrpSpPr>
      <p:grpSpPr>
        <a:xfrm>
          <a:off x="0" y="0"/>
          <a:ext cx="0" cy="0"/>
          <a:chOff x="0" y="0"/>
          <a:chExt cx="0" cy="0"/>
        </a:xfrm>
      </p:grpSpPr>
      <p:sp>
        <p:nvSpPr>
          <p:cNvPr id="221" name="Google Shape;221;p30"/>
          <p:cNvSpPr txBox="1"/>
          <p:nvPr/>
        </p:nvSpPr>
        <p:spPr>
          <a:xfrm rot="5400000">
            <a:off x="-1698667" y="2970511"/>
            <a:ext cx="4910000" cy="1524800"/>
          </a:xfrm>
          <a:prstGeom prst="rect">
            <a:avLst/>
          </a:prstGeom>
          <a:noFill/>
          <a:ln>
            <a:noFill/>
          </a:ln>
        </p:spPr>
        <p:txBody>
          <a:bodyPr spcFirstLastPara="1" wrap="square" lIns="121900" tIns="121900" rIns="121900" bIns="121900" anchor="t" anchorCtr="0">
            <a:noAutofit/>
          </a:bodyPr>
          <a:lstStyle/>
          <a:p>
            <a:pPr marL="0" lvl="0" indent="0" algn="l" rtl="0">
              <a:lnSpc>
                <a:spcPct val="90000"/>
              </a:lnSpc>
              <a:spcBef>
                <a:spcPts val="0"/>
              </a:spcBef>
              <a:spcAft>
                <a:spcPts val="0"/>
              </a:spcAft>
              <a:buNone/>
            </a:pPr>
            <a:r>
              <a:rPr lang="en" sz="10533">
                <a:solidFill>
                  <a:schemeClr val="accent3"/>
                </a:solidFill>
                <a:latin typeface="Bebas Neue"/>
                <a:ea typeface="Bebas Neue"/>
                <a:cs typeface="Bebas Neue"/>
                <a:sym typeface="Bebas Neue"/>
              </a:rPr>
              <a:t>/(AI)/(AI)/</a:t>
            </a:r>
            <a:endParaRPr sz="2400"/>
          </a:p>
        </p:txBody>
      </p:sp>
      <p:sp>
        <p:nvSpPr>
          <p:cNvPr id="222" name="Google Shape;222;p30"/>
          <p:cNvSpPr txBox="1"/>
          <p:nvPr/>
        </p:nvSpPr>
        <p:spPr>
          <a:xfrm rot="5400000">
            <a:off x="9025567" y="3173711"/>
            <a:ext cx="4910000" cy="1524800"/>
          </a:xfrm>
          <a:prstGeom prst="rect">
            <a:avLst/>
          </a:prstGeom>
          <a:noFill/>
          <a:ln>
            <a:noFill/>
          </a:ln>
        </p:spPr>
        <p:txBody>
          <a:bodyPr spcFirstLastPara="1" wrap="square" lIns="121900" tIns="121900" rIns="121900" bIns="121900" anchor="t" anchorCtr="0">
            <a:noAutofit/>
          </a:bodyPr>
          <a:lstStyle/>
          <a:p>
            <a:pPr marL="0" lvl="0" indent="0" algn="l" rtl="0">
              <a:lnSpc>
                <a:spcPct val="90000"/>
              </a:lnSpc>
              <a:spcBef>
                <a:spcPts val="0"/>
              </a:spcBef>
              <a:spcAft>
                <a:spcPts val="0"/>
              </a:spcAft>
              <a:buNone/>
            </a:pPr>
            <a:r>
              <a:rPr lang="en" sz="10533">
                <a:solidFill>
                  <a:schemeClr val="accent3"/>
                </a:solidFill>
                <a:latin typeface="Bebas Neue"/>
                <a:ea typeface="Bebas Neue"/>
                <a:cs typeface="Bebas Neue"/>
                <a:sym typeface="Bebas Neue"/>
              </a:rPr>
              <a:t>/(AI)/(AI)/</a:t>
            </a:r>
            <a:endParaRPr sz="2400"/>
          </a:p>
        </p:txBody>
      </p:sp>
      <p:sp>
        <p:nvSpPr>
          <p:cNvPr id="223" name="Google Shape;223;p30"/>
          <p:cNvSpPr txBox="1">
            <a:spLocks noGrp="1"/>
          </p:cNvSpPr>
          <p:nvPr>
            <p:ph type="title"/>
          </p:nvPr>
        </p:nvSpPr>
        <p:spPr>
          <a:xfrm>
            <a:off x="960000" y="2447000"/>
            <a:ext cx="30740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solidFill>
                  <a:schemeClr val="accen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224" name="Google Shape;224;p30"/>
          <p:cNvSpPr txBox="1">
            <a:spLocks noGrp="1"/>
          </p:cNvSpPr>
          <p:nvPr>
            <p:ph type="subTitle" idx="1"/>
          </p:nvPr>
        </p:nvSpPr>
        <p:spPr>
          <a:xfrm>
            <a:off x="960000" y="3127433"/>
            <a:ext cx="30740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5" name="Google Shape;225;p30"/>
          <p:cNvSpPr txBox="1">
            <a:spLocks noGrp="1"/>
          </p:cNvSpPr>
          <p:nvPr>
            <p:ph type="title" idx="2"/>
          </p:nvPr>
        </p:nvSpPr>
        <p:spPr>
          <a:xfrm>
            <a:off x="4559025" y="2447000"/>
            <a:ext cx="30740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solidFill>
                  <a:schemeClr val="accen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226" name="Google Shape;226;p30"/>
          <p:cNvSpPr txBox="1">
            <a:spLocks noGrp="1"/>
          </p:cNvSpPr>
          <p:nvPr>
            <p:ph type="subTitle" idx="3"/>
          </p:nvPr>
        </p:nvSpPr>
        <p:spPr>
          <a:xfrm>
            <a:off x="4559025" y="3127433"/>
            <a:ext cx="30740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7" name="Google Shape;227;p30"/>
          <p:cNvSpPr txBox="1">
            <a:spLocks noGrp="1"/>
          </p:cNvSpPr>
          <p:nvPr>
            <p:ph type="title" idx="4"/>
          </p:nvPr>
        </p:nvSpPr>
        <p:spPr>
          <a:xfrm>
            <a:off x="960000" y="4825089"/>
            <a:ext cx="30740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solidFill>
                  <a:schemeClr val="accen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228" name="Google Shape;228;p30"/>
          <p:cNvSpPr txBox="1">
            <a:spLocks noGrp="1"/>
          </p:cNvSpPr>
          <p:nvPr>
            <p:ph type="subTitle" idx="5"/>
          </p:nvPr>
        </p:nvSpPr>
        <p:spPr>
          <a:xfrm>
            <a:off x="960000" y="5505523"/>
            <a:ext cx="30740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9" name="Google Shape;229;p30"/>
          <p:cNvSpPr txBox="1">
            <a:spLocks noGrp="1"/>
          </p:cNvSpPr>
          <p:nvPr>
            <p:ph type="title" idx="6"/>
          </p:nvPr>
        </p:nvSpPr>
        <p:spPr>
          <a:xfrm>
            <a:off x="4559025" y="4825089"/>
            <a:ext cx="30740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solidFill>
                  <a:schemeClr val="accen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230" name="Google Shape;230;p30"/>
          <p:cNvSpPr txBox="1">
            <a:spLocks noGrp="1"/>
          </p:cNvSpPr>
          <p:nvPr>
            <p:ph type="subTitle" idx="7"/>
          </p:nvPr>
        </p:nvSpPr>
        <p:spPr>
          <a:xfrm>
            <a:off x="4559025" y="5505523"/>
            <a:ext cx="30740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1" name="Google Shape;231;p30"/>
          <p:cNvSpPr txBox="1">
            <a:spLocks noGrp="1"/>
          </p:cNvSpPr>
          <p:nvPr>
            <p:ph type="title" idx="8"/>
          </p:nvPr>
        </p:nvSpPr>
        <p:spPr>
          <a:xfrm>
            <a:off x="8158060" y="2447000"/>
            <a:ext cx="30740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solidFill>
                  <a:schemeClr val="accen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232" name="Google Shape;232;p30"/>
          <p:cNvSpPr txBox="1">
            <a:spLocks noGrp="1"/>
          </p:cNvSpPr>
          <p:nvPr>
            <p:ph type="subTitle" idx="9"/>
          </p:nvPr>
        </p:nvSpPr>
        <p:spPr>
          <a:xfrm>
            <a:off x="8158060" y="3127433"/>
            <a:ext cx="30740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3" name="Google Shape;233;p30"/>
          <p:cNvSpPr txBox="1">
            <a:spLocks noGrp="1"/>
          </p:cNvSpPr>
          <p:nvPr>
            <p:ph type="title" idx="13"/>
          </p:nvPr>
        </p:nvSpPr>
        <p:spPr>
          <a:xfrm>
            <a:off x="8158060" y="4825089"/>
            <a:ext cx="30740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solidFill>
                  <a:schemeClr val="accen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234" name="Google Shape;234;p30"/>
          <p:cNvSpPr txBox="1">
            <a:spLocks noGrp="1"/>
          </p:cNvSpPr>
          <p:nvPr>
            <p:ph type="subTitle" idx="14"/>
          </p:nvPr>
        </p:nvSpPr>
        <p:spPr>
          <a:xfrm>
            <a:off x="8158060" y="5505523"/>
            <a:ext cx="30740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5" name="Google Shape;235;p30"/>
          <p:cNvSpPr txBox="1">
            <a:spLocks noGrp="1"/>
          </p:cNvSpPr>
          <p:nvPr>
            <p:ph type="title" idx="15"/>
          </p:nvPr>
        </p:nvSpPr>
        <p:spPr>
          <a:xfrm>
            <a:off x="960000" y="593367"/>
            <a:ext cx="1027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11764743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Numbers and text">
  <p:cSld name="Numbers and text">
    <p:bg>
      <p:bgPr>
        <a:solidFill>
          <a:schemeClr val="dk1"/>
        </a:solidFill>
        <a:effectLst/>
      </p:bgPr>
    </p:bg>
    <p:spTree>
      <p:nvGrpSpPr>
        <p:cNvPr id="1" name="Shape 236"/>
        <p:cNvGrpSpPr/>
        <p:nvPr/>
      </p:nvGrpSpPr>
      <p:grpSpPr>
        <a:xfrm>
          <a:off x="0" y="0"/>
          <a:ext cx="0" cy="0"/>
          <a:chOff x="0" y="0"/>
          <a:chExt cx="0" cy="0"/>
        </a:xfrm>
      </p:grpSpPr>
      <p:sp>
        <p:nvSpPr>
          <p:cNvPr id="237" name="Google Shape;237;p31"/>
          <p:cNvSpPr txBox="1"/>
          <p:nvPr/>
        </p:nvSpPr>
        <p:spPr>
          <a:xfrm rot="5400000">
            <a:off x="-762033" y="4927400"/>
            <a:ext cx="2336400" cy="1524800"/>
          </a:xfrm>
          <a:prstGeom prst="rect">
            <a:avLst/>
          </a:prstGeom>
          <a:noFill/>
          <a:ln>
            <a:noFill/>
          </a:ln>
        </p:spPr>
        <p:txBody>
          <a:bodyPr spcFirstLastPara="1" wrap="square" lIns="121900" tIns="121900" rIns="121900" bIns="121900" anchor="t" anchorCtr="0">
            <a:noAutofit/>
          </a:bodyPr>
          <a:lstStyle/>
          <a:p>
            <a:pPr marL="0" lvl="0" indent="0" algn="l" rtl="0">
              <a:lnSpc>
                <a:spcPct val="90000"/>
              </a:lnSpc>
              <a:spcBef>
                <a:spcPts val="0"/>
              </a:spcBef>
              <a:spcAft>
                <a:spcPts val="0"/>
              </a:spcAft>
              <a:buNone/>
            </a:pPr>
            <a:r>
              <a:rPr lang="en" sz="10533">
                <a:solidFill>
                  <a:schemeClr val="accent3"/>
                </a:solidFill>
                <a:latin typeface="Bebas Neue"/>
                <a:ea typeface="Bebas Neue"/>
                <a:cs typeface="Bebas Neue"/>
                <a:sym typeface="Bebas Neue"/>
              </a:rPr>
              <a:t>/(AI)</a:t>
            </a:r>
            <a:endParaRPr sz="2400"/>
          </a:p>
        </p:txBody>
      </p:sp>
      <p:sp>
        <p:nvSpPr>
          <p:cNvPr id="238" name="Google Shape;238;p31"/>
          <p:cNvSpPr txBox="1"/>
          <p:nvPr/>
        </p:nvSpPr>
        <p:spPr>
          <a:xfrm>
            <a:off x="10335655" y="0"/>
            <a:ext cx="3160800" cy="6858000"/>
          </a:xfrm>
          <a:prstGeom prst="rect">
            <a:avLst/>
          </a:prstGeom>
          <a:noFill/>
          <a:ln>
            <a:noFill/>
          </a:ln>
        </p:spPr>
        <p:txBody>
          <a:bodyPr spcFirstLastPara="1" wrap="square" lIns="121900" tIns="121900" rIns="121900" bIns="121900" anchor="t" anchorCtr="0">
            <a:noAutofit/>
          </a:bodyPr>
          <a:lstStyle/>
          <a:p>
            <a:pPr marL="0" lvl="0" indent="0" algn="l" rtl="0">
              <a:lnSpc>
                <a:spcPct val="90000"/>
              </a:lnSpc>
              <a:spcBef>
                <a:spcPts val="0"/>
              </a:spcBef>
              <a:spcAft>
                <a:spcPts val="0"/>
              </a:spcAft>
              <a:buNone/>
            </a:pPr>
            <a:r>
              <a:rPr lang="en" sz="10533">
                <a:solidFill>
                  <a:schemeClr val="accent3"/>
                </a:solidFill>
                <a:latin typeface="Bebas Neue"/>
                <a:ea typeface="Bebas Neue"/>
                <a:cs typeface="Bebas Neue"/>
                <a:sym typeface="Bebas Neue"/>
              </a:rPr>
              <a:t>ARTIFICIAL INTELLIGENCE (AI)</a:t>
            </a:r>
            <a:endParaRPr sz="2400">
              <a:solidFill>
                <a:schemeClr val="accent3"/>
              </a:solidFill>
              <a:latin typeface="Nunito"/>
              <a:ea typeface="Nunito"/>
              <a:cs typeface="Nunito"/>
              <a:sym typeface="Nunito"/>
            </a:endParaRPr>
          </a:p>
        </p:txBody>
      </p:sp>
      <p:sp>
        <p:nvSpPr>
          <p:cNvPr id="239" name="Google Shape;239;p31"/>
          <p:cNvSpPr/>
          <p:nvPr/>
        </p:nvSpPr>
        <p:spPr>
          <a:xfrm>
            <a:off x="959345" y="1857688"/>
            <a:ext cx="10272000" cy="3952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0" name="Google Shape;240;p31"/>
          <p:cNvSpPr txBox="1">
            <a:spLocks noGrp="1"/>
          </p:cNvSpPr>
          <p:nvPr>
            <p:ph type="title" hasCustomPrompt="1"/>
          </p:nvPr>
        </p:nvSpPr>
        <p:spPr>
          <a:xfrm>
            <a:off x="1607232" y="4528933"/>
            <a:ext cx="2417600" cy="87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6000">
                <a:solidFill>
                  <a:schemeClr val="accen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t>xx%</a:t>
            </a:r>
          </a:p>
        </p:txBody>
      </p:sp>
      <p:sp>
        <p:nvSpPr>
          <p:cNvPr id="241" name="Google Shape;241;p31"/>
          <p:cNvSpPr txBox="1">
            <a:spLocks noGrp="1"/>
          </p:cNvSpPr>
          <p:nvPr>
            <p:ph type="title" idx="2" hasCustomPrompt="1"/>
          </p:nvPr>
        </p:nvSpPr>
        <p:spPr>
          <a:xfrm>
            <a:off x="4877879" y="4528933"/>
            <a:ext cx="2421200" cy="87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6000">
                <a:solidFill>
                  <a:schemeClr val="accen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t>xx%</a:t>
            </a:r>
          </a:p>
        </p:txBody>
      </p:sp>
      <p:sp>
        <p:nvSpPr>
          <p:cNvPr id="242" name="Google Shape;242;p31"/>
          <p:cNvSpPr txBox="1">
            <a:spLocks noGrp="1"/>
          </p:cNvSpPr>
          <p:nvPr>
            <p:ph type="title" idx="3" hasCustomPrompt="1"/>
          </p:nvPr>
        </p:nvSpPr>
        <p:spPr>
          <a:xfrm>
            <a:off x="8160916" y="4528939"/>
            <a:ext cx="2438400" cy="87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6000">
                <a:solidFill>
                  <a:schemeClr val="accen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t>xx%</a:t>
            </a:r>
          </a:p>
        </p:txBody>
      </p:sp>
      <p:sp>
        <p:nvSpPr>
          <p:cNvPr id="243" name="Google Shape;243;p31"/>
          <p:cNvSpPr txBox="1">
            <a:spLocks noGrp="1"/>
          </p:cNvSpPr>
          <p:nvPr>
            <p:ph type="title" idx="4"/>
          </p:nvPr>
        </p:nvSpPr>
        <p:spPr>
          <a:xfrm>
            <a:off x="1605445" y="3158200"/>
            <a:ext cx="24212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solidFill>
                  <a:schemeClr val="accen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244" name="Google Shape;244;p31"/>
          <p:cNvSpPr txBox="1">
            <a:spLocks noGrp="1"/>
          </p:cNvSpPr>
          <p:nvPr>
            <p:ph type="subTitle" idx="1"/>
          </p:nvPr>
        </p:nvSpPr>
        <p:spPr>
          <a:xfrm>
            <a:off x="1605445" y="3838633"/>
            <a:ext cx="24212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5" name="Google Shape;245;p31"/>
          <p:cNvSpPr txBox="1">
            <a:spLocks noGrp="1"/>
          </p:cNvSpPr>
          <p:nvPr>
            <p:ph type="title" idx="5"/>
          </p:nvPr>
        </p:nvSpPr>
        <p:spPr>
          <a:xfrm>
            <a:off x="4877879" y="3158200"/>
            <a:ext cx="2421200" cy="69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solidFill>
                  <a:schemeClr val="accen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246" name="Google Shape;246;p31"/>
          <p:cNvSpPr txBox="1">
            <a:spLocks noGrp="1"/>
          </p:cNvSpPr>
          <p:nvPr>
            <p:ph type="subTitle" idx="6"/>
          </p:nvPr>
        </p:nvSpPr>
        <p:spPr>
          <a:xfrm>
            <a:off x="4877879" y="3834299"/>
            <a:ext cx="2421200" cy="64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7" name="Google Shape;247;p31"/>
          <p:cNvSpPr txBox="1">
            <a:spLocks noGrp="1"/>
          </p:cNvSpPr>
          <p:nvPr>
            <p:ph type="title" idx="7"/>
          </p:nvPr>
        </p:nvSpPr>
        <p:spPr>
          <a:xfrm>
            <a:off x="8160916" y="3158200"/>
            <a:ext cx="24384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solidFill>
                  <a:schemeClr val="accen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248" name="Google Shape;248;p31"/>
          <p:cNvSpPr txBox="1">
            <a:spLocks noGrp="1"/>
          </p:cNvSpPr>
          <p:nvPr>
            <p:ph type="subTitle" idx="8"/>
          </p:nvPr>
        </p:nvSpPr>
        <p:spPr>
          <a:xfrm>
            <a:off x="8160916" y="3838633"/>
            <a:ext cx="2438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9" name="Google Shape;249;p31"/>
          <p:cNvSpPr txBox="1">
            <a:spLocks noGrp="1"/>
          </p:cNvSpPr>
          <p:nvPr>
            <p:ph type="title" idx="9"/>
          </p:nvPr>
        </p:nvSpPr>
        <p:spPr>
          <a:xfrm>
            <a:off x="960000" y="593367"/>
            <a:ext cx="1027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124655940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hanks">
  <p:cSld name="Thanks">
    <p:bg>
      <p:bgPr>
        <a:solidFill>
          <a:schemeClr val="dk1"/>
        </a:solidFill>
        <a:effectLst/>
      </p:bgPr>
    </p:bg>
    <p:spTree>
      <p:nvGrpSpPr>
        <p:cNvPr id="1" name="Shape 250"/>
        <p:cNvGrpSpPr/>
        <p:nvPr/>
      </p:nvGrpSpPr>
      <p:grpSpPr>
        <a:xfrm>
          <a:off x="0" y="0"/>
          <a:ext cx="0" cy="0"/>
          <a:chOff x="0" y="0"/>
          <a:chExt cx="0" cy="0"/>
        </a:xfrm>
      </p:grpSpPr>
      <p:sp>
        <p:nvSpPr>
          <p:cNvPr id="251" name="Google Shape;251;p32"/>
          <p:cNvSpPr txBox="1"/>
          <p:nvPr/>
        </p:nvSpPr>
        <p:spPr>
          <a:xfrm rot="5400000">
            <a:off x="-2048833" y="3640600"/>
            <a:ext cx="4910000" cy="1524800"/>
          </a:xfrm>
          <a:prstGeom prst="rect">
            <a:avLst/>
          </a:prstGeom>
          <a:noFill/>
          <a:ln>
            <a:noFill/>
          </a:ln>
        </p:spPr>
        <p:txBody>
          <a:bodyPr spcFirstLastPara="1" wrap="square" lIns="121900" tIns="121900" rIns="121900" bIns="121900" anchor="t" anchorCtr="0">
            <a:noAutofit/>
          </a:bodyPr>
          <a:lstStyle/>
          <a:p>
            <a:pPr marL="0" lvl="0" indent="0" algn="l" rtl="0">
              <a:lnSpc>
                <a:spcPct val="90000"/>
              </a:lnSpc>
              <a:spcBef>
                <a:spcPts val="0"/>
              </a:spcBef>
              <a:spcAft>
                <a:spcPts val="0"/>
              </a:spcAft>
              <a:buNone/>
            </a:pPr>
            <a:r>
              <a:rPr lang="en" sz="10533">
                <a:solidFill>
                  <a:schemeClr val="accent3"/>
                </a:solidFill>
                <a:latin typeface="Bebas Neue"/>
                <a:ea typeface="Bebas Neue"/>
                <a:cs typeface="Bebas Neue"/>
                <a:sym typeface="Bebas Neue"/>
              </a:rPr>
              <a:t>/(AI)/(AI)/</a:t>
            </a:r>
            <a:endParaRPr sz="2400"/>
          </a:p>
        </p:txBody>
      </p:sp>
      <p:sp>
        <p:nvSpPr>
          <p:cNvPr id="252" name="Google Shape;252;p32"/>
          <p:cNvSpPr txBox="1"/>
          <p:nvPr/>
        </p:nvSpPr>
        <p:spPr>
          <a:xfrm>
            <a:off x="10335655" y="0"/>
            <a:ext cx="3160800" cy="6858000"/>
          </a:xfrm>
          <a:prstGeom prst="rect">
            <a:avLst/>
          </a:prstGeom>
          <a:noFill/>
          <a:ln>
            <a:noFill/>
          </a:ln>
        </p:spPr>
        <p:txBody>
          <a:bodyPr spcFirstLastPara="1" wrap="square" lIns="121900" tIns="121900" rIns="121900" bIns="121900" anchor="t" anchorCtr="0">
            <a:noAutofit/>
          </a:bodyPr>
          <a:lstStyle/>
          <a:p>
            <a:pPr marL="0" lvl="0" indent="0" algn="l" rtl="0">
              <a:lnSpc>
                <a:spcPct val="90000"/>
              </a:lnSpc>
              <a:spcBef>
                <a:spcPts val="0"/>
              </a:spcBef>
              <a:spcAft>
                <a:spcPts val="0"/>
              </a:spcAft>
              <a:buNone/>
            </a:pPr>
            <a:r>
              <a:rPr lang="en" sz="10533">
                <a:solidFill>
                  <a:schemeClr val="accent3"/>
                </a:solidFill>
                <a:latin typeface="Bebas Neue"/>
                <a:ea typeface="Bebas Neue"/>
                <a:cs typeface="Bebas Neue"/>
                <a:sym typeface="Bebas Neue"/>
              </a:rPr>
              <a:t>ARTIFICIAL INTELLIGENCE (AI)</a:t>
            </a:r>
            <a:endParaRPr sz="2400">
              <a:solidFill>
                <a:schemeClr val="accent3"/>
              </a:solidFill>
              <a:latin typeface="Nunito"/>
              <a:ea typeface="Nunito"/>
              <a:cs typeface="Nunito"/>
              <a:sym typeface="Nunito"/>
            </a:endParaRPr>
          </a:p>
        </p:txBody>
      </p:sp>
      <p:sp>
        <p:nvSpPr>
          <p:cNvPr id="253" name="Google Shape;253;p32"/>
          <p:cNvSpPr/>
          <p:nvPr/>
        </p:nvSpPr>
        <p:spPr>
          <a:xfrm>
            <a:off x="2611900" y="713333"/>
            <a:ext cx="6986400" cy="54316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4" name="Google Shape;254;p32"/>
          <p:cNvSpPr txBox="1">
            <a:spLocks noGrp="1"/>
          </p:cNvSpPr>
          <p:nvPr>
            <p:ph type="ctrTitle"/>
          </p:nvPr>
        </p:nvSpPr>
        <p:spPr>
          <a:xfrm>
            <a:off x="3239933" y="964455"/>
            <a:ext cx="5712000" cy="133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12133">
                <a:solidFill>
                  <a:schemeClr val="accent1"/>
                </a:solidFill>
              </a:defRPr>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endParaRPr/>
          </a:p>
        </p:txBody>
      </p:sp>
      <p:sp>
        <p:nvSpPr>
          <p:cNvPr id="255" name="Google Shape;255;p32"/>
          <p:cNvSpPr txBox="1">
            <a:spLocks noGrp="1"/>
          </p:cNvSpPr>
          <p:nvPr>
            <p:ph type="subTitle" idx="1"/>
          </p:nvPr>
        </p:nvSpPr>
        <p:spPr>
          <a:xfrm>
            <a:off x="3583600" y="2970155"/>
            <a:ext cx="5038400" cy="170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400"/>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endParaRPr/>
          </a:p>
        </p:txBody>
      </p:sp>
      <p:sp>
        <p:nvSpPr>
          <p:cNvPr id="256" name="Google Shape;256;p32"/>
          <p:cNvSpPr txBox="1"/>
          <p:nvPr/>
        </p:nvSpPr>
        <p:spPr>
          <a:xfrm>
            <a:off x="3145455" y="4706800"/>
            <a:ext cx="5912800" cy="8804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 sz="1600">
                <a:solidFill>
                  <a:srgbClr val="434343"/>
                </a:solidFill>
                <a:latin typeface="Raleway"/>
                <a:ea typeface="Raleway"/>
                <a:cs typeface="Raleway"/>
                <a:sym typeface="Raleway"/>
              </a:rPr>
              <a:t>CREDITS: This presentation template was created by </a:t>
            </a:r>
            <a:r>
              <a:rPr lang="en" sz="1600" b="1">
                <a:solidFill>
                  <a:srgbClr val="434343"/>
                </a:solidFill>
                <a:uFill>
                  <a:noFill/>
                </a:uFill>
                <a:latin typeface="Raleway"/>
                <a:ea typeface="Raleway"/>
                <a:cs typeface="Raleway"/>
                <a:sym typeface="Raleway"/>
                <a:hlinkClick r:id="rId2">
                  <a:extLst>
                    <a:ext uri="{A12FA001-AC4F-418D-AE19-62706E023703}">
                      <ahyp:hlinkClr xmlns:ahyp="http://schemas.microsoft.com/office/drawing/2018/hyperlinkcolor" val="tx"/>
                    </a:ext>
                  </a:extLst>
                </a:hlinkClick>
              </a:rPr>
              <a:t>Slidesgo</a:t>
            </a:r>
            <a:r>
              <a:rPr lang="en" sz="1600">
                <a:solidFill>
                  <a:srgbClr val="434343"/>
                </a:solidFill>
                <a:latin typeface="Raleway"/>
                <a:ea typeface="Raleway"/>
                <a:cs typeface="Raleway"/>
                <a:sym typeface="Raleway"/>
              </a:rPr>
              <a:t>, including icons by </a:t>
            </a:r>
            <a:r>
              <a:rPr lang="en" sz="1600" b="1">
                <a:solidFill>
                  <a:srgbClr val="434343"/>
                </a:solidFill>
                <a:uFill>
                  <a:noFill/>
                </a:uFill>
                <a:latin typeface="Raleway"/>
                <a:ea typeface="Raleway"/>
                <a:cs typeface="Raleway"/>
                <a:sym typeface="Raleway"/>
                <a:hlinkClick r:id="rId3">
                  <a:extLst>
                    <a:ext uri="{A12FA001-AC4F-418D-AE19-62706E023703}">
                      <ahyp:hlinkClr xmlns:ahyp="http://schemas.microsoft.com/office/drawing/2018/hyperlinkcolor" val="tx"/>
                    </a:ext>
                  </a:extLst>
                </a:hlinkClick>
              </a:rPr>
              <a:t>Flaticon</a:t>
            </a:r>
            <a:r>
              <a:rPr lang="en" sz="1600">
                <a:solidFill>
                  <a:srgbClr val="434343"/>
                </a:solidFill>
                <a:latin typeface="Raleway"/>
                <a:ea typeface="Raleway"/>
                <a:cs typeface="Raleway"/>
                <a:sym typeface="Raleway"/>
              </a:rPr>
              <a:t> and infographics &amp; images by </a:t>
            </a:r>
            <a:r>
              <a:rPr lang="en" sz="1600" b="1">
                <a:solidFill>
                  <a:srgbClr val="434343"/>
                </a:solidFill>
                <a:uFill>
                  <a:noFill/>
                </a:uFill>
                <a:latin typeface="Raleway"/>
                <a:ea typeface="Raleway"/>
                <a:cs typeface="Raleway"/>
                <a:sym typeface="Raleway"/>
                <a:hlinkClick r:id="rId4">
                  <a:extLst>
                    <a:ext uri="{A12FA001-AC4F-418D-AE19-62706E023703}">
                      <ahyp:hlinkClr xmlns:ahyp="http://schemas.microsoft.com/office/drawing/2018/hyperlinkcolor" val="tx"/>
                    </a:ext>
                  </a:extLst>
                </a:hlinkClick>
              </a:rPr>
              <a:t>Freepik</a:t>
            </a:r>
            <a:endParaRPr sz="1600" b="1">
              <a:latin typeface="Raleway"/>
              <a:ea typeface="Raleway"/>
              <a:cs typeface="Raleway"/>
              <a:sym typeface="Raleway"/>
            </a:endParaRPr>
          </a:p>
        </p:txBody>
      </p:sp>
    </p:spTree>
    <p:extLst>
      <p:ext uri="{BB962C8B-B14F-4D97-AF65-F5344CB8AC3E}">
        <p14:creationId xmlns:p14="http://schemas.microsoft.com/office/powerpoint/2010/main" val="81526834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ackground">
  <p:cSld name="Background">
    <p:bg>
      <p:bgPr>
        <a:solidFill>
          <a:schemeClr val="dk1"/>
        </a:solidFill>
        <a:effectLst/>
      </p:bgPr>
    </p:bg>
    <p:spTree>
      <p:nvGrpSpPr>
        <p:cNvPr id="1" name="Shape 257"/>
        <p:cNvGrpSpPr/>
        <p:nvPr/>
      </p:nvGrpSpPr>
      <p:grpSpPr>
        <a:xfrm>
          <a:off x="0" y="0"/>
          <a:ext cx="0" cy="0"/>
          <a:chOff x="0" y="0"/>
          <a:chExt cx="0" cy="0"/>
        </a:xfrm>
      </p:grpSpPr>
      <p:grpSp>
        <p:nvGrpSpPr>
          <p:cNvPr id="258" name="Google Shape;258;p33"/>
          <p:cNvGrpSpPr/>
          <p:nvPr/>
        </p:nvGrpSpPr>
        <p:grpSpPr>
          <a:xfrm>
            <a:off x="-609910" y="713321"/>
            <a:ext cx="2923545" cy="742796"/>
            <a:chOff x="2641350" y="846250"/>
            <a:chExt cx="413600" cy="105075"/>
          </a:xfrm>
        </p:grpSpPr>
        <p:sp>
          <p:nvSpPr>
            <p:cNvPr id="259" name="Google Shape;259;p3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 name="Google Shape;260;p3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 name="Google Shape;261;p3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 name="Google Shape;262;p3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63" name="Google Shape;263;p33"/>
          <p:cNvGrpSpPr/>
          <p:nvPr/>
        </p:nvGrpSpPr>
        <p:grpSpPr>
          <a:xfrm>
            <a:off x="3841600" y="6019806"/>
            <a:ext cx="4530467" cy="249700"/>
            <a:chOff x="-3237675" y="-1132050"/>
            <a:chExt cx="3397850" cy="187275"/>
          </a:xfrm>
        </p:grpSpPr>
        <p:sp>
          <p:nvSpPr>
            <p:cNvPr id="264" name="Google Shape;264;p33"/>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 name="Google Shape;265;p33"/>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 name="Google Shape;266;p33"/>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 name="Google Shape;267;p33"/>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 name="Google Shape;268;p33"/>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 name="Google Shape;269;p33"/>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 name="Google Shape;270;p33"/>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 name="Google Shape;271;p33"/>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 name="Google Shape;272;p33"/>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73" name="Google Shape;273;p33"/>
          <p:cNvSpPr txBox="1"/>
          <p:nvPr/>
        </p:nvSpPr>
        <p:spPr>
          <a:xfrm>
            <a:off x="10335655" y="0"/>
            <a:ext cx="3160800" cy="6858000"/>
          </a:xfrm>
          <a:prstGeom prst="rect">
            <a:avLst/>
          </a:prstGeom>
          <a:noFill/>
          <a:ln>
            <a:noFill/>
          </a:ln>
        </p:spPr>
        <p:txBody>
          <a:bodyPr spcFirstLastPara="1" wrap="square" lIns="121900" tIns="121900" rIns="121900" bIns="121900" anchor="t" anchorCtr="0">
            <a:noAutofit/>
          </a:bodyPr>
          <a:lstStyle/>
          <a:p>
            <a:pPr marL="0" lvl="0" indent="0" algn="l" rtl="0">
              <a:lnSpc>
                <a:spcPct val="90000"/>
              </a:lnSpc>
              <a:spcBef>
                <a:spcPts val="0"/>
              </a:spcBef>
              <a:spcAft>
                <a:spcPts val="0"/>
              </a:spcAft>
              <a:buNone/>
            </a:pPr>
            <a:r>
              <a:rPr lang="en" sz="10533">
                <a:solidFill>
                  <a:schemeClr val="accent3"/>
                </a:solidFill>
                <a:latin typeface="Bebas Neue"/>
                <a:ea typeface="Bebas Neue"/>
                <a:cs typeface="Bebas Neue"/>
                <a:sym typeface="Bebas Neue"/>
              </a:rPr>
              <a:t>ARTIFICIAL INTELLIGENCE (AI)</a:t>
            </a:r>
            <a:endParaRPr sz="2400">
              <a:solidFill>
                <a:schemeClr val="accent3"/>
              </a:solidFill>
              <a:latin typeface="Nunito"/>
              <a:ea typeface="Nunito"/>
              <a:cs typeface="Nunito"/>
              <a:sym typeface="Nunito"/>
            </a:endParaRPr>
          </a:p>
        </p:txBody>
      </p:sp>
    </p:spTree>
    <p:extLst>
      <p:ext uri="{BB962C8B-B14F-4D97-AF65-F5344CB8AC3E}">
        <p14:creationId xmlns:p14="http://schemas.microsoft.com/office/powerpoint/2010/main" val="68366507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ackground 1">
  <p:cSld name="Background 1">
    <p:bg>
      <p:bgPr>
        <a:solidFill>
          <a:schemeClr val="accent1"/>
        </a:solidFill>
        <a:effectLst/>
      </p:bgPr>
    </p:bg>
    <p:spTree>
      <p:nvGrpSpPr>
        <p:cNvPr id="1" name="Shape 274"/>
        <p:cNvGrpSpPr/>
        <p:nvPr/>
      </p:nvGrpSpPr>
      <p:grpSpPr>
        <a:xfrm>
          <a:off x="0" y="0"/>
          <a:ext cx="0" cy="0"/>
          <a:chOff x="0" y="0"/>
          <a:chExt cx="0" cy="0"/>
        </a:xfrm>
      </p:grpSpPr>
      <p:sp>
        <p:nvSpPr>
          <p:cNvPr id="275" name="Google Shape;275;p34"/>
          <p:cNvSpPr txBox="1"/>
          <p:nvPr/>
        </p:nvSpPr>
        <p:spPr>
          <a:xfrm>
            <a:off x="15200" y="3542304"/>
            <a:ext cx="12161600" cy="1512400"/>
          </a:xfrm>
          <a:prstGeom prst="rect">
            <a:avLst/>
          </a:prstGeom>
          <a:noFill/>
          <a:ln>
            <a:noFill/>
          </a:ln>
        </p:spPr>
        <p:txBody>
          <a:bodyPr spcFirstLastPara="1" wrap="square" lIns="121900" tIns="121900" rIns="121900" bIns="121900" anchor="t" anchorCtr="0">
            <a:noAutofit/>
          </a:bodyPr>
          <a:lstStyle/>
          <a:p>
            <a:pPr marL="0" lvl="0" indent="0" algn="ctr" rtl="0">
              <a:lnSpc>
                <a:spcPct val="90000"/>
              </a:lnSpc>
              <a:spcBef>
                <a:spcPts val="0"/>
              </a:spcBef>
              <a:spcAft>
                <a:spcPts val="0"/>
              </a:spcAft>
              <a:buNone/>
            </a:pPr>
            <a:r>
              <a:rPr lang="en" sz="10533">
                <a:solidFill>
                  <a:schemeClr val="dk1"/>
                </a:solidFill>
                <a:latin typeface="Bebas Neue"/>
                <a:ea typeface="Bebas Neue"/>
                <a:cs typeface="Bebas Neue"/>
                <a:sym typeface="Bebas Neue"/>
              </a:rPr>
              <a:t>ARTIFICIAL INTELLIGENCE (AI)</a:t>
            </a:r>
            <a:endParaRPr sz="2400">
              <a:solidFill>
                <a:schemeClr val="dk1"/>
              </a:solidFill>
              <a:latin typeface="Nunito"/>
              <a:ea typeface="Nunito"/>
              <a:cs typeface="Nunito"/>
              <a:sym typeface="Nunito"/>
            </a:endParaRPr>
          </a:p>
        </p:txBody>
      </p:sp>
      <p:sp>
        <p:nvSpPr>
          <p:cNvPr id="276" name="Google Shape;276;p34"/>
          <p:cNvSpPr txBox="1"/>
          <p:nvPr/>
        </p:nvSpPr>
        <p:spPr>
          <a:xfrm>
            <a:off x="30233" y="5313456"/>
            <a:ext cx="12161600" cy="1512400"/>
          </a:xfrm>
          <a:prstGeom prst="rect">
            <a:avLst/>
          </a:prstGeom>
          <a:noFill/>
          <a:ln>
            <a:noFill/>
          </a:ln>
        </p:spPr>
        <p:txBody>
          <a:bodyPr spcFirstLastPara="1" wrap="square" lIns="121900" tIns="121900" rIns="121900" bIns="121900" anchor="t" anchorCtr="0">
            <a:noAutofit/>
          </a:bodyPr>
          <a:lstStyle/>
          <a:p>
            <a:pPr marL="0" lvl="0" indent="0" algn="ctr" rtl="0">
              <a:lnSpc>
                <a:spcPct val="90000"/>
              </a:lnSpc>
              <a:spcBef>
                <a:spcPts val="0"/>
              </a:spcBef>
              <a:spcAft>
                <a:spcPts val="0"/>
              </a:spcAft>
              <a:buNone/>
            </a:pPr>
            <a:r>
              <a:rPr lang="en" sz="10533">
                <a:solidFill>
                  <a:schemeClr val="dk1"/>
                </a:solidFill>
                <a:latin typeface="Bebas Neue"/>
                <a:ea typeface="Bebas Neue"/>
                <a:cs typeface="Bebas Neue"/>
                <a:sym typeface="Bebas Neue"/>
              </a:rPr>
              <a:t>ARTIFICIAL INTELLIGENCE (AI)</a:t>
            </a:r>
            <a:endParaRPr sz="2400">
              <a:solidFill>
                <a:schemeClr val="dk1"/>
              </a:solidFill>
              <a:latin typeface="Nunito"/>
              <a:ea typeface="Nunito"/>
              <a:cs typeface="Nunito"/>
              <a:sym typeface="Nunito"/>
            </a:endParaRPr>
          </a:p>
        </p:txBody>
      </p:sp>
      <p:sp>
        <p:nvSpPr>
          <p:cNvPr id="277" name="Google Shape;277;p34"/>
          <p:cNvSpPr txBox="1"/>
          <p:nvPr/>
        </p:nvSpPr>
        <p:spPr>
          <a:xfrm>
            <a:off x="15200" y="1771152"/>
            <a:ext cx="12161600" cy="1512400"/>
          </a:xfrm>
          <a:prstGeom prst="rect">
            <a:avLst/>
          </a:prstGeom>
          <a:noFill/>
          <a:ln>
            <a:noFill/>
          </a:ln>
        </p:spPr>
        <p:txBody>
          <a:bodyPr spcFirstLastPara="1" wrap="square" lIns="121900" tIns="121900" rIns="121900" bIns="121900" anchor="t" anchorCtr="0">
            <a:noAutofit/>
          </a:bodyPr>
          <a:lstStyle/>
          <a:p>
            <a:pPr marL="0" lvl="0" indent="0" algn="ctr" rtl="0">
              <a:lnSpc>
                <a:spcPct val="90000"/>
              </a:lnSpc>
              <a:spcBef>
                <a:spcPts val="0"/>
              </a:spcBef>
              <a:spcAft>
                <a:spcPts val="0"/>
              </a:spcAft>
              <a:buNone/>
            </a:pPr>
            <a:r>
              <a:rPr lang="en" sz="10533">
                <a:solidFill>
                  <a:schemeClr val="dk1"/>
                </a:solidFill>
                <a:latin typeface="Bebas Neue"/>
                <a:ea typeface="Bebas Neue"/>
                <a:cs typeface="Bebas Neue"/>
                <a:sym typeface="Bebas Neue"/>
              </a:rPr>
              <a:t>ARTIFICIAL INTELLIGENCE (AI)</a:t>
            </a:r>
            <a:endParaRPr sz="2400">
              <a:solidFill>
                <a:schemeClr val="dk1"/>
              </a:solidFill>
              <a:latin typeface="Nunito"/>
              <a:ea typeface="Nunito"/>
              <a:cs typeface="Nunito"/>
              <a:sym typeface="Nunito"/>
            </a:endParaRPr>
          </a:p>
        </p:txBody>
      </p:sp>
      <p:sp>
        <p:nvSpPr>
          <p:cNvPr id="278" name="Google Shape;278;p34"/>
          <p:cNvSpPr/>
          <p:nvPr/>
        </p:nvSpPr>
        <p:spPr>
          <a:xfrm>
            <a:off x="944200" y="713400"/>
            <a:ext cx="10294400" cy="54312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79" name="Google Shape;279;p34"/>
          <p:cNvGrpSpPr/>
          <p:nvPr/>
        </p:nvGrpSpPr>
        <p:grpSpPr>
          <a:xfrm>
            <a:off x="559419" y="582477"/>
            <a:ext cx="1030140" cy="261735"/>
            <a:chOff x="2641350" y="846250"/>
            <a:chExt cx="413600" cy="105075"/>
          </a:xfrm>
        </p:grpSpPr>
        <p:sp>
          <p:nvSpPr>
            <p:cNvPr id="280" name="Google Shape;280;p34"/>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 name="Google Shape;281;p34"/>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 name="Google Shape;282;p34"/>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 name="Google Shape;283;p34"/>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4" name="Google Shape;284;p34"/>
          <p:cNvGrpSpPr/>
          <p:nvPr/>
        </p:nvGrpSpPr>
        <p:grpSpPr>
          <a:xfrm>
            <a:off x="10612975" y="582477"/>
            <a:ext cx="1030140" cy="261735"/>
            <a:chOff x="2641350" y="846250"/>
            <a:chExt cx="413600" cy="105075"/>
          </a:xfrm>
        </p:grpSpPr>
        <p:sp>
          <p:nvSpPr>
            <p:cNvPr id="285" name="Google Shape;285;p34"/>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 name="Google Shape;286;p34"/>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 name="Google Shape;287;p34"/>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 name="Google Shape;288;p34"/>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368158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5C1F8-2C4E-FFF1-91B2-D50A98B1E46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9EFE9A-C08E-773A-6237-1BAFDAC7B6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C27A48-EF04-4D7E-FA36-168B9C8628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23C447-9817-812F-C027-1532FD78E6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0177B4-5476-755F-9884-9DD8054E4B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730E4B9-0A74-381D-1335-61285D1853A1}"/>
              </a:ext>
            </a:extLst>
          </p:cNvPr>
          <p:cNvSpPr>
            <a:spLocks noGrp="1"/>
          </p:cNvSpPr>
          <p:nvPr>
            <p:ph type="dt" sz="half" idx="10"/>
          </p:nvPr>
        </p:nvSpPr>
        <p:spPr/>
        <p:txBody>
          <a:bodyPr/>
          <a:lstStyle/>
          <a:p>
            <a:fld id="{13027678-BFE6-40DE-BD04-B0953F58F2AE}" type="datetimeFigureOut">
              <a:rPr lang="en-US" smtClean="0"/>
              <a:t>8/7/2022</a:t>
            </a:fld>
            <a:endParaRPr lang="en-US"/>
          </a:p>
        </p:txBody>
      </p:sp>
      <p:sp>
        <p:nvSpPr>
          <p:cNvPr id="8" name="Footer Placeholder 7">
            <a:extLst>
              <a:ext uri="{FF2B5EF4-FFF2-40B4-BE49-F238E27FC236}">
                <a16:creationId xmlns:a16="http://schemas.microsoft.com/office/drawing/2014/main" id="{C7BFDF0C-A4B4-3181-87F0-AB6BC01A75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5EACB0-E49D-19D1-2160-B19E1673F653}"/>
              </a:ext>
            </a:extLst>
          </p:cNvPr>
          <p:cNvSpPr>
            <a:spLocks noGrp="1"/>
          </p:cNvSpPr>
          <p:nvPr>
            <p:ph type="sldNum" sz="quarter" idx="12"/>
          </p:nvPr>
        </p:nvSpPr>
        <p:spPr/>
        <p:txBody>
          <a:bodyPr/>
          <a:lstStyle/>
          <a:p>
            <a:fld id="{CBC43A8E-3BEB-4E9F-BADA-ABBDA367F506}" type="slidenum">
              <a:rPr lang="en-US" smtClean="0"/>
              <a:t>‹#›</a:t>
            </a:fld>
            <a:endParaRPr lang="en-US"/>
          </a:p>
        </p:txBody>
      </p:sp>
    </p:spTree>
    <p:extLst>
      <p:ext uri="{BB962C8B-B14F-4D97-AF65-F5344CB8AC3E}">
        <p14:creationId xmlns:p14="http://schemas.microsoft.com/office/powerpoint/2010/main" val="3753464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53EC7-D3FB-5D74-196E-91222164F6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121355A-A1FE-4DB1-9D84-416654623A0E}"/>
              </a:ext>
            </a:extLst>
          </p:cNvPr>
          <p:cNvSpPr>
            <a:spLocks noGrp="1"/>
          </p:cNvSpPr>
          <p:nvPr>
            <p:ph type="dt" sz="half" idx="10"/>
          </p:nvPr>
        </p:nvSpPr>
        <p:spPr/>
        <p:txBody>
          <a:bodyPr/>
          <a:lstStyle/>
          <a:p>
            <a:fld id="{13027678-BFE6-40DE-BD04-B0953F58F2AE}" type="datetimeFigureOut">
              <a:rPr lang="en-US" smtClean="0"/>
              <a:t>8/7/2022</a:t>
            </a:fld>
            <a:endParaRPr lang="en-US"/>
          </a:p>
        </p:txBody>
      </p:sp>
      <p:sp>
        <p:nvSpPr>
          <p:cNvPr id="4" name="Footer Placeholder 3">
            <a:extLst>
              <a:ext uri="{FF2B5EF4-FFF2-40B4-BE49-F238E27FC236}">
                <a16:creationId xmlns:a16="http://schemas.microsoft.com/office/drawing/2014/main" id="{B029AC3A-C109-E2C0-D32B-59EF0B1C48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DEFC4DA-ECE5-0323-DC4D-F02FB30E1160}"/>
              </a:ext>
            </a:extLst>
          </p:cNvPr>
          <p:cNvSpPr>
            <a:spLocks noGrp="1"/>
          </p:cNvSpPr>
          <p:nvPr>
            <p:ph type="sldNum" sz="quarter" idx="12"/>
          </p:nvPr>
        </p:nvSpPr>
        <p:spPr/>
        <p:txBody>
          <a:bodyPr/>
          <a:lstStyle/>
          <a:p>
            <a:fld id="{CBC43A8E-3BEB-4E9F-BADA-ABBDA367F506}" type="slidenum">
              <a:rPr lang="en-US" smtClean="0"/>
              <a:t>‹#›</a:t>
            </a:fld>
            <a:endParaRPr lang="en-US"/>
          </a:p>
        </p:txBody>
      </p:sp>
    </p:spTree>
    <p:extLst>
      <p:ext uri="{BB962C8B-B14F-4D97-AF65-F5344CB8AC3E}">
        <p14:creationId xmlns:p14="http://schemas.microsoft.com/office/powerpoint/2010/main" val="1190808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A70662-BF73-1F99-28EF-5540100D9FED}"/>
              </a:ext>
            </a:extLst>
          </p:cNvPr>
          <p:cNvSpPr>
            <a:spLocks noGrp="1"/>
          </p:cNvSpPr>
          <p:nvPr>
            <p:ph type="dt" sz="half" idx="10"/>
          </p:nvPr>
        </p:nvSpPr>
        <p:spPr/>
        <p:txBody>
          <a:bodyPr/>
          <a:lstStyle/>
          <a:p>
            <a:fld id="{13027678-BFE6-40DE-BD04-B0953F58F2AE}" type="datetimeFigureOut">
              <a:rPr lang="en-US" smtClean="0"/>
              <a:t>8/7/2022</a:t>
            </a:fld>
            <a:endParaRPr lang="en-US"/>
          </a:p>
        </p:txBody>
      </p:sp>
      <p:sp>
        <p:nvSpPr>
          <p:cNvPr id="3" name="Footer Placeholder 2">
            <a:extLst>
              <a:ext uri="{FF2B5EF4-FFF2-40B4-BE49-F238E27FC236}">
                <a16:creationId xmlns:a16="http://schemas.microsoft.com/office/drawing/2014/main" id="{791BE925-12E0-3D59-202E-AD8CB6C606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68B241-0947-B856-4D20-42778FF3D493}"/>
              </a:ext>
            </a:extLst>
          </p:cNvPr>
          <p:cNvSpPr>
            <a:spLocks noGrp="1"/>
          </p:cNvSpPr>
          <p:nvPr>
            <p:ph type="sldNum" sz="quarter" idx="12"/>
          </p:nvPr>
        </p:nvSpPr>
        <p:spPr/>
        <p:txBody>
          <a:bodyPr/>
          <a:lstStyle/>
          <a:p>
            <a:fld id="{CBC43A8E-3BEB-4E9F-BADA-ABBDA367F506}" type="slidenum">
              <a:rPr lang="en-US" smtClean="0"/>
              <a:t>‹#›</a:t>
            </a:fld>
            <a:endParaRPr lang="en-US"/>
          </a:p>
        </p:txBody>
      </p:sp>
    </p:spTree>
    <p:extLst>
      <p:ext uri="{BB962C8B-B14F-4D97-AF65-F5344CB8AC3E}">
        <p14:creationId xmlns:p14="http://schemas.microsoft.com/office/powerpoint/2010/main" val="1713171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7EFD0-762F-D91C-1E3C-7D16B83750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1D457E-5DD8-56FE-0EFB-2E37A1FFFC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33A1A09-471E-441F-8D1B-FF113E31E2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0A7FA9-C727-B5D8-B9BD-4DE6A40A257B}"/>
              </a:ext>
            </a:extLst>
          </p:cNvPr>
          <p:cNvSpPr>
            <a:spLocks noGrp="1"/>
          </p:cNvSpPr>
          <p:nvPr>
            <p:ph type="dt" sz="half" idx="10"/>
          </p:nvPr>
        </p:nvSpPr>
        <p:spPr/>
        <p:txBody>
          <a:bodyPr/>
          <a:lstStyle/>
          <a:p>
            <a:fld id="{13027678-BFE6-40DE-BD04-B0953F58F2AE}" type="datetimeFigureOut">
              <a:rPr lang="en-US" smtClean="0"/>
              <a:t>8/7/2022</a:t>
            </a:fld>
            <a:endParaRPr lang="en-US"/>
          </a:p>
        </p:txBody>
      </p:sp>
      <p:sp>
        <p:nvSpPr>
          <p:cNvPr id="6" name="Footer Placeholder 5">
            <a:extLst>
              <a:ext uri="{FF2B5EF4-FFF2-40B4-BE49-F238E27FC236}">
                <a16:creationId xmlns:a16="http://schemas.microsoft.com/office/drawing/2014/main" id="{FEE8F329-DD35-8895-85DD-6B6A1699D2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4C65A8-03AE-C2D4-D464-B48BC888F078}"/>
              </a:ext>
            </a:extLst>
          </p:cNvPr>
          <p:cNvSpPr>
            <a:spLocks noGrp="1"/>
          </p:cNvSpPr>
          <p:nvPr>
            <p:ph type="sldNum" sz="quarter" idx="12"/>
          </p:nvPr>
        </p:nvSpPr>
        <p:spPr/>
        <p:txBody>
          <a:bodyPr/>
          <a:lstStyle/>
          <a:p>
            <a:fld id="{CBC43A8E-3BEB-4E9F-BADA-ABBDA367F506}" type="slidenum">
              <a:rPr lang="en-US" smtClean="0"/>
              <a:t>‹#›</a:t>
            </a:fld>
            <a:endParaRPr lang="en-US"/>
          </a:p>
        </p:txBody>
      </p:sp>
    </p:spTree>
    <p:extLst>
      <p:ext uri="{BB962C8B-B14F-4D97-AF65-F5344CB8AC3E}">
        <p14:creationId xmlns:p14="http://schemas.microsoft.com/office/powerpoint/2010/main" val="3880255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72B4F-FE27-3187-5B7A-7A43B039A6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98C151-B493-5BF8-C53F-06E4FAD288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7B3C5A6-843F-01D5-1265-0C1AE99A3A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546E5D-CC0B-FD41-DE1D-53E300E2D9D2}"/>
              </a:ext>
            </a:extLst>
          </p:cNvPr>
          <p:cNvSpPr>
            <a:spLocks noGrp="1"/>
          </p:cNvSpPr>
          <p:nvPr>
            <p:ph type="dt" sz="half" idx="10"/>
          </p:nvPr>
        </p:nvSpPr>
        <p:spPr/>
        <p:txBody>
          <a:bodyPr/>
          <a:lstStyle/>
          <a:p>
            <a:fld id="{13027678-BFE6-40DE-BD04-B0953F58F2AE}" type="datetimeFigureOut">
              <a:rPr lang="en-US" smtClean="0"/>
              <a:t>8/7/2022</a:t>
            </a:fld>
            <a:endParaRPr lang="en-US"/>
          </a:p>
        </p:txBody>
      </p:sp>
      <p:sp>
        <p:nvSpPr>
          <p:cNvPr id="6" name="Footer Placeholder 5">
            <a:extLst>
              <a:ext uri="{FF2B5EF4-FFF2-40B4-BE49-F238E27FC236}">
                <a16:creationId xmlns:a16="http://schemas.microsoft.com/office/drawing/2014/main" id="{5059F763-E0A6-EF18-D285-1887EE9663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948304-C8A8-B503-91F6-FC7EB0CB4F9C}"/>
              </a:ext>
            </a:extLst>
          </p:cNvPr>
          <p:cNvSpPr>
            <a:spLocks noGrp="1"/>
          </p:cNvSpPr>
          <p:nvPr>
            <p:ph type="sldNum" sz="quarter" idx="12"/>
          </p:nvPr>
        </p:nvSpPr>
        <p:spPr/>
        <p:txBody>
          <a:bodyPr/>
          <a:lstStyle/>
          <a:p>
            <a:fld id="{CBC43A8E-3BEB-4E9F-BADA-ABBDA367F506}" type="slidenum">
              <a:rPr lang="en-US" smtClean="0"/>
              <a:t>‹#›</a:t>
            </a:fld>
            <a:endParaRPr lang="en-US"/>
          </a:p>
        </p:txBody>
      </p:sp>
    </p:spTree>
    <p:extLst>
      <p:ext uri="{BB962C8B-B14F-4D97-AF65-F5344CB8AC3E}">
        <p14:creationId xmlns:p14="http://schemas.microsoft.com/office/powerpoint/2010/main" val="1971830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6.xml"/><Relationship Id="rId18" Type="http://schemas.openxmlformats.org/officeDocument/2006/relationships/slideLayout" Target="../slideLayouts/slideLayout31.xml"/><Relationship Id="rId26" Type="http://schemas.openxmlformats.org/officeDocument/2006/relationships/slideLayout" Target="../slideLayouts/slideLayout39.xml"/><Relationship Id="rId3" Type="http://schemas.openxmlformats.org/officeDocument/2006/relationships/slideLayout" Target="../slideLayouts/slideLayout16.xml"/><Relationship Id="rId21" Type="http://schemas.openxmlformats.org/officeDocument/2006/relationships/slideLayout" Target="../slideLayouts/slideLayout34.xml"/><Relationship Id="rId34" Type="http://schemas.openxmlformats.org/officeDocument/2006/relationships/theme" Target="../theme/theme2.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slideLayout" Target="../slideLayouts/slideLayout38.xml"/><Relationship Id="rId33" Type="http://schemas.openxmlformats.org/officeDocument/2006/relationships/slideLayout" Target="../slideLayouts/slideLayout46.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slideLayout" Target="../slideLayouts/slideLayout33.xml"/><Relationship Id="rId29" Type="http://schemas.openxmlformats.org/officeDocument/2006/relationships/slideLayout" Target="../slideLayouts/slideLayout42.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24" Type="http://schemas.openxmlformats.org/officeDocument/2006/relationships/slideLayout" Target="../slideLayouts/slideLayout37.xml"/><Relationship Id="rId32" Type="http://schemas.openxmlformats.org/officeDocument/2006/relationships/slideLayout" Target="../slideLayouts/slideLayout45.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slideLayout" Target="../slideLayouts/slideLayout36.xml"/><Relationship Id="rId28" Type="http://schemas.openxmlformats.org/officeDocument/2006/relationships/slideLayout" Target="../slideLayouts/slideLayout41.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31" Type="http://schemas.openxmlformats.org/officeDocument/2006/relationships/slideLayout" Target="../slideLayouts/slideLayout44.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slideLayout" Target="../slideLayouts/slideLayout35.xml"/><Relationship Id="rId27" Type="http://schemas.openxmlformats.org/officeDocument/2006/relationships/slideLayout" Target="../slideLayouts/slideLayout40.xml"/><Relationship Id="rId30" Type="http://schemas.openxmlformats.org/officeDocument/2006/relationships/slideLayout" Target="../slideLayouts/slideLayout43.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FA8885-AE90-E7E4-C0FA-4F18063056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2CA124-3B78-61A2-2DD2-75196A16AE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89E687-599F-025B-DE10-2B4E49B852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027678-BFE6-40DE-BD04-B0953F58F2AE}" type="datetimeFigureOut">
              <a:rPr lang="en-US" smtClean="0"/>
              <a:t>8/7/2022</a:t>
            </a:fld>
            <a:endParaRPr lang="en-US"/>
          </a:p>
        </p:txBody>
      </p:sp>
      <p:sp>
        <p:nvSpPr>
          <p:cNvPr id="5" name="Footer Placeholder 4">
            <a:extLst>
              <a:ext uri="{FF2B5EF4-FFF2-40B4-BE49-F238E27FC236}">
                <a16:creationId xmlns:a16="http://schemas.microsoft.com/office/drawing/2014/main" id="{37EFF548-2F8B-559B-FAC8-394F31C97D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3552637-B582-9A09-24E9-575C065966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C43A8E-3BEB-4E9F-BADA-ABBDA367F506}" type="slidenum">
              <a:rPr lang="en-US" smtClean="0"/>
              <a:t>‹#›</a:t>
            </a:fld>
            <a:endParaRPr lang="en-US"/>
          </a:p>
        </p:txBody>
      </p:sp>
    </p:spTree>
    <p:extLst>
      <p:ext uri="{BB962C8B-B14F-4D97-AF65-F5344CB8AC3E}">
        <p14:creationId xmlns:p14="http://schemas.microsoft.com/office/powerpoint/2010/main" val="24183701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96"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3467" y="593367"/>
            <a:ext cx="10285200" cy="7636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accent1"/>
              </a:buClr>
              <a:buSzPts val="3500"/>
              <a:buFont typeface="Bebas Neue"/>
              <a:buNone/>
              <a:defRPr sz="3500">
                <a:solidFill>
                  <a:schemeClr val="accent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953467" y="1536633"/>
            <a:ext cx="10285200" cy="46080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1pPr>
            <a:lvl2pPr marL="914400" lvl="1"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2pPr>
            <a:lvl3pPr marL="1371600" lvl="2"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3pPr>
            <a:lvl4pPr marL="1828800" lvl="3"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4pPr>
            <a:lvl5pPr marL="2286000" lvl="4"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5pPr>
            <a:lvl6pPr marL="2743200" lvl="5"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6pPr>
            <a:lvl7pPr marL="3200400" lvl="6"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7pPr>
            <a:lvl8pPr marL="3657600" lvl="7"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8pPr>
            <a:lvl9pPr marL="4114800" lvl="8"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9pPr>
          </a:lstStyle>
          <a:p>
            <a:endParaRPr/>
          </a:p>
        </p:txBody>
      </p:sp>
    </p:spTree>
    <p:extLst>
      <p:ext uri="{BB962C8B-B14F-4D97-AF65-F5344CB8AC3E}">
        <p14:creationId xmlns:p14="http://schemas.microsoft.com/office/powerpoint/2010/main" val="2538394205"/>
      </p:ext>
    </p:extLst>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Top Corners Snipped 3">
            <a:extLst>
              <a:ext uri="{FF2B5EF4-FFF2-40B4-BE49-F238E27FC236}">
                <a16:creationId xmlns:a16="http://schemas.microsoft.com/office/drawing/2014/main" id="{F1B35C99-827E-CB26-9995-909AC8E8DF35}"/>
              </a:ext>
            </a:extLst>
          </p:cNvPr>
          <p:cNvSpPr/>
          <p:nvPr/>
        </p:nvSpPr>
        <p:spPr>
          <a:xfrm rot="5400000">
            <a:off x="-491613" y="381000"/>
            <a:ext cx="7079226" cy="6096000"/>
          </a:xfrm>
          <a:prstGeom prst="snip2Same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text, tableware, plate, clipart&#10;&#10;Description automatically generated">
            <a:extLst>
              <a:ext uri="{FF2B5EF4-FFF2-40B4-BE49-F238E27FC236}">
                <a16:creationId xmlns:a16="http://schemas.microsoft.com/office/drawing/2014/main" id="{ADEC04CD-99DD-CF50-FC64-CAA4D5565B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9468" y="1547515"/>
            <a:ext cx="3332671" cy="1549692"/>
          </a:xfrm>
          <a:prstGeom prst="rect">
            <a:avLst/>
          </a:prstGeom>
        </p:spPr>
      </p:pic>
      <p:pic>
        <p:nvPicPr>
          <p:cNvPr id="9" name="Picture 8" descr="Logo&#10;&#10;Description automatically generated">
            <a:extLst>
              <a:ext uri="{FF2B5EF4-FFF2-40B4-BE49-F238E27FC236}">
                <a16:creationId xmlns:a16="http://schemas.microsoft.com/office/drawing/2014/main" id="{A55BE29A-A790-2FF0-5508-BB777CA375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454" y="2119946"/>
            <a:ext cx="4407506" cy="2353594"/>
          </a:xfrm>
          <a:prstGeom prst="rect">
            <a:avLst/>
          </a:prstGeom>
        </p:spPr>
      </p:pic>
      <p:sp>
        <p:nvSpPr>
          <p:cNvPr id="10" name="Rectangle 9">
            <a:extLst>
              <a:ext uri="{FF2B5EF4-FFF2-40B4-BE49-F238E27FC236}">
                <a16:creationId xmlns:a16="http://schemas.microsoft.com/office/drawing/2014/main" id="{326AC574-AFDC-F4F3-4D83-B61F2D25F9ED}"/>
              </a:ext>
            </a:extLst>
          </p:cNvPr>
          <p:cNvSpPr/>
          <p:nvPr/>
        </p:nvSpPr>
        <p:spPr>
          <a:xfrm>
            <a:off x="5441704" y="2696579"/>
            <a:ext cx="1308592" cy="1200329"/>
          </a:xfrm>
          <a:prstGeom prst="rect">
            <a:avLst/>
          </a:prstGeom>
          <a:solidFill>
            <a:schemeClr val="bg1"/>
          </a:solidFill>
        </p:spPr>
        <p:txBody>
          <a:bodyPr wrap="square" lIns="91440" tIns="45720" rIns="91440" bIns="45720">
            <a:spAutoFit/>
          </a:bodyPr>
          <a:lstStyle/>
          <a:p>
            <a:pPr algn="ctr"/>
            <a:r>
              <a:rPr lang="en-US" sz="7200" b="0" cap="none" spc="0" dirty="0">
                <a:ln w="0"/>
                <a:solidFill>
                  <a:schemeClr val="tx1">
                    <a:lumMod val="75000"/>
                    <a:lumOff val="25000"/>
                  </a:schemeClr>
                </a:solidFill>
                <a:effectLst>
                  <a:outerShdw blurRad="38100" dist="25400" dir="5400000" algn="ctr" rotWithShape="0">
                    <a:srgbClr val="6E747A">
                      <a:alpha val="43000"/>
                    </a:srgbClr>
                  </a:outerShdw>
                </a:effectLst>
              </a:rPr>
              <a:t>X</a:t>
            </a:r>
          </a:p>
        </p:txBody>
      </p:sp>
      <p:pic>
        <p:nvPicPr>
          <p:cNvPr id="11" name="Picture 10" descr="Graphical user interface, application&#10;&#10;Description automatically generated">
            <a:extLst>
              <a:ext uri="{FF2B5EF4-FFF2-40B4-BE49-F238E27FC236}">
                <a16:creationId xmlns:a16="http://schemas.microsoft.com/office/drawing/2014/main" id="{CD1EB91E-04CC-F558-5F6C-A83977AFF9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86040" y="3429000"/>
            <a:ext cx="3779526" cy="1293878"/>
          </a:xfrm>
          <a:prstGeom prst="rect">
            <a:avLst/>
          </a:prstGeom>
        </p:spPr>
      </p:pic>
    </p:spTree>
    <p:extLst>
      <p:ext uri="{BB962C8B-B14F-4D97-AF65-F5344CB8AC3E}">
        <p14:creationId xmlns:p14="http://schemas.microsoft.com/office/powerpoint/2010/main" val="4061023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sp>
        <p:nvSpPr>
          <p:cNvPr id="773" name="Google Shape;773;p48"/>
          <p:cNvSpPr txBox="1">
            <a:spLocks noGrp="1"/>
          </p:cNvSpPr>
          <p:nvPr>
            <p:ph type="title"/>
          </p:nvPr>
        </p:nvSpPr>
        <p:spPr>
          <a:xfrm>
            <a:off x="2808067" y="2921289"/>
            <a:ext cx="6593200" cy="1122400"/>
          </a:xfrm>
          <a:prstGeom prst="rect">
            <a:avLst/>
          </a:prstGeom>
        </p:spPr>
        <p:txBody>
          <a:bodyPr spcFirstLastPara="1" wrap="square" lIns="121900" tIns="121900" rIns="121900" bIns="121900" anchor="ctr" anchorCtr="0">
            <a:noAutofit/>
          </a:bodyPr>
          <a:lstStyle/>
          <a:p>
            <a:endParaRPr dirty="0"/>
          </a:p>
        </p:txBody>
      </p:sp>
      <p:sp>
        <p:nvSpPr>
          <p:cNvPr id="774" name="Google Shape;774;p48"/>
          <p:cNvSpPr txBox="1">
            <a:spLocks noGrp="1"/>
          </p:cNvSpPr>
          <p:nvPr>
            <p:ph type="title" idx="2"/>
          </p:nvPr>
        </p:nvSpPr>
        <p:spPr>
          <a:xfrm>
            <a:off x="4183189" y="2921289"/>
            <a:ext cx="3825621" cy="1122400"/>
          </a:xfrm>
          <a:prstGeom prst="rect">
            <a:avLst/>
          </a:prstGeom>
        </p:spPr>
        <p:txBody>
          <a:bodyPr spcFirstLastPara="1" wrap="square" lIns="121900" tIns="121900" rIns="121900" bIns="121900" anchor="ctr" anchorCtr="0">
            <a:noAutofit/>
          </a:bodyPr>
          <a:lstStyle/>
          <a:p>
            <a:r>
              <a:rPr lang="en" dirty="0"/>
              <a:t>ThanKS</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Diagram, text&#10;&#10;Description automatically generated with medium confidence">
            <a:extLst>
              <a:ext uri="{FF2B5EF4-FFF2-40B4-BE49-F238E27FC236}">
                <a16:creationId xmlns:a16="http://schemas.microsoft.com/office/drawing/2014/main" id="{AF284E97-41B0-2C42-99F5-AA36B86DEC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1"/>
          </a:xfrm>
          <a:prstGeom prst="rect">
            <a:avLst/>
          </a:prstGeom>
        </p:spPr>
      </p:pic>
    </p:spTree>
    <p:extLst>
      <p:ext uri="{BB962C8B-B14F-4D97-AF65-F5344CB8AC3E}">
        <p14:creationId xmlns:p14="http://schemas.microsoft.com/office/powerpoint/2010/main" val="2292217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able&#10;&#10;Description automatically generated">
            <a:extLst>
              <a:ext uri="{FF2B5EF4-FFF2-40B4-BE49-F238E27FC236}">
                <a16:creationId xmlns:a16="http://schemas.microsoft.com/office/drawing/2014/main" id="{BC1673DB-8DFA-2A67-4290-37E65B8788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304295" cy="6858000"/>
          </a:xfrm>
          <a:prstGeom prst="rect">
            <a:avLst/>
          </a:prstGeom>
        </p:spPr>
      </p:pic>
    </p:spTree>
    <p:extLst>
      <p:ext uri="{BB962C8B-B14F-4D97-AF65-F5344CB8AC3E}">
        <p14:creationId xmlns:p14="http://schemas.microsoft.com/office/powerpoint/2010/main" val="2566823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5"/>
          <p:cNvSpPr txBox="1">
            <a:spLocks noGrp="1"/>
          </p:cNvSpPr>
          <p:nvPr>
            <p:ph type="ctrTitle"/>
          </p:nvPr>
        </p:nvSpPr>
        <p:spPr>
          <a:xfrm>
            <a:off x="4475400" y="1554480"/>
            <a:ext cx="5882800" cy="2501200"/>
          </a:xfrm>
          <a:prstGeom prst="rect">
            <a:avLst/>
          </a:prstGeom>
        </p:spPr>
        <p:txBody>
          <a:bodyPr spcFirstLastPara="1" vert="horz" wrap="square" lIns="121900" tIns="121900" rIns="121900" bIns="121900" rtlCol="0" anchor="ctr" anchorCtr="0">
            <a:noAutofit/>
          </a:bodyPr>
          <a:lstStyle/>
          <a:p>
            <a:r>
              <a:rPr lang="en" sz="4533"/>
              <a:t>Analisis Feedback Karyawan dengan Menggunakan Deep Learning BERBASIS WEB</a:t>
            </a:r>
            <a:endParaRPr sz="4533"/>
          </a:p>
        </p:txBody>
      </p:sp>
      <p:grpSp>
        <p:nvGrpSpPr>
          <p:cNvPr id="294" name="Google Shape;294;p35"/>
          <p:cNvGrpSpPr/>
          <p:nvPr/>
        </p:nvGrpSpPr>
        <p:grpSpPr>
          <a:xfrm>
            <a:off x="-956372" y="1890020"/>
            <a:ext cx="4923960" cy="5216267"/>
            <a:chOff x="411650" y="2156650"/>
            <a:chExt cx="2413075" cy="2556325"/>
          </a:xfrm>
        </p:grpSpPr>
        <p:sp>
          <p:nvSpPr>
            <p:cNvPr id="295" name="Google Shape;295;p35"/>
            <p:cNvSpPr/>
            <p:nvPr/>
          </p:nvSpPr>
          <p:spPr>
            <a:xfrm>
              <a:off x="1503675" y="2736975"/>
              <a:ext cx="253225" cy="253225"/>
            </a:xfrm>
            <a:custGeom>
              <a:avLst/>
              <a:gdLst/>
              <a:ahLst/>
              <a:cxnLst/>
              <a:rect l="l" t="t" r="r" b="b"/>
              <a:pathLst>
                <a:path w="10129" h="10129" extrusionOk="0">
                  <a:moveTo>
                    <a:pt x="5075" y="0"/>
                  </a:moveTo>
                  <a:cubicBezTo>
                    <a:pt x="2274" y="0"/>
                    <a:pt x="0" y="2274"/>
                    <a:pt x="0" y="5075"/>
                  </a:cubicBezTo>
                  <a:cubicBezTo>
                    <a:pt x="0" y="7855"/>
                    <a:pt x="2274" y="10129"/>
                    <a:pt x="5075" y="10129"/>
                  </a:cubicBezTo>
                  <a:cubicBezTo>
                    <a:pt x="7876" y="10129"/>
                    <a:pt x="10129" y="7855"/>
                    <a:pt x="10129" y="5075"/>
                  </a:cubicBezTo>
                  <a:cubicBezTo>
                    <a:pt x="10129" y="2274"/>
                    <a:pt x="7876" y="0"/>
                    <a:pt x="5075" y="0"/>
                  </a:cubicBezTo>
                  <a:close/>
                </a:path>
              </a:pathLst>
            </a:custGeom>
            <a:solidFill>
              <a:srgbClr val="3D3D3C"/>
            </a:solidFill>
            <a:ln>
              <a:noFill/>
            </a:ln>
          </p:spPr>
          <p:txBody>
            <a:bodyPr spcFirstLastPara="1" wrap="square" lIns="121900" tIns="121900" rIns="121900" bIns="121900" anchor="ctr" anchorCtr="0">
              <a:noAutofit/>
            </a:bodyPr>
            <a:lstStyle/>
            <a:p>
              <a:endParaRPr sz="2400"/>
            </a:p>
          </p:txBody>
        </p:sp>
        <p:sp>
          <p:nvSpPr>
            <p:cNvPr id="296" name="Google Shape;296;p35"/>
            <p:cNvSpPr/>
            <p:nvPr/>
          </p:nvSpPr>
          <p:spPr>
            <a:xfrm>
              <a:off x="1984225" y="2412200"/>
              <a:ext cx="123325" cy="123350"/>
            </a:xfrm>
            <a:custGeom>
              <a:avLst/>
              <a:gdLst/>
              <a:ahLst/>
              <a:cxnLst/>
              <a:rect l="l" t="t" r="r" b="b"/>
              <a:pathLst>
                <a:path w="4933" h="4934" extrusionOk="0">
                  <a:moveTo>
                    <a:pt x="2476" y="1"/>
                  </a:moveTo>
                  <a:cubicBezTo>
                    <a:pt x="1096" y="1"/>
                    <a:pt x="0" y="1097"/>
                    <a:pt x="0" y="2477"/>
                  </a:cubicBezTo>
                  <a:cubicBezTo>
                    <a:pt x="0" y="3837"/>
                    <a:pt x="1096" y="4933"/>
                    <a:pt x="2476" y="4933"/>
                  </a:cubicBezTo>
                  <a:cubicBezTo>
                    <a:pt x="3836" y="4933"/>
                    <a:pt x="4932" y="3837"/>
                    <a:pt x="4932" y="2477"/>
                  </a:cubicBezTo>
                  <a:cubicBezTo>
                    <a:pt x="4932" y="1097"/>
                    <a:pt x="3836" y="1"/>
                    <a:pt x="2476" y="1"/>
                  </a:cubicBezTo>
                  <a:close/>
                </a:path>
              </a:pathLst>
            </a:custGeom>
            <a:solidFill>
              <a:srgbClr val="3D3D3C"/>
            </a:solidFill>
            <a:ln>
              <a:noFill/>
            </a:ln>
          </p:spPr>
          <p:txBody>
            <a:bodyPr spcFirstLastPara="1" wrap="square" lIns="121900" tIns="121900" rIns="121900" bIns="121900" anchor="ctr" anchorCtr="0">
              <a:noAutofit/>
            </a:bodyPr>
            <a:lstStyle/>
            <a:p>
              <a:endParaRPr sz="2400"/>
            </a:p>
          </p:txBody>
        </p:sp>
        <p:sp>
          <p:nvSpPr>
            <p:cNvPr id="297" name="Google Shape;297;p35"/>
            <p:cNvSpPr/>
            <p:nvPr/>
          </p:nvSpPr>
          <p:spPr>
            <a:xfrm>
              <a:off x="2395250" y="2199600"/>
              <a:ext cx="123825" cy="123825"/>
            </a:xfrm>
            <a:custGeom>
              <a:avLst/>
              <a:gdLst/>
              <a:ahLst/>
              <a:cxnLst/>
              <a:rect l="l" t="t" r="r" b="b"/>
              <a:pathLst>
                <a:path w="4953" h="4953" extrusionOk="0">
                  <a:moveTo>
                    <a:pt x="2477" y="0"/>
                  </a:moveTo>
                  <a:cubicBezTo>
                    <a:pt x="1117" y="0"/>
                    <a:pt x="0" y="1117"/>
                    <a:pt x="0" y="2476"/>
                  </a:cubicBezTo>
                  <a:cubicBezTo>
                    <a:pt x="0" y="3836"/>
                    <a:pt x="1117" y="4953"/>
                    <a:pt x="2477" y="4953"/>
                  </a:cubicBezTo>
                  <a:cubicBezTo>
                    <a:pt x="3836" y="4953"/>
                    <a:pt x="4953" y="3836"/>
                    <a:pt x="4953" y="2476"/>
                  </a:cubicBezTo>
                  <a:cubicBezTo>
                    <a:pt x="4953" y="1117"/>
                    <a:pt x="3836" y="0"/>
                    <a:pt x="2477" y="0"/>
                  </a:cubicBezTo>
                  <a:close/>
                </a:path>
              </a:pathLst>
            </a:custGeom>
            <a:solidFill>
              <a:srgbClr val="3D3D3C"/>
            </a:solidFill>
            <a:ln>
              <a:noFill/>
            </a:ln>
          </p:spPr>
          <p:txBody>
            <a:bodyPr spcFirstLastPara="1" wrap="square" lIns="121900" tIns="121900" rIns="121900" bIns="121900" anchor="ctr" anchorCtr="0">
              <a:noAutofit/>
            </a:bodyPr>
            <a:lstStyle/>
            <a:p>
              <a:endParaRPr sz="2400"/>
            </a:p>
          </p:txBody>
        </p:sp>
        <p:sp>
          <p:nvSpPr>
            <p:cNvPr id="298" name="Google Shape;298;p35"/>
            <p:cNvSpPr/>
            <p:nvPr/>
          </p:nvSpPr>
          <p:spPr>
            <a:xfrm>
              <a:off x="2580975" y="3149000"/>
              <a:ext cx="109625" cy="109650"/>
            </a:xfrm>
            <a:custGeom>
              <a:avLst/>
              <a:gdLst/>
              <a:ahLst/>
              <a:cxnLst/>
              <a:rect l="l" t="t" r="r" b="b"/>
              <a:pathLst>
                <a:path w="4385" h="4386" extrusionOk="0">
                  <a:moveTo>
                    <a:pt x="2192" y="1"/>
                  </a:moveTo>
                  <a:cubicBezTo>
                    <a:pt x="974" y="1"/>
                    <a:pt x="0" y="975"/>
                    <a:pt x="0" y="2193"/>
                  </a:cubicBezTo>
                  <a:cubicBezTo>
                    <a:pt x="0" y="3411"/>
                    <a:pt x="974" y="4385"/>
                    <a:pt x="2192" y="4385"/>
                  </a:cubicBezTo>
                  <a:cubicBezTo>
                    <a:pt x="3410" y="4385"/>
                    <a:pt x="4384" y="3411"/>
                    <a:pt x="4384" y="2193"/>
                  </a:cubicBezTo>
                  <a:cubicBezTo>
                    <a:pt x="4384" y="975"/>
                    <a:pt x="3410" y="1"/>
                    <a:pt x="2192" y="1"/>
                  </a:cubicBezTo>
                  <a:close/>
                </a:path>
              </a:pathLst>
            </a:custGeom>
            <a:solidFill>
              <a:srgbClr val="3D3D3C"/>
            </a:solidFill>
            <a:ln>
              <a:noFill/>
            </a:ln>
          </p:spPr>
          <p:txBody>
            <a:bodyPr spcFirstLastPara="1" wrap="square" lIns="121900" tIns="121900" rIns="121900" bIns="121900" anchor="ctr" anchorCtr="0">
              <a:noAutofit/>
            </a:bodyPr>
            <a:lstStyle/>
            <a:p>
              <a:endParaRPr sz="2400"/>
            </a:p>
          </p:txBody>
        </p:sp>
        <p:sp>
          <p:nvSpPr>
            <p:cNvPr id="299" name="Google Shape;299;p35"/>
            <p:cNvSpPr/>
            <p:nvPr/>
          </p:nvSpPr>
          <p:spPr>
            <a:xfrm>
              <a:off x="2544425" y="3129725"/>
              <a:ext cx="115725" cy="121300"/>
            </a:xfrm>
            <a:custGeom>
              <a:avLst/>
              <a:gdLst/>
              <a:ahLst/>
              <a:cxnLst/>
              <a:rect l="l" t="t" r="r" b="b"/>
              <a:pathLst>
                <a:path w="4629" h="4852" extrusionOk="0">
                  <a:moveTo>
                    <a:pt x="163" y="1"/>
                  </a:moveTo>
                  <a:cubicBezTo>
                    <a:pt x="163" y="1"/>
                    <a:pt x="1" y="2660"/>
                    <a:pt x="143" y="2944"/>
                  </a:cubicBezTo>
                  <a:cubicBezTo>
                    <a:pt x="285" y="3228"/>
                    <a:pt x="4121" y="4852"/>
                    <a:pt x="4121" y="4852"/>
                  </a:cubicBezTo>
                  <a:lnTo>
                    <a:pt x="4629" y="1624"/>
                  </a:lnTo>
                  <a:lnTo>
                    <a:pt x="163" y="1"/>
                  </a:lnTo>
                  <a:close/>
                </a:path>
              </a:pathLst>
            </a:custGeom>
            <a:solidFill>
              <a:srgbClr val="3D3D3C"/>
            </a:solidFill>
            <a:ln>
              <a:noFill/>
            </a:ln>
          </p:spPr>
          <p:txBody>
            <a:bodyPr spcFirstLastPara="1" wrap="square" lIns="121900" tIns="121900" rIns="121900" bIns="121900" anchor="ctr" anchorCtr="0">
              <a:noAutofit/>
            </a:bodyPr>
            <a:lstStyle/>
            <a:p>
              <a:endParaRPr sz="2400"/>
            </a:p>
          </p:txBody>
        </p:sp>
        <p:sp>
          <p:nvSpPr>
            <p:cNvPr id="300" name="Google Shape;300;p35"/>
            <p:cNvSpPr/>
            <p:nvPr/>
          </p:nvSpPr>
          <p:spPr>
            <a:xfrm>
              <a:off x="2480500" y="2812575"/>
              <a:ext cx="67500" cy="114200"/>
            </a:xfrm>
            <a:custGeom>
              <a:avLst/>
              <a:gdLst/>
              <a:ahLst/>
              <a:cxnLst/>
              <a:rect l="l" t="t" r="r" b="b"/>
              <a:pathLst>
                <a:path w="2700" h="4568" extrusionOk="0">
                  <a:moveTo>
                    <a:pt x="569" y="1"/>
                  </a:moveTo>
                  <a:lnTo>
                    <a:pt x="0" y="4568"/>
                  </a:lnTo>
                  <a:lnTo>
                    <a:pt x="2700" y="2721"/>
                  </a:lnTo>
                  <a:lnTo>
                    <a:pt x="569" y="1"/>
                  </a:lnTo>
                  <a:close/>
                </a:path>
              </a:pathLst>
            </a:custGeom>
            <a:solidFill>
              <a:srgbClr val="3D3D3C"/>
            </a:solidFill>
            <a:ln>
              <a:noFill/>
            </a:ln>
          </p:spPr>
          <p:txBody>
            <a:bodyPr spcFirstLastPara="1" wrap="square" lIns="121900" tIns="121900" rIns="121900" bIns="121900" anchor="ctr" anchorCtr="0">
              <a:noAutofit/>
            </a:bodyPr>
            <a:lstStyle/>
            <a:p>
              <a:endParaRPr sz="2400"/>
            </a:p>
          </p:txBody>
        </p:sp>
        <p:sp>
          <p:nvSpPr>
            <p:cNvPr id="301" name="Google Shape;301;p35"/>
            <p:cNvSpPr/>
            <p:nvPr/>
          </p:nvSpPr>
          <p:spPr>
            <a:xfrm>
              <a:off x="2403350" y="2218375"/>
              <a:ext cx="143650" cy="198925"/>
            </a:xfrm>
            <a:custGeom>
              <a:avLst/>
              <a:gdLst/>
              <a:ahLst/>
              <a:cxnLst/>
              <a:rect l="l" t="t" r="r" b="b"/>
              <a:pathLst>
                <a:path w="5746" h="7957" extrusionOk="0">
                  <a:moveTo>
                    <a:pt x="3614" y="0"/>
                  </a:moveTo>
                  <a:lnTo>
                    <a:pt x="1" y="1401"/>
                  </a:lnTo>
                  <a:lnTo>
                    <a:pt x="3391" y="7957"/>
                  </a:lnTo>
                  <a:lnTo>
                    <a:pt x="5745" y="6942"/>
                  </a:lnTo>
                  <a:lnTo>
                    <a:pt x="3614" y="0"/>
                  </a:lnTo>
                  <a:close/>
                </a:path>
              </a:pathLst>
            </a:custGeom>
            <a:solidFill>
              <a:srgbClr val="3D3D3C"/>
            </a:solidFill>
            <a:ln>
              <a:noFill/>
            </a:ln>
          </p:spPr>
          <p:txBody>
            <a:bodyPr spcFirstLastPara="1" wrap="square" lIns="121900" tIns="121900" rIns="121900" bIns="121900" anchor="ctr" anchorCtr="0">
              <a:noAutofit/>
            </a:bodyPr>
            <a:lstStyle/>
            <a:p>
              <a:endParaRPr sz="2400"/>
            </a:p>
          </p:txBody>
        </p:sp>
        <p:sp>
          <p:nvSpPr>
            <p:cNvPr id="302" name="Google Shape;302;p35"/>
            <p:cNvSpPr/>
            <p:nvPr/>
          </p:nvSpPr>
          <p:spPr>
            <a:xfrm>
              <a:off x="1996900" y="2436050"/>
              <a:ext cx="212125" cy="222300"/>
            </a:xfrm>
            <a:custGeom>
              <a:avLst/>
              <a:gdLst/>
              <a:ahLst/>
              <a:cxnLst/>
              <a:rect l="l" t="t" r="r" b="b"/>
              <a:pathLst>
                <a:path w="8485" h="8892" extrusionOk="0">
                  <a:moveTo>
                    <a:pt x="3025" y="1"/>
                  </a:moveTo>
                  <a:lnTo>
                    <a:pt x="1" y="2071"/>
                  </a:lnTo>
                  <a:lnTo>
                    <a:pt x="5785" y="8891"/>
                  </a:lnTo>
                  <a:lnTo>
                    <a:pt x="8485" y="6760"/>
                  </a:lnTo>
                  <a:lnTo>
                    <a:pt x="3025" y="1"/>
                  </a:lnTo>
                  <a:close/>
                </a:path>
              </a:pathLst>
            </a:custGeom>
            <a:solidFill>
              <a:srgbClr val="3D3D3C"/>
            </a:solidFill>
            <a:ln>
              <a:noFill/>
            </a:ln>
          </p:spPr>
          <p:txBody>
            <a:bodyPr spcFirstLastPara="1" wrap="square" lIns="121900" tIns="121900" rIns="121900" bIns="121900" anchor="ctr" anchorCtr="0">
              <a:noAutofit/>
            </a:bodyPr>
            <a:lstStyle/>
            <a:p>
              <a:endParaRPr sz="2400"/>
            </a:p>
          </p:txBody>
        </p:sp>
        <p:sp>
          <p:nvSpPr>
            <p:cNvPr id="303" name="Google Shape;303;p35"/>
            <p:cNvSpPr/>
            <p:nvPr/>
          </p:nvSpPr>
          <p:spPr>
            <a:xfrm>
              <a:off x="1012475" y="3482900"/>
              <a:ext cx="399875" cy="387200"/>
            </a:xfrm>
            <a:custGeom>
              <a:avLst/>
              <a:gdLst/>
              <a:ahLst/>
              <a:cxnLst/>
              <a:rect l="l" t="t" r="r" b="b"/>
              <a:pathLst>
                <a:path w="15995" h="15488" extrusionOk="0">
                  <a:moveTo>
                    <a:pt x="2091" y="1"/>
                  </a:moveTo>
                  <a:lnTo>
                    <a:pt x="0" y="3147"/>
                  </a:lnTo>
                  <a:lnTo>
                    <a:pt x="15447" y="15488"/>
                  </a:lnTo>
                  <a:lnTo>
                    <a:pt x="15995" y="15163"/>
                  </a:lnTo>
                  <a:lnTo>
                    <a:pt x="2091" y="1"/>
                  </a:lnTo>
                  <a:close/>
                </a:path>
              </a:pathLst>
            </a:custGeom>
            <a:solidFill>
              <a:srgbClr val="3D3D3C"/>
            </a:solidFill>
            <a:ln>
              <a:noFill/>
            </a:ln>
          </p:spPr>
          <p:txBody>
            <a:bodyPr spcFirstLastPara="1" wrap="square" lIns="121900" tIns="121900" rIns="121900" bIns="121900" anchor="ctr" anchorCtr="0">
              <a:noAutofit/>
            </a:bodyPr>
            <a:lstStyle/>
            <a:p>
              <a:endParaRPr sz="2400"/>
            </a:p>
          </p:txBody>
        </p:sp>
        <p:sp>
          <p:nvSpPr>
            <p:cNvPr id="304" name="Google Shape;304;p35"/>
            <p:cNvSpPr/>
            <p:nvPr/>
          </p:nvSpPr>
          <p:spPr>
            <a:xfrm>
              <a:off x="1875125" y="2834400"/>
              <a:ext cx="613000" cy="789675"/>
            </a:xfrm>
            <a:custGeom>
              <a:avLst/>
              <a:gdLst/>
              <a:ahLst/>
              <a:cxnLst/>
              <a:rect l="l" t="t" r="r" b="b"/>
              <a:pathLst>
                <a:path w="24520" h="31587" extrusionOk="0">
                  <a:moveTo>
                    <a:pt x="11265" y="0"/>
                  </a:moveTo>
                  <a:lnTo>
                    <a:pt x="0" y="15427"/>
                  </a:lnTo>
                  <a:lnTo>
                    <a:pt x="13823" y="22247"/>
                  </a:lnTo>
                  <a:cubicBezTo>
                    <a:pt x="13823" y="22247"/>
                    <a:pt x="12057" y="24682"/>
                    <a:pt x="10656" y="27159"/>
                  </a:cubicBezTo>
                  <a:cubicBezTo>
                    <a:pt x="9362" y="29415"/>
                    <a:pt x="9617" y="31587"/>
                    <a:pt x="10656" y="31587"/>
                  </a:cubicBezTo>
                  <a:cubicBezTo>
                    <a:pt x="10757" y="31587"/>
                    <a:pt x="10866" y="31566"/>
                    <a:pt x="10981" y="31523"/>
                  </a:cubicBezTo>
                  <a:cubicBezTo>
                    <a:pt x="12280" y="31056"/>
                    <a:pt x="17862" y="26651"/>
                    <a:pt x="17862" y="26651"/>
                  </a:cubicBezTo>
                  <a:lnTo>
                    <a:pt x="24520" y="18877"/>
                  </a:lnTo>
                  <a:lnTo>
                    <a:pt x="11265"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05" name="Google Shape;305;p35"/>
            <p:cNvSpPr/>
            <p:nvPr/>
          </p:nvSpPr>
          <p:spPr>
            <a:xfrm>
              <a:off x="2149650" y="3482900"/>
              <a:ext cx="165450" cy="139575"/>
            </a:xfrm>
            <a:custGeom>
              <a:avLst/>
              <a:gdLst/>
              <a:ahLst/>
              <a:cxnLst/>
              <a:rect l="l" t="t" r="r" b="b"/>
              <a:pathLst>
                <a:path w="6618" h="5583" extrusionOk="0">
                  <a:moveTo>
                    <a:pt x="6374" y="1"/>
                  </a:moveTo>
                  <a:lnTo>
                    <a:pt x="0" y="5583"/>
                  </a:lnTo>
                  <a:cubicBezTo>
                    <a:pt x="1137" y="5177"/>
                    <a:pt x="5521" y="1787"/>
                    <a:pt x="6617" y="914"/>
                  </a:cubicBezTo>
                  <a:lnTo>
                    <a:pt x="6374"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306" name="Google Shape;306;p35"/>
            <p:cNvSpPr/>
            <p:nvPr/>
          </p:nvSpPr>
          <p:spPr>
            <a:xfrm>
              <a:off x="2085200" y="2710575"/>
              <a:ext cx="78175" cy="234475"/>
            </a:xfrm>
            <a:custGeom>
              <a:avLst/>
              <a:gdLst/>
              <a:ahLst/>
              <a:cxnLst/>
              <a:rect l="l" t="t" r="r" b="b"/>
              <a:pathLst>
                <a:path w="3127" h="9379" extrusionOk="0">
                  <a:moveTo>
                    <a:pt x="1056" y="1"/>
                  </a:moveTo>
                  <a:lnTo>
                    <a:pt x="0" y="9378"/>
                  </a:lnTo>
                  <a:lnTo>
                    <a:pt x="3126" y="7917"/>
                  </a:lnTo>
                  <a:lnTo>
                    <a:pt x="1056" y="1"/>
                  </a:lnTo>
                  <a:close/>
                </a:path>
              </a:pathLst>
            </a:custGeom>
            <a:solidFill>
              <a:srgbClr val="3D3D3C"/>
            </a:solidFill>
            <a:ln>
              <a:noFill/>
            </a:ln>
          </p:spPr>
          <p:txBody>
            <a:bodyPr spcFirstLastPara="1" wrap="square" lIns="121900" tIns="121900" rIns="121900" bIns="121900" anchor="ctr" anchorCtr="0">
              <a:noAutofit/>
            </a:bodyPr>
            <a:lstStyle/>
            <a:p>
              <a:endParaRPr sz="2400"/>
            </a:p>
          </p:txBody>
        </p:sp>
        <p:sp>
          <p:nvSpPr>
            <p:cNvPr id="307" name="Google Shape;307;p35"/>
            <p:cNvSpPr/>
            <p:nvPr/>
          </p:nvSpPr>
          <p:spPr>
            <a:xfrm>
              <a:off x="2274225" y="3170325"/>
              <a:ext cx="378825" cy="364075"/>
            </a:xfrm>
            <a:custGeom>
              <a:avLst/>
              <a:gdLst/>
              <a:ahLst/>
              <a:cxnLst/>
              <a:rect l="l" t="t" r="r" b="b"/>
              <a:pathLst>
                <a:path w="15153" h="14563" extrusionOk="0">
                  <a:moveTo>
                    <a:pt x="10728" y="0"/>
                  </a:moveTo>
                  <a:cubicBezTo>
                    <a:pt x="10728" y="0"/>
                    <a:pt x="2182" y="4364"/>
                    <a:pt x="1127" y="6617"/>
                  </a:cubicBezTo>
                  <a:cubicBezTo>
                    <a:pt x="124" y="8758"/>
                    <a:pt x="1" y="14563"/>
                    <a:pt x="1871" y="14563"/>
                  </a:cubicBezTo>
                  <a:cubicBezTo>
                    <a:pt x="1969" y="14563"/>
                    <a:pt x="2073" y="14547"/>
                    <a:pt x="2182" y="14513"/>
                  </a:cubicBezTo>
                  <a:cubicBezTo>
                    <a:pt x="4374" y="13823"/>
                    <a:pt x="15152" y="3715"/>
                    <a:pt x="15152" y="3715"/>
                  </a:cubicBezTo>
                  <a:lnTo>
                    <a:pt x="14016" y="1259"/>
                  </a:lnTo>
                  <a:lnTo>
                    <a:pt x="10728" y="0"/>
                  </a:lnTo>
                  <a:close/>
                </a:path>
              </a:pathLst>
            </a:custGeom>
            <a:solidFill>
              <a:srgbClr val="C1C1C1"/>
            </a:solidFill>
            <a:ln>
              <a:noFill/>
            </a:ln>
          </p:spPr>
          <p:txBody>
            <a:bodyPr spcFirstLastPara="1" wrap="square" lIns="121900" tIns="121900" rIns="121900" bIns="121900" anchor="ctr" anchorCtr="0">
              <a:noAutofit/>
            </a:bodyPr>
            <a:lstStyle/>
            <a:p>
              <a:endParaRPr sz="2400"/>
            </a:p>
          </p:txBody>
        </p:sp>
        <p:sp>
          <p:nvSpPr>
            <p:cNvPr id="308" name="Google Shape;308;p35"/>
            <p:cNvSpPr/>
            <p:nvPr/>
          </p:nvSpPr>
          <p:spPr>
            <a:xfrm>
              <a:off x="2448525" y="2879050"/>
              <a:ext cx="225825" cy="307025"/>
            </a:xfrm>
            <a:custGeom>
              <a:avLst/>
              <a:gdLst/>
              <a:ahLst/>
              <a:cxnLst/>
              <a:rect l="l" t="t" r="r" b="b"/>
              <a:pathLst>
                <a:path w="9033" h="12281" extrusionOk="0">
                  <a:moveTo>
                    <a:pt x="4364" y="1"/>
                  </a:moveTo>
                  <a:lnTo>
                    <a:pt x="0" y="610"/>
                  </a:lnTo>
                  <a:lnTo>
                    <a:pt x="3735" y="10718"/>
                  </a:lnTo>
                  <a:lnTo>
                    <a:pt x="7511" y="12281"/>
                  </a:lnTo>
                  <a:lnTo>
                    <a:pt x="9033" y="11266"/>
                  </a:lnTo>
                  <a:lnTo>
                    <a:pt x="4364" y="1"/>
                  </a:lnTo>
                  <a:close/>
                </a:path>
              </a:pathLst>
            </a:custGeom>
            <a:solidFill>
              <a:srgbClr val="C1C1C1"/>
            </a:solidFill>
            <a:ln>
              <a:noFill/>
            </a:ln>
          </p:spPr>
          <p:txBody>
            <a:bodyPr spcFirstLastPara="1" wrap="square" lIns="121900" tIns="121900" rIns="121900" bIns="121900" anchor="ctr" anchorCtr="0">
              <a:noAutofit/>
            </a:bodyPr>
            <a:lstStyle/>
            <a:p>
              <a:endParaRPr sz="2400"/>
            </a:p>
          </p:txBody>
        </p:sp>
        <p:sp>
          <p:nvSpPr>
            <p:cNvPr id="309" name="Google Shape;309;p35"/>
            <p:cNvSpPr/>
            <p:nvPr/>
          </p:nvSpPr>
          <p:spPr>
            <a:xfrm>
              <a:off x="2569800" y="2920150"/>
              <a:ext cx="104550" cy="250200"/>
            </a:xfrm>
            <a:custGeom>
              <a:avLst/>
              <a:gdLst/>
              <a:ahLst/>
              <a:cxnLst/>
              <a:rect l="l" t="t" r="r" b="b"/>
              <a:pathLst>
                <a:path w="4182" h="10008" extrusionOk="0">
                  <a:moveTo>
                    <a:pt x="1" y="1"/>
                  </a:moveTo>
                  <a:lnTo>
                    <a:pt x="3614" y="10007"/>
                  </a:lnTo>
                  <a:lnTo>
                    <a:pt x="4182" y="9622"/>
                  </a:lnTo>
                  <a:lnTo>
                    <a:pt x="183"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10" name="Google Shape;310;p35"/>
            <p:cNvSpPr/>
            <p:nvPr/>
          </p:nvSpPr>
          <p:spPr>
            <a:xfrm>
              <a:off x="2409950" y="2812575"/>
              <a:ext cx="168000" cy="168000"/>
            </a:xfrm>
            <a:custGeom>
              <a:avLst/>
              <a:gdLst/>
              <a:ahLst/>
              <a:cxnLst/>
              <a:rect l="l" t="t" r="r" b="b"/>
              <a:pathLst>
                <a:path w="6720" h="6720" extrusionOk="0">
                  <a:moveTo>
                    <a:pt x="3350" y="1"/>
                  </a:moveTo>
                  <a:cubicBezTo>
                    <a:pt x="1503" y="1"/>
                    <a:pt x="1" y="1503"/>
                    <a:pt x="1" y="3370"/>
                  </a:cubicBezTo>
                  <a:cubicBezTo>
                    <a:pt x="1" y="5217"/>
                    <a:pt x="1503" y="6719"/>
                    <a:pt x="3350" y="6719"/>
                  </a:cubicBezTo>
                  <a:cubicBezTo>
                    <a:pt x="5217" y="6719"/>
                    <a:pt x="6719" y="5217"/>
                    <a:pt x="6719" y="3370"/>
                  </a:cubicBezTo>
                  <a:cubicBezTo>
                    <a:pt x="6719" y="1503"/>
                    <a:pt x="5217" y="1"/>
                    <a:pt x="3350" y="1"/>
                  </a:cubicBezTo>
                  <a:close/>
                </a:path>
              </a:pathLst>
            </a:custGeom>
            <a:solidFill>
              <a:srgbClr val="3D3D3C"/>
            </a:solidFill>
            <a:ln>
              <a:noFill/>
            </a:ln>
          </p:spPr>
          <p:txBody>
            <a:bodyPr spcFirstLastPara="1" wrap="square" lIns="121900" tIns="121900" rIns="121900" bIns="121900" anchor="ctr" anchorCtr="0">
              <a:noAutofit/>
            </a:bodyPr>
            <a:lstStyle/>
            <a:p>
              <a:endParaRPr sz="2400"/>
            </a:p>
          </p:txBody>
        </p:sp>
        <p:sp>
          <p:nvSpPr>
            <p:cNvPr id="311" name="Google Shape;311;p35"/>
            <p:cNvSpPr/>
            <p:nvPr/>
          </p:nvSpPr>
          <p:spPr>
            <a:xfrm>
              <a:off x="2491150" y="2812575"/>
              <a:ext cx="86800" cy="122325"/>
            </a:xfrm>
            <a:custGeom>
              <a:avLst/>
              <a:gdLst/>
              <a:ahLst/>
              <a:cxnLst/>
              <a:rect l="l" t="t" r="r" b="b"/>
              <a:pathLst>
                <a:path w="3472" h="4893" extrusionOk="0">
                  <a:moveTo>
                    <a:pt x="102" y="1"/>
                  </a:moveTo>
                  <a:cubicBezTo>
                    <a:pt x="61" y="1"/>
                    <a:pt x="41" y="21"/>
                    <a:pt x="0" y="21"/>
                  </a:cubicBezTo>
                  <a:cubicBezTo>
                    <a:pt x="1827" y="589"/>
                    <a:pt x="3147" y="2294"/>
                    <a:pt x="3147" y="4304"/>
                  </a:cubicBezTo>
                  <a:cubicBezTo>
                    <a:pt x="3147" y="4507"/>
                    <a:pt x="3126" y="4689"/>
                    <a:pt x="3106" y="4892"/>
                  </a:cubicBezTo>
                  <a:cubicBezTo>
                    <a:pt x="3329" y="4426"/>
                    <a:pt x="3471" y="3918"/>
                    <a:pt x="3471" y="3370"/>
                  </a:cubicBezTo>
                  <a:cubicBezTo>
                    <a:pt x="3471" y="1503"/>
                    <a:pt x="1949" y="1"/>
                    <a:pt x="102"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12" name="Google Shape;312;p35"/>
            <p:cNvSpPr/>
            <p:nvPr/>
          </p:nvSpPr>
          <p:spPr>
            <a:xfrm>
              <a:off x="2468825" y="3032800"/>
              <a:ext cx="112175" cy="124875"/>
            </a:xfrm>
            <a:custGeom>
              <a:avLst/>
              <a:gdLst/>
              <a:ahLst/>
              <a:cxnLst/>
              <a:rect l="l" t="t" r="r" b="b"/>
              <a:pathLst>
                <a:path w="4487" h="4995" extrusionOk="0">
                  <a:moveTo>
                    <a:pt x="995" y="1"/>
                  </a:moveTo>
                  <a:lnTo>
                    <a:pt x="0" y="2031"/>
                  </a:lnTo>
                  <a:lnTo>
                    <a:pt x="3471" y="4994"/>
                  </a:lnTo>
                  <a:lnTo>
                    <a:pt x="4486" y="2254"/>
                  </a:lnTo>
                  <a:lnTo>
                    <a:pt x="995" y="1"/>
                  </a:lnTo>
                  <a:close/>
                </a:path>
              </a:pathLst>
            </a:custGeom>
            <a:solidFill>
              <a:srgbClr val="3D3D3C"/>
            </a:solidFill>
            <a:ln>
              <a:noFill/>
            </a:ln>
          </p:spPr>
          <p:txBody>
            <a:bodyPr spcFirstLastPara="1" wrap="square" lIns="121900" tIns="121900" rIns="121900" bIns="121900" anchor="ctr" anchorCtr="0">
              <a:noAutofit/>
            </a:bodyPr>
            <a:lstStyle/>
            <a:p>
              <a:endParaRPr sz="2400"/>
            </a:p>
          </p:txBody>
        </p:sp>
        <p:sp>
          <p:nvSpPr>
            <p:cNvPr id="313" name="Google Shape;313;p35"/>
            <p:cNvSpPr/>
            <p:nvPr/>
          </p:nvSpPr>
          <p:spPr>
            <a:xfrm>
              <a:off x="2241375" y="3068325"/>
              <a:ext cx="320675" cy="284350"/>
            </a:xfrm>
            <a:custGeom>
              <a:avLst/>
              <a:gdLst/>
              <a:ahLst/>
              <a:cxnLst/>
              <a:rect l="l" t="t" r="r" b="b"/>
              <a:pathLst>
                <a:path w="12827" h="11374" extrusionOk="0">
                  <a:moveTo>
                    <a:pt x="9078" y="1"/>
                  </a:moveTo>
                  <a:cubicBezTo>
                    <a:pt x="9078" y="1"/>
                    <a:pt x="1974" y="3187"/>
                    <a:pt x="918" y="5968"/>
                  </a:cubicBezTo>
                  <a:cubicBezTo>
                    <a:pt x="1" y="8323"/>
                    <a:pt x="974" y="11373"/>
                    <a:pt x="2250" y="11373"/>
                  </a:cubicBezTo>
                  <a:cubicBezTo>
                    <a:pt x="2470" y="11373"/>
                    <a:pt x="2698" y="11283"/>
                    <a:pt x="2928" y="11083"/>
                  </a:cubicBezTo>
                  <a:cubicBezTo>
                    <a:pt x="4494" y="9758"/>
                    <a:pt x="12115" y="4383"/>
                    <a:pt x="12557" y="4383"/>
                  </a:cubicBezTo>
                  <a:cubicBezTo>
                    <a:pt x="12562" y="4383"/>
                    <a:pt x="12566" y="4384"/>
                    <a:pt x="12569" y="4385"/>
                  </a:cubicBezTo>
                  <a:cubicBezTo>
                    <a:pt x="12576" y="4387"/>
                    <a:pt x="12583" y="4389"/>
                    <a:pt x="12589" y="4389"/>
                  </a:cubicBezTo>
                  <a:cubicBezTo>
                    <a:pt x="12826" y="4389"/>
                    <a:pt x="12285" y="2457"/>
                    <a:pt x="12285" y="2457"/>
                  </a:cubicBezTo>
                  <a:lnTo>
                    <a:pt x="9078" y="1"/>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314" name="Google Shape;314;p35"/>
            <p:cNvSpPr/>
            <p:nvPr/>
          </p:nvSpPr>
          <p:spPr>
            <a:xfrm>
              <a:off x="2127325" y="3042950"/>
              <a:ext cx="143625" cy="232950"/>
            </a:xfrm>
            <a:custGeom>
              <a:avLst/>
              <a:gdLst/>
              <a:ahLst/>
              <a:cxnLst/>
              <a:rect l="l" t="t" r="r" b="b"/>
              <a:pathLst>
                <a:path w="5745" h="9318" extrusionOk="0">
                  <a:moveTo>
                    <a:pt x="1624" y="1"/>
                  </a:moveTo>
                  <a:lnTo>
                    <a:pt x="0" y="1016"/>
                  </a:lnTo>
                  <a:lnTo>
                    <a:pt x="3512" y="9317"/>
                  </a:lnTo>
                  <a:lnTo>
                    <a:pt x="5744" y="8018"/>
                  </a:lnTo>
                  <a:lnTo>
                    <a:pt x="1624" y="1"/>
                  </a:lnTo>
                  <a:close/>
                </a:path>
              </a:pathLst>
            </a:custGeom>
            <a:solidFill>
              <a:srgbClr val="3D3D3C"/>
            </a:solidFill>
            <a:ln>
              <a:noFill/>
            </a:ln>
          </p:spPr>
          <p:txBody>
            <a:bodyPr spcFirstLastPara="1" wrap="square" lIns="121900" tIns="121900" rIns="121900" bIns="121900" anchor="ctr" anchorCtr="0">
              <a:noAutofit/>
            </a:bodyPr>
            <a:lstStyle/>
            <a:p>
              <a:endParaRPr sz="2400"/>
            </a:p>
          </p:txBody>
        </p:sp>
        <p:sp>
          <p:nvSpPr>
            <p:cNvPr id="315" name="Google Shape;315;p35"/>
            <p:cNvSpPr/>
            <p:nvPr/>
          </p:nvSpPr>
          <p:spPr>
            <a:xfrm>
              <a:off x="2457150" y="2908475"/>
              <a:ext cx="146675" cy="203000"/>
            </a:xfrm>
            <a:custGeom>
              <a:avLst/>
              <a:gdLst/>
              <a:ahLst/>
              <a:cxnLst/>
              <a:rect l="l" t="t" r="r" b="b"/>
              <a:pathLst>
                <a:path w="5867" h="8120" extrusionOk="0">
                  <a:moveTo>
                    <a:pt x="2213" y="1"/>
                  </a:moveTo>
                  <a:lnTo>
                    <a:pt x="1" y="1645"/>
                  </a:lnTo>
                  <a:lnTo>
                    <a:pt x="447" y="6395"/>
                  </a:lnTo>
                  <a:lnTo>
                    <a:pt x="3938" y="8120"/>
                  </a:lnTo>
                  <a:lnTo>
                    <a:pt x="5867" y="6395"/>
                  </a:lnTo>
                  <a:lnTo>
                    <a:pt x="4628" y="1401"/>
                  </a:lnTo>
                  <a:lnTo>
                    <a:pt x="2213" y="1"/>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316" name="Google Shape;316;p35"/>
            <p:cNvSpPr/>
            <p:nvPr/>
          </p:nvSpPr>
          <p:spPr>
            <a:xfrm>
              <a:off x="2103975" y="2658325"/>
              <a:ext cx="396850" cy="351675"/>
            </a:xfrm>
            <a:custGeom>
              <a:avLst/>
              <a:gdLst/>
              <a:ahLst/>
              <a:cxnLst/>
              <a:rect l="l" t="t" r="r" b="b"/>
              <a:pathLst>
                <a:path w="15874" h="14067" extrusionOk="0">
                  <a:moveTo>
                    <a:pt x="0" y="0"/>
                  </a:moveTo>
                  <a:lnTo>
                    <a:pt x="1502" y="10311"/>
                  </a:lnTo>
                  <a:lnTo>
                    <a:pt x="10961" y="14066"/>
                  </a:lnTo>
                  <a:lnTo>
                    <a:pt x="15873" y="9276"/>
                  </a:lnTo>
                  <a:lnTo>
                    <a:pt x="15589" y="5663"/>
                  </a:lnTo>
                  <a:lnTo>
                    <a:pt x="0" y="0"/>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317" name="Google Shape;317;p35"/>
            <p:cNvSpPr/>
            <p:nvPr/>
          </p:nvSpPr>
          <p:spPr>
            <a:xfrm>
              <a:off x="2103975" y="2658325"/>
              <a:ext cx="396850" cy="231925"/>
            </a:xfrm>
            <a:custGeom>
              <a:avLst/>
              <a:gdLst/>
              <a:ahLst/>
              <a:cxnLst/>
              <a:rect l="l" t="t" r="r" b="b"/>
              <a:pathLst>
                <a:path w="15874" h="9277" extrusionOk="0">
                  <a:moveTo>
                    <a:pt x="0" y="0"/>
                  </a:moveTo>
                  <a:lnTo>
                    <a:pt x="305" y="2091"/>
                  </a:lnTo>
                  <a:lnTo>
                    <a:pt x="14594" y="6780"/>
                  </a:lnTo>
                  <a:lnTo>
                    <a:pt x="15873" y="9276"/>
                  </a:lnTo>
                  <a:lnTo>
                    <a:pt x="15589" y="5663"/>
                  </a:lnTo>
                  <a:lnTo>
                    <a:pt x="0"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18" name="Google Shape;318;p35"/>
            <p:cNvSpPr/>
            <p:nvPr/>
          </p:nvSpPr>
          <p:spPr>
            <a:xfrm>
              <a:off x="2128325" y="2827800"/>
              <a:ext cx="303475" cy="182200"/>
            </a:xfrm>
            <a:custGeom>
              <a:avLst/>
              <a:gdLst/>
              <a:ahLst/>
              <a:cxnLst/>
              <a:rect l="l" t="t" r="r" b="b"/>
              <a:pathLst>
                <a:path w="12139" h="7288" extrusionOk="0">
                  <a:moveTo>
                    <a:pt x="1" y="1"/>
                  </a:moveTo>
                  <a:lnTo>
                    <a:pt x="528" y="3532"/>
                  </a:lnTo>
                  <a:lnTo>
                    <a:pt x="9987" y="7287"/>
                  </a:lnTo>
                  <a:lnTo>
                    <a:pt x="12139" y="5319"/>
                  </a:lnTo>
                  <a:lnTo>
                    <a:pt x="1" y="1"/>
                  </a:lnTo>
                  <a:close/>
                </a:path>
              </a:pathLst>
            </a:custGeom>
            <a:solidFill>
              <a:srgbClr val="C1C1C1"/>
            </a:solidFill>
            <a:ln>
              <a:noFill/>
            </a:ln>
          </p:spPr>
          <p:txBody>
            <a:bodyPr spcFirstLastPara="1" wrap="square" lIns="121900" tIns="121900" rIns="121900" bIns="121900" anchor="ctr" anchorCtr="0">
              <a:noAutofit/>
            </a:bodyPr>
            <a:lstStyle/>
            <a:p>
              <a:endParaRPr sz="2400"/>
            </a:p>
          </p:txBody>
        </p:sp>
        <p:sp>
          <p:nvSpPr>
            <p:cNvPr id="319" name="Google Shape;319;p35"/>
            <p:cNvSpPr/>
            <p:nvPr/>
          </p:nvSpPr>
          <p:spPr>
            <a:xfrm>
              <a:off x="1742675" y="2677100"/>
              <a:ext cx="369950" cy="586100"/>
            </a:xfrm>
            <a:custGeom>
              <a:avLst/>
              <a:gdLst/>
              <a:ahLst/>
              <a:cxnLst/>
              <a:rect l="l" t="t" r="r" b="b"/>
              <a:pathLst>
                <a:path w="14798" h="23444" extrusionOk="0">
                  <a:moveTo>
                    <a:pt x="14797" y="0"/>
                  </a:moveTo>
                  <a:lnTo>
                    <a:pt x="0" y="13803"/>
                  </a:lnTo>
                  <a:lnTo>
                    <a:pt x="3126" y="23444"/>
                  </a:lnTo>
                  <a:lnTo>
                    <a:pt x="7511" y="21922"/>
                  </a:lnTo>
                  <a:lnTo>
                    <a:pt x="14757" y="10250"/>
                  </a:lnTo>
                  <a:lnTo>
                    <a:pt x="14797" y="0"/>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320" name="Google Shape;320;p35"/>
            <p:cNvSpPr/>
            <p:nvPr/>
          </p:nvSpPr>
          <p:spPr>
            <a:xfrm>
              <a:off x="1803050" y="2812575"/>
              <a:ext cx="308550" cy="450625"/>
            </a:xfrm>
            <a:custGeom>
              <a:avLst/>
              <a:gdLst/>
              <a:ahLst/>
              <a:cxnLst/>
              <a:rect l="l" t="t" r="r" b="b"/>
              <a:pathLst>
                <a:path w="12342" h="18025" extrusionOk="0">
                  <a:moveTo>
                    <a:pt x="12342" y="1"/>
                  </a:moveTo>
                  <a:lnTo>
                    <a:pt x="1" y="15873"/>
                  </a:lnTo>
                  <a:lnTo>
                    <a:pt x="711" y="18025"/>
                  </a:lnTo>
                  <a:lnTo>
                    <a:pt x="5096" y="16503"/>
                  </a:lnTo>
                  <a:lnTo>
                    <a:pt x="12342" y="4831"/>
                  </a:lnTo>
                  <a:lnTo>
                    <a:pt x="12342" y="1"/>
                  </a:lnTo>
                  <a:close/>
                </a:path>
              </a:pathLst>
            </a:custGeom>
            <a:solidFill>
              <a:srgbClr val="C1C1C1"/>
            </a:solidFill>
            <a:ln>
              <a:noFill/>
            </a:ln>
          </p:spPr>
          <p:txBody>
            <a:bodyPr spcFirstLastPara="1" wrap="square" lIns="121900" tIns="121900" rIns="121900" bIns="121900" anchor="ctr" anchorCtr="0">
              <a:noAutofit/>
            </a:bodyPr>
            <a:lstStyle/>
            <a:p>
              <a:endParaRPr sz="2400"/>
            </a:p>
          </p:txBody>
        </p:sp>
        <p:sp>
          <p:nvSpPr>
            <p:cNvPr id="321" name="Google Shape;321;p35"/>
            <p:cNvSpPr/>
            <p:nvPr/>
          </p:nvSpPr>
          <p:spPr>
            <a:xfrm>
              <a:off x="1609225" y="2745100"/>
              <a:ext cx="220750" cy="260850"/>
            </a:xfrm>
            <a:custGeom>
              <a:avLst/>
              <a:gdLst/>
              <a:ahLst/>
              <a:cxnLst/>
              <a:rect l="l" t="t" r="r" b="b"/>
              <a:pathLst>
                <a:path w="8830" h="10434" extrusionOk="0">
                  <a:moveTo>
                    <a:pt x="2619" y="0"/>
                  </a:moveTo>
                  <a:lnTo>
                    <a:pt x="0" y="3552"/>
                  </a:lnTo>
                  <a:lnTo>
                    <a:pt x="8282" y="10433"/>
                  </a:lnTo>
                  <a:lnTo>
                    <a:pt x="8830" y="9804"/>
                  </a:lnTo>
                  <a:lnTo>
                    <a:pt x="2619" y="0"/>
                  </a:lnTo>
                  <a:close/>
                </a:path>
              </a:pathLst>
            </a:custGeom>
            <a:solidFill>
              <a:srgbClr val="3D3D3C"/>
            </a:solidFill>
            <a:ln>
              <a:noFill/>
            </a:ln>
          </p:spPr>
          <p:txBody>
            <a:bodyPr spcFirstLastPara="1" wrap="square" lIns="121900" tIns="121900" rIns="121900" bIns="121900" anchor="ctr" anchorCtr="0">
              <a:noAutofit/>
            </a:bodyPr>
            <a:lstStyle/>
            <a:p>
              <a:endParaRPr sz="2400"/>
            </a:p>
          </p:txBody>
        </p:sp>
        <p:sp>
          <p:nvSpPr>
            <p:cNvPr id="322" name="Google Shape;322;p35"/>
            <p:cNvSpPr/>
            <p:nvPr/>
          </p:nvSpPr>
          <p:spPr>
            <a:xfrm>
              <a:off x="411650" y="3545825"/>
              <a:ext cx="987000" cy="1167150"/>
            </a:xfrm>
            <a:custGeom>
              <a:avLst/>
              <a:gdLst/>
              <a:ahLst/>
              <a:cxnLst/>
              <a:rect l="l" t="t" r="r" b="b"/>
              <a:pathLst>
                <a:path w="39480" h="46686" extrusionOk="0">
                  <a:moveTo>
                    <a:pt x="23242" y="1"/>
                  </a:moveTo>
                  <a:lnTo>
                    <a:pt x="1" y="35176"/>
                  </a:lnTo>
                  <a:lnTo>
                    <a:pt x="31462" y="46685"/>
                  </a:lnTo>
                  <a:lnTo>
                    <a:pt x="39480" y="12971"/>
                  </a:lnTo>
                  <a:lnTo>
                    <a:pt x="23242"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23" name="Google Shape;323;p35"/>
            <p:cNvSpPr/>
            <p:nvPr/>
          </p:nvSpPr>
          <p:spPr>
            <a:xfrm>
              <a:off x="1038350" y="2851750"/>
              <a:ext cx="958575" cy="1010250"/>
            </a:xfrm>
            <a:custGeom>
              <a:avLst/>
              <a:gdLst/>
              <a:ahLst/>
              <a:cxnLst/>
              <a:rect l="l" t="t" r="r" b="b"/>
              <a:pathLst>
                <a:path w="38343" h="40410" extrusionOk="0">
                  <a:moveTo>
                    <a:pt x="20910" y="0"/>
                  </a:moveTo>
                  <a:cubicBezTo>
                    <a:pt x="20694" y="0"/>
                    <a:pt x="20501" y="24"/>
                    <a:pt x="20339" y="78"/>
                  </a:cubicBezTo>
                  <a:cubicBezTo>
                    <a:pt x="18816" y="606"/>
                    <a:pt x="17071" y="1275"/>
                    <a:pt x="16665" y="1742"/>
                  </a:cubicBezTo>
                  <a:cubicBezTo>
                    <a:pt x="15893" y="2574"/>
                    <a:pt x="15731" y="4949"/>
                    <a:pt x="14412" y="6634"/>
                  </a:cubicBezTo>
                  <a:cubicBezTo>
                    <a:pt x="13092" y="8339"/>
                    <a:pt x="0" y="24232"/>
                    <a:pt x="0" y="24232"/>
                  </a:cubicBezTo>
                  <a:lnTo>
                    <a:pt x="427" y="28210"/>
                  </a:lnTo>
                  <a:lnTo>
                    <a:pt x="14960" y="40409"/>
                  </a:lnTo>
                  <a:cubicBezTo>
                    <a:pt x="14960" y="40409"/>
                    <a:pt x="31543" y="35091"/>
                    <a:pt x="34588" y="31925"/>
                  </a:cubicBezTo>
                  <a:cubicBezTo>
                    <a:pt x="37632" y="28779"/>
                    <a:pt x="38343" y="24557"/>
                    <a:pt x="38343" y="24557"/>
                  </a:cubicBezTo>
                  <a:lnTo>
                    <a:pt x="32680" y="13555"/>
                  </a:lnTo>
                  <a:lnTo>
                    <a:pt x="31989" y="6898"/>
                  </a:lnTo>
                  <a:lnTo>
                    <a:pt x="25210" y="1255"/>
                  </a:lnTo>
                  <a:cubicBezTo>
                    <a:pt x="25210" y="1255"/>
                    <a:pt x="22480" y="0"/>
                    <a:pt x="20910"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24" name="Google Shape;324;p35"/>
            <p:cNvSpPr/>
            <p:nvPr/>
          </p:nvSpPr>
          <p:spPr>
            <a:xfrm>
              <a:off x="1299175" y="3440950"/>
              <a:ext cx="697750" cy="400750"/>
            </a:xfrm>
            <a:custGeom>
              <a:avLst/>
              <a:gdLst/>
              <a:ahLst/>
              <a:cxnLst/>
              <a:rect l="l" t="t" r="r" b="b"/>
              <a:pathLst>
                <a:path w="27910" h="16030" extrusionOk="0">
                  <a:moveTo>
                    <a:pt x="2935" y="1"/>
                  </a:moveTo>
                  <a:cubicBezTo>
                    <a:pt x="2147" y="1"/>
                    <a:pt x="1543" y="867"/>
                    <a:pt x="1543" y="867"/>
                  </a:cubicBezTo>
                  <a:cubicBezTo>
                    <a:pt x="0" y="10305"/>
                    <a:pt x="6069" y="15238"/>
                    <a:pt x="6942" y="16029"/>
                  </a:cubicBezTo>
                  <a:cubicBezTo>
                    <a:pt x="11671" y="14426"/>
                    <a:pt x="21841" y="10772"/>
                    <a:pt x="24155" y="8357"/>
                  </a:cubicBezTo>
                  <a:cubicBezTo>
                    <a:pt x="27199" y="5211"/>
                    <a:pt x="27910" y="989"/>
                    <a:pt x="27910" y="989"/>
                  </a:cubicBezTo>
                  <a:lnTo>
                    <a:pt x="27605" y="380"/>
                  </a:lnTo>
                  <a:lnTo>
                    <a:pt x="20379" y="3424"/>
                  </a:lnTo>
                  <a:cubicBezTo>
                    <a:pt x="20379" y="3424"/>
                    <a:pt x="16034" y="1233"/>
                    <a:pt x="12989" y="1233"/>
                  </a:cubicBezTo>
                  <a:cubicBezTo>
                    <a:pt x="12113" y="1233"/>
                    <a:pt x="11345" y="1415"/>
                    <a:pt x="10819" y="1882"/>
                  </a:cubicBezTo>
                  <a:cubicBezTo>
                    <a:pt x="9940" y="2669"/>
                    <a:pt x="8969" y="2999"/>
                    <a:pt x="8031" y="2999"/>
                  </a:cubicBezTo>
                  <a:cubicBezTo>
                    <a:pt x="6477" y="2999"/>
                    <a:pt x="5012" y="2094"/>
                    <a:pt x="4202" y="867"/>
                  </a:cubicBezTo>
                  <a:cubicBezTo>
                    <a:pt x="3769" y="217"/>
                    <a:pt x="3329" y="1"/>
                    <a:pt x="2935" y="1"/>
                  </a:cubicBezTo>
                  <a:close/>
                </a:path>
              </a:pathLst>
            </a:custGeom>
            <a:solidFill>
              <a:srgbClr val="C1C1C1"/>
            </a:solidFill>
            <a:ln>
              <a:noFill/>
            </a:ln>
          </p:spPr>
          <p:txBody>
            <a:bodyPr spcFirstLastPara="1" wrap="square" lIns="121900" tIns="121900" rIns="121900" bIns="121900" anchor="ctr" anchorCtr="0">
              <a:noAutofit/>
            </a:bodyPr>
            <a:lstStyle/>
            <a:p>
              <a:endParaRPr sz="2400"/>
            </a:p>
          </p:txBody>
        </p:sp>
        <p:sp>
          <p:nvSpPr>
            <p:cNvPr id="325" name="Google Shape;325;p35"/>
            <p:cNvSpPr/>
            <p:nvPr/>
          </p:nvSpPr>
          <p:spPr>
            <a:xfrm>
              <a:off x="1187525" y="3150525"/>
              <a:ext cx="162425" cy="180675"/>
            </a:xfrm>
            <a:custGeom>
              <a:avLst/>
              <a:gdLst/>
              <a:ahLst/>
              <a:cxnLst/>
              <a:rect l="l" t="t" r="r" b="b"/>
              <a:pathLst>
                <a:path w="6497" h="7227" extrusionOk="0">
                  <a:moveTo>
                    <a:pt x="6435" y="1"/>
                  </a:moveTo>
                  <a:cubicBezTo>
                    <a:pt x="6435" y="1"/>
                    <a:pt x="6029" y="1665"/>
                    <a:pt x="3959" y="4060"/>
                  </a:cubicBezTo>
                  <a:cubicBezTo>
                    <a:pt x="1868" y="6435"/>
                    <a:pt x="1" y="7227"/>
                    <a:pt x="1" y="7227"/>
                  </a:cubicBezTo>
                  <a:cubicBezTo>
                    <a:pt x="1" y="7227"/>
                    <a:pt x="3046" y="6740"/>
                    <a:pt x="4771" y="4466"/>
                  </a:cubicBezTo>
                  <a:cubicBezTo>
                    <a:pt x="6496" y="2213"/>
                    <a:pt x="6435" y="1"/>
                    <a:pt x="6435"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26" name="Google Shape;326;p35"/>
            <p:cNvSpPr/>
            <p:nvPr/>
          </p:nvSpPr>
          <p:spPr>
            <a:xfrm>
              <a:off x="1821325" y="3009975"/>
              <a:ext cx="33000" cy="171025"/>
            </a:xfrm>
            <a:custGeom>
              <a:avLst/>
              <a:gdLst/>
              <a:ahLst/>
              <a:cxnLst/>
              <a:rect l="l" t="t" r="r" b="b"/>
              <a:pathLst>
                <a:path w="1320" h="6841" extrusionOk="0">
                  <a:moveTo>
                    <a:pt x="1" y="0"/>
                  </a:moveTo>
                  <a:lnTo>
                    <a:pt x="346" y="1502"/>
                  </a:lnTo>
                  <a:lnTo>
                    <a:pt x="589" y="6699"/>
                  </a:lnTo>
                  <a:lnTo>
                    <a:pt x="1320" y="6841"/>
                  </a:lnTo>
                  <a:lnTo>
                    <a:pt x="1320" y="6841"/>
                  </a:lnTo>
                  <a:lnTo>
                    <a:pt x="670" y="569"/>
                  </a:lnTo>
                  <a:lnTo>
                    <a:pt x="1"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27" name="Google Shape;327;p35"/>
            <p:cNvSpPr/>
            <p:nvPr/>
          </p:nvSpPr>
          <p:spPr>
            <a:xfrm>
              <a:off x="1442275" y="3649850"/>
              <a:ext cx="460775" cy="191850"/>
            </a:xfrm>
            <a:custGeom>
              <a:avLst/>
              <a:gdLst/>
              <a:ahLst/>
              <a:cxnLst/>
              <a:rect l="l" t="t" r="r" b="b"/>
              <a:pathLst>
                <a:path w="18431" h="7674" extrusionOk="0">
                  <a:moveTo>
                    <a:pt x="18431" y="1"/>
                  </a:moveTo>
                  <a:lnTo>
                    <a:pt x="18431" y="1"/>
                  </a:lnTo>
                  <a:cubicBezTo>
                    <a:pt x="18430" y="1"/>
                    <a:pt x="14310" y="2152"/>
                    <a:pt x="9926" y="3776"/>
                  </a:cubicBezTo>
                  <a:cubicBezTo>
                    <a:pt x="5521" y="5420"/>
                    <a:pt x="0" y="6435"/>
                    <a:pt x="0" y="6435"/>
                  </a:cubicBezTo>
                  <a:lnTo>
                    <a:pt x="1218" y="7673"/>
                  </a:lnTo>
                  <a:cubicBezTo>
                    <a:pt x="5947" y="6070"/>
                    <a:pt x="16117" y="2416"/>
                    <a:pt x="18431"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28" name="Google Shape;328;p35"/>
            <p:cNvSpPr/>
            <p:nvPr/>
          </p:nvSpPr>
          <p:spPr>
            <a:xfrm>
              <a:off x="1130700" y="3093200"/>
              <a:ext cx="207050" cy="252225"/>
            </a:xfrm>
            <a:custGeom>
              <a:avLst/>
              <a:gdLst/>
              <a:ahLst/>
              <a:cxnLst/>
              <a:rect l="l" t="t" r="r" b="b"/>
              <a:pathLst>
                <a:path w="8282" h="10089" extrusionOk="0">
                  <a:moveTo>
                    <a:pt x="8282" y="0"/>
                  </a:moveTo>
                  <a:cubicBezTo>
                    <a:pt x="5988" y="2801"/>
                    <a:pt x="2578" y="6942"/>
                    <a:pt x="1" y="10088"/>
                  </a:cubicBezTo>
                  <a:lnTo>
                    <a:pt x="1218" y="10088"/>
                  </a:lnTo>
                  <a:lnTo>
                    <a:pt x="8282" y="1604"/>
                  </a:lnTo>
                  <a:lnTo>
                    <a:pt x="8282"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29" name="Google Shape;329;p35"/>
            <p:cNvSpPr/>
            <p:nvPr/>
          </p:nvSpPr>
          <p:spPr>
            <a:xfrm>
              <a:off x="1674675" y="3399175"/>
              <a:ext cx="322250" cy="255225"/>
            </a:xfrm>
            <a:custGeom>
              <a:avLst/>
              <a:gdLst/>
              <a:ahLst/>
              <a:cxnLst/>
              <a:rect l="l" t="t" r="r" b="b"/>
              <a:pathLst>
                <a:path w="12890" h="10209" extrusionOk="0">
                  <a:moveTo>
                    <a:pt x="11509" y="1"/>
                  </a:moveTo>
                  <a:lnTo>
                    <a:pt x="1" y="9987"/>
                  </a:lnTo>
                  <a:cubicBezTo>
                    <a:pt x="1" y="9987"/>
                    <a:pt x="1571" y="10209"/>
                    <a:pt x="3775" y="10209"/>
                  </a:cubicBezTo>
                  <a:cubicBezTo>
                    <a:pt x="5460" y="10209"/>
                    <a:pt x="7515" y="10079"/>
                    <a:pt x="9520" y="9622"/>
                  </a:cubicBezTo>
                  <a:cubicBezTo>
                    <a:pt x="12240" y="6516"/>
                    <a:pt x="12890" y="2660"/>
                    <a:pt x="12890" y="2660"/>
                  </a:cubicBezTo>
                  <a:lnTo>
                    <a:pt x="11509" y="1"/>
                  </a:lnTo>
                  <a:close/>
                </a:path>
              </a:pathLst>
            </a:custGeom>
            <a:solidFill>
              <a:srgbClr val="C1C1C1"/>
            </a:solidFill>
            <a:ln>
              <a:noFill/>
            </a:ln>
          </p:spPr>
          <p:txBody>
            <a:bodyPr spcFirstLastPara="1" wrap="square" lIns="121900" tIns="121900" rIns="121900" bIns="121900" anchor="ctr" anchorCtr="0">
              <a:noAutofit/>
            </a:bodyPr>
            <a:lstStyle/>
            <a:p>
              <a:endParaRPr sz="2400"/>
            </a:p>
          </p:txBody>
        </p:sp>
        <p:sp>
          <p:nvSpPr>
            <p:cNvPr id="330" name="Google Shape;330;p35"/>
            <p:cNvSpPr/>
            <p:nvPr/>
          </p:nvSpPr>
          <p:spPr>
            <a:xfrm>
              <a:off x="1674675" y="2483750"/>
              <a:ext cx="466875" cy="506450"/>
            </a:xfrm>
            <a:custGeom>
              <a:avLst/>
              <a:gdLst/>
              <a:ahLst/>
              <a:cxnLst/>
              <a:rect l="l" t="t" r="r" b="b"/>
              <a:pathLst>
                <a:path w="18675" h="20258" extrusionOk="0">
                  <a:moveTo>
                    <a:pt x="14777" y="1"/>
                  </a:moveTo>
                  <a:lnTo>
                    <a:pt x="12220" y="224"/>
                  </a:lnTo>
                  <a:lnTo>
                    <a:pt x="1" y="10454"/>
                  </a:lnTo>
                  <a:lnTo>
                    <a:pt x="731" y="15021"/>
                  </a:lnTo>
                  <a:lnTo>
                    <a:pt x="6212" y="20258"/>
                  </a:lnTo>
                  <a:lnTo>
                    <a:pt x="7511" y="20258"/>
                  </a:lnTo>
                  <a:lnTo>
                    <a:pt x="18674" y="7734"/>
                  </a:lnTo>
                  <a:lnTo>
                    <a:pt x="18674" y="5035"/>
                  </a:lnTo>
                  <a:lnTo>
                    <a:pt x="14777"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31" name="Google Shape;331;p35"/>
            <p:cNvSpPr/>
            <p:nvPr/>
          </p:nvSpPr>
          <p:spPr>
            <a:xfrm>
              <a:off x="2062350" y="2248825"/>
              <a:ext cx="431350" cy="358275"/>
            </a:xfrm>
            <a:custGeom>
              <a:avLst/>
              <a:gdLst/>
              <a:ahLst/>
              <a:cxnLst/>
              <a:rect l="l" t="t" r="r" b="b"/>
              <a:pathLst>
                <a:path w="17254" h="14331" extrusionOk="0">
                  <a:moveTo>
                    <a:pt x="12971" y="0"/>
                  </a:moveTo>
                  <a:lnTo>
                    <a:pt x="630" y="6658"/>
                  </a:lnTo>
                  <a:lnTo>
                    <a:pt x="1" y="8972"/>
                  </a:lnTo>
                  <a:lnTo>
                    <a:pt x="4000" y="13924"/>
                  </a:lnTo>
                  <a:lnTo>
                    <a:pt x="6374" y="14330"/>
                  </a:lnTo>
                  <a:lnTo>
                    <a:pt x="16970" y="7165"/>
                  </a:lnTo>
                  <a:lnTo>
                    <a:pt x="17254" y="4689"/>
                  </a:lnTo>
                  <a:lnTo>
                    <a:pt x="15001" y="568"/>
                  </a:lnTo>
                  <a:lnTo>
                    <a:pt x="12971"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32" name="Google Shape;332;p35"/>
            <p:cNvSpPr/>
            <p:nvPr/>
          </p:nvSpPr>
          <p:spPr>
            <a:xfrm>
              <a:off x="2457150" y="2156650"/>
              <a:ext cx="367575" cy="240350"/>
            </a:xfrm>
            <a:custGeom>
              <a:avLst/>
              <a:gdLst/>
              <a:ahLst/>
              <a:cxnLst/>
              <a:rect l="l" t="t" r="r" b="b"/>
              <a:pathLst>
                <a:path w="14703" h="9614" extrusionOk="0">
                  <a:moveTo>
                    <a:pt x="12878" y="1"/>
                  </a:moveTo>
                  <a:cubicBezTo>
                    <a:pt x="12768" y="1"/>
                    <a:pt x="12657" y="11"/>
                    <a:pt x="12544" y="33"/>
                  </a:cubicBezTo>
                  <a:lnTo>
                    <a:pt x="1807" y="2104"/>
                  </a:lnTo>
                  <a:lnTo>
                    <a:pt x="1" y="3971"/>
                  </a:lnTo>
                  <a:lnTo>
                    <a:pt x="2132" y="8254"/>
                  </a:lnTo>
                  <a:lnTo>
                    <a:pt x="3837" y="9614"/>
                  </a:lnTo>
                  <a:lnTo>
                    <a:pt x="9967" y="7564"/>
                  </a:lnTo>
                  <a:cubicBezTo>
                    <a:pt x="12463" y="6732"/>
                    <a:pt x="14249" y="4540"/>
                    <a:pt x="14574" y="1921"/>
                  </a:cubicBezTo>
                  <a:cubicBezTo>
                    <a:pt x="14702" y="879"/>
                    <a:pt x="13874" y="1"/>
                    <a:pt x="12878"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33" name="Google Shape;333;p35"/>
            <p:cNvSpPr/>
            <p:nvPr/>
          </p:nvSpPr>
          <p:spPr>
            <a:xfrm>
              <a:off x="1630525" y="3068325"/>
              <a:ext cx="600325" cy="554150"/>
            </a:xfrm>
            <a:custGeom>
              <a:avLst/>
              <a:gdLst/>
              <a:ahLst/>
              <a:cxnLst/>
              <a:rect l="l" t="t" r="r" b="b"/>
              <a:pathLst>
                <a:path w="24013" h="22166" extrusionOk="0">
                  <a:moveTo>
                    <a:pt x="19202" y="1"/>
                  </a:moveTo>
                  <a:lnTo>
                    <a:pt x="1" y="10068"/>
                  </a:lnTo>
                  <a:lnTo>
                    <a:pt x="6841" y="22166"/>
                  </a:lnTo>
                  <a:cubicBezTo>
                    <a:pt x="6841" y="22166"/>
                    <a:pt x="23628" y="8728"/>
                    <a:pt x="23728" y="8728"/>
                  </a:cubicBezTo>
                  <a:cubicBezTo>
                    <a:pt x="23728" y="8728"/>
                    <a:pt x="23729" y="8728"/>
                    <a:pt x="23729" y="8729"/>
                  </a:cubicBezTo>
                  <a:cubicBezTo>
                    <a:pt x="23729" y="8730"/>
                    <a:pt x="23729" y="8731"/>
                    <a:pt x="23729" y="8731"/>
                  </a:cubicBezTo>
                  <a:cubicBezTo>
                    <a:pt x="23741" y="8731"/>
                    <a:pt x="24013" y="6942"/>
                    <a:pt x="24013" y="6942"/>
                  </a:cubicBezTo>
                  <a:lnTo>
                    <a:pt x="20440"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34" name="Google Shape;334;p35"/>
            <p:cNvSpPr/>
            <p:nvPr/>
          </p:nvSpPr>
          <p:spPr>
            <a:xfrm>
              <a:off x="2167900" y="2926925"/>
              <a:ext cx="374025" cy="324100"/>
            </a:xfrm>
            <a:custGeom>
              <a:avLst/>
              <a:gdLst/>
              <a:ahLst/>
              <a:cxnLst/>
              <a:rect l="l" t="t" r="r" b="b"/>
              <a:pathLst>
                <a:path w="14961" h="12964" extrusionOk="0">
                  <a:moveTo>
                    <a:pt x="10957" y="1"/>
                  </a:moveTo>
                  <a:cubicBezTo>
                    <a:pt x="7302" y="1"/>
                    <a:pt x="1" y="4175"/>
                    <a:pt x="1" y="4175"/>
                  </a:cubicBezTo>
                  <a:lnTo>
                    <a:pt x="1" y="5657"/>
                  </a:lnTo>
                  <a:lnTo>
                    <a:pt x="3066" y="12071"/>
                  </a:lnTo>
                  <a:lnTo>
                    <a:pt x="4629" y="12964"/>
                  </a:lnTo>
                  <a:cubicBezTo>
                    <a:pt x="4629" y="12964"/>
                    <a:pt x="10332" y="8803"/>
                    <a:pt x="11916" y="7098"/>
                  </a:cubicBezTo>
                  <a:cubicBezTo>
                    <a:pt x="13479" y="5413"/>
                    <a:pt x="14960" y="2084"/>
                    <a:pt x="12362" y="339"/>
                  </a:cubicBezTo>
                  <a:cubicBezTo>
                    <a:pt x="12011" y="103"/>
                    <a:pt x="11528" y="1"/>
                    <a:pt x="10957"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35" name="Google Shape;335;p35"/>
            <p:cNvSpPr/>
            <p:nvPr/>
          </p:nvSpPr>
          <p:spPr>
            <a:xfrm>
              <a:off x="1742675" y="2998300"/>
              <a:ext cx="770825" cy="624175"/>
            </a:xfrm>
            <a:custGeom>
              <a:avLst/>
              <a:gdLst/>
              <a:ahLst/>
              <a:cxnLst/>
              <a:rect l="l" t="t" r="r" b="b"/>
              <a:pathLst>
                <a:path w="30833" h="24967" extrusionOk="0">
                  <a:moveTo>
                    <a:pt x="30772" y="1"/>
                  </a:moveTo>
                  <a:lnTo>
                    <a:pt x="30772" y="1"/>
                  </a:lnTo>
                  <a:cubicBezTo>
                    <a:pt x="30163" y="1198"/>
                    <a:pt x="28965" y="3086"/>
                    <a:pt x="26976" y="4527"/>
                  </a:cubicBezTo>
                  <a:cubicBezTo>
                    <a:pt x="23850" y="6780"/>
                    <a:pt x="22389" y="7511"/>
                    <a:pt x="22389" y="7511"/>
                  </a:cubicBezTo>
                  <a:lnTo>
                    <a:pt x="21678" y="5664"/>
                  </a:lnTo>
                  <a:lnTo>
                    <a:pt x="16401" y="9317"/>
                  </a:lnTo>
                  <a:lnTo>
                    <a:pt x="17862" y="10596"/>
                  </a:lnTo>
                  <a:lnTo>
                    <a:pt x="5846" y="19385"/>
                  </a:lnTo>
                  <a:cubicBezTo>
                    <a:pt x="5846" y="19385"/>
                    <a:pt x="5197" y="17741"/>
                    <a:pt x="4547" y="16624"/>
                  </a:cubicBezTo>
                  <a:cubicBezTo>
                    <a:pt x="4515" y="16566"/>
                    <a:pt x="4461" y="16539"/>
                    <a:pt x="4388" y="16539"/>
                  </a:cubicBezTo>
                  <a:cubicBezTo>
                    <a:pt x="3770" y="16539"/>
                    <a:pt x="1780" y="18516"/>
                    <a:pt x="0" y="20785"/>
                  </a:cubicBezTo>
                  <a:lnTo>
                    <a:pt x="2355" y="24967"/>
                  </a:lnTo>
                  <a:cubicBezTo>
                    <a:pt x="2355" y="24967"/>
                    <a:pt x="19142" y="11529"/>
                    <a:pt x="19242" y="11529"/>
                  </a:cubicBezTo>
                  <a:cubicBezTo>
                    <a:pt x="19242" y="11529"/>
                    <a:pt x="19243" y="11529"/>
                    <a:pt x="19243" y="11530"/>
                  </a:cubicBezTo>
                  <a:cubicBezTo>
                    <a:pt x="19243" y="11531"/>
                    <a:pt x="19243" y="11532"/>
                    <a:pt x="19243" y="11532"/>
                  </a:cubicBezTo>
                  <a:cubicBezTo>
                    <a:pt x="19255" y="11532"/>
                    <a:pt x="19527" y="9743"/>
                    <a:pt x="19527" y="9743"/>
                  </a:cubicBezTo>
                  <a:lnTo>
                    <a:pt x="19466" y="9642"/>
                  </a:lnTo>
                  <a:cubicBezTo>
                    <a:pt x="19730" y="9540"/>
                    <a:pt x="19973" y="9419"/>
                    <a:pt x="20176" y="9277"/>
                  </a:cubicBezTo>
                  <a:lnTo>
                    <a:pt x="21638" y="10109"/>
                  </a:lnTo>
                  <a:cubicBezTo>
                    <a:pt x="21638" y="10109"/>
                    <a:pt x="27341" y="5948"/>
                    <a:pt x="28925" y="4243"/>
                  </a:cubicBezTo>
                  <a:cubicBezTo>
                    <a:pt x="29899" y="3208"/>
                    <a:pt x="30833" y="1543"/>
                    <a:pt x="30772" y="1"/>
                  </a:cubicBezTo>
                  <a:close/>
                </a:path>
              </a:pathLst>
            </a:custGeom>
            <a:solidFill>
              <a:srgbClr val="C1C1C1"/>
            </a:solidFill>
            <a:ln>
              <a:noFill/>
            </a:ln>
          </p:spPr>
          <p:txBody>
            <a:bodyPr spcFirstLastPara="1" wrap="square" lIns="121900" tIns="121900" rIns="121900" bIns="121900" anchor="ctr" anchorCtr="0">
              <a:noAutofit/>
            </a:bodyPr>
            <a:lstStyle/>
            <a:p>
              <a:endParaRPr sz="2400"/>
            </a:p>
          </p:txBody>
        </p:sp>
        <p:sp>
          <p:nvSpPr>
            <p:cNvPr id="336" name="Google Shape;336;p35"/>
            <p:cNvSpPr/>
            <p:nvPr/>
          </p:nvSpPr>
          <p:spPr>
            <a:xfrm>
              <a:off x="1793425" y="3269275"/>
              <a:ext cx="433375" cy="353200"/>
            </a:xfrm>
            <a:custGeom>
              <a:avLst/>
              <a:gdLst/>
              <a:ahLst/>
              <a:cxnLst/>
              <a:rect l="l" t="t" r="r" b="b"/>
              <a:pathLst>
                <a:path w="17335" h="14128" extrusionOk="0">
                  <a:moveTo>
                    <a:pt x="17334" y="0"/>
                  </a:moveTo>
                  <a:lnTo>
                    <a:pt x="0" y="13194"/>
                  </a:lnTo>
                  <a:lnTo>
                    <a:pt x="325" y="14128"/>
                  </a:lnTo>
                  <a:lnTo>
                    <a:pt x="17213" y="691"/>
                  </a:lnTo>
                  <a:lnTo>
                    <a:pt x="17334"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37" name="Google Shape;337;p35"/>
            <p:cNvSpPr/>
            <p:nvPr/>
          </p:nvSpPr>
          <p:spPr>
            <a:xfrm>
              <a:off x="1535125" y="3314950"/>
              <a:ext cx="336475" cy="336450"/>
            </a:xfrm>
            <a:custGeom>
              <a:avLst/>
              <a:gdLst/>
              <a:ahLst/>
              <a:cxnLst/>
              <a:rect l="l" t="t" r="r" b="b"/>
              <a:pathLst>
                <a:path w="13459" h="13458" extrusionOk="0">
                  <a:moveTo>
                    <a:pt x="6719" y="0"/>
                  </a:moveTo>
                  <a:cubicBezTo>
                    <a:pt x="3005" y="0"/>
                    <a:pt x="1" y="3004"/>
                    <a:pt x="1" y="6719"/>
                  </a:cubicBezTo>
                  <a:cubicBezTo>
                    <a:pt x="1" y="10433"/>
                    <a:pt x="3005" y="13458"/>
                    <a:pt x="6719" y="13458"/>
                  </a:cubicBezTo>
                  <a:cubicBezTo>
                    <a:pt x="10434" y="13458"/>
                    <a:pt x="13458" y="10433"/>
                    <a:pt x="13458" y="6719"/>
                  </a:cubicBezTo>
                  <a:cubicBezTo>
                    <a:pt x="13458" y="3004"/>
                    <a:pt x="10434" y="0"/>
                    <a:pt x="6719" y="0"/>
                  </a:cubicBezTo>
                  <a:close/>
                </a:path>
              </a:pathLst>
            </a:custGeom>
            <a:solidFill>
              <a:srgbClr val="3D3D3C"/>
            </a:solidFill>
            <a:ln>
              <a:noFill/>
            </a:ln>
          </p:spPr>
          <p:txBody>
            <a:bodyPr spcFirstLastPara="1" wrap="square" lIns="121900" tIns="121900" rIns="121900" bIns="121900" anchor="ctr" anchorCtr="0">
              <a:noAutofit/>
            </a:bodyPr>
            <a:lstStyle/>
            <a:p>
              <a:endParaRPr sz="2400"/>
            </a:p>
          </p:txBody>
        </p:sp>
        <p:sp>
          <p:nvSpPr>
            <p:cNvPr id="338" name="Google Shape;338;p35"/>
            <p:cNvSpPr/>
            <p:nvPr/>
          </p:nvSpPr>
          <p:spPr>
            <a:xfrm>
              <a:off x="2111575" y="3070350"/>
              <a:ext cx="174600" cy="174600"/>
            </a:xfrm>
            <a:custGeom>
              <a:avLst/>
              <a:gdLst/>
              <a:ahLst/>
              <a:cxnLst/>
              <a:rect l="l" t="t" r="r" b="b"/>
              <a:pathLst>
                <a:path w="6984" h="6984" extrusionOk="0">
                  <a:moveTo>
                    <a:pt x="3492" y="1"/>
                  </a:moveTo>
                  <a:cubicBezTo>
                    <a:pt x="1564" y="1"/>
                    <a:pt x="1" y="1564"/>
                    <a:pt x="1" y="3492"/>
                  </a:cubicBezTo>
                  <a:cubicBezTo>
                    <a:pt x="1" y="5420"/>
                    <a:pt x="1564" y="6983"/>
                    <a:pt x="3492" y="6983"/>
                  </a:cubicBezTo>
                  <a:cubicBezTo>
                    <a:pt x="5420" y="6983"/>
                    <a:pt x="6983" y="5420"/>
                    <a:pt x="6983" y="3492"/>
                  </a:cubicBezTo>
                  <a:cubicBezTo>
                    <a:pt x="6983" y="1564"/>
                    <a:pt x="5420" y="1"/>
                    <a:pt x="3492" y="1"/>
                  </a:cubicBezTo>
                  <a:close/>
                </a:path>
              </a:pathLst>
            </a:custGeom>
            <a:solidFill>
              <a:srgbClr val="3D3D3C"/>
            </a:solidFill>
            <a:ln>
              <a:noFill/>
            </a:ln>
          </p:spPr>
          <p:txBody>
            <a:bodyPr spcFirstLastPara="1" wrap="square" lIns="121900" tIns="121900" rIns="121900" bIns="121900" anchor="ctr" anchorCtr="0">
              <a:noAutofit/>
            </a:bodyPr>
            <a:lstStyle/>
            <a:p>
              <a:endParaRPr sz="2400"/>
            </a:p>
          </p:txBody>
        </p:sp>
        <p:sp>
          <p:nvSpPr>
            <p:cNvPr id="339" name="Google Shape;339;p35"/>
            <p:cNvSpPr/>
            <p:nvPr/>
          </p:nvSpPr>
          <p:spPr>
            <a:xfrm>
              <a:off x="2127325" y="3079500"/>
              <a:ext cx="149700" cy="119775"/>
            </a:xfrm>
            <a:custGeom>
              <a:avLst/>
              <a:gdLst/>
              <a:ahLst/>
              <a:cxnLst/>
              <a:rect l="l" t="t" r="r" b="b"/>
              <a:pathLst>
                <a:path w="5988" h="4791" extrusionOk="0">
                  <a:moveTo>
                    <a:pt x="2862" y="0"/>
                  </a:moveTo>
                  <a:cubicBezTo>
                    <a:pt x="1583" y="0"/>
                    <a:pt x="467" y="772"/>
                    <a:pt x="0" y="1888"/>
                  </a:cubicBezTo>
                  <a:cubicBezTo>
                    <a:pt x="548" y="1015"/>
                    <a:pt x="1522" y="426"/>
                    <a:pt x="2639" y="426"/>
                  </a:cubicBezTo>
                  <a:cubicBezTo>
                    <a:pt x="4364" y="426"/>
                    <a:pt x="5765" y="1827"/>
                    <a:pt x="5765" y="3552"/>
                  </a:cubicBezTo>
                  <a:cubicBezTo>
                    <a:pt x="5765" y="3999"/>
                    <a:pt x="5663" y="4405"/>
                    <a:pt x="5501" y="4790"/>
                  </a:cubicBezTo>
                  <a:cubicBezTo>
                    <a:pt x="5805" y="4303"/>
                    <a:pt x="5988" y="3735"/>
                    <a:pt x="5988" y="3126"/>
                  </a:cubicBezTo>
                  <a:cubicBezTo>
                    <a:pt x="5988" y="1401"/>
                    <a:pt x="4587" y="0"/>
                    <a:pt x="2862" y="0"/>
                  </a:cubicBezTo>
                  <a:close/>
                </a:path>
              </a:pathLst>
            </a:custGeom>
            <a:solidFill>
              <a:srgbClr val="728AC6"/>
            </a:solidFill>
            <a:ln>
              <a:noFill/>
            </a:ln>
          </p:spPr>
          <p:txBody>
            <a:bodyPr spcFirstLastPara="1" wrap="square" lIns="121900" tIns="121900" rIns="121900" bIns="121900" anchor="ctr" anchorCtr="0">
              <a:noAutofit/>
            </a:bodyPr>
            <a:lstStyle/>
            <a:p>
              <a:endParaRPr sz="2400"/>
            </a:p>
          </p:txBody>
        </p:sp>
        <p:sp>
          <p:nvSpPr>
            <p:cNvPr id="340" name="Google Shape;340;p35"/>
            <p:cNvSpPr/>
            <p:nvPr/>
          </p:nvSpPr>
          <p:spPr>
            <a:xfrm>
              <a:off x="1569625" y="3336250"/>
              <a:ext cx="279625" cy="223800"/>
            </a:xfrm>
            <a:custGeom>
              <a:avLst/>
              <a:gdLst/>
              <a:ahLst/>
              <a:cxnLst/>
              <a:rect l="l" t="t" r="r" b="b"/>
              <a:pathLst>
                <a:path w="11185" h="8952" extrusionOk="0">
                  <a:moveTo>
                    <a:pt x="5360" y="1"/>
                  </a:moveTo>
                  <a:cubicBezTo>
                    <a:pt x="2964" y="1"/>
                    <a:pt x="894" y="1462"/>
                    <a:pt x="1" y="3533"/>
                  </a:cubicBezTo>
                  <a:cubicBezTo>
                    <a:pt x="1036" y="1909"/>
                    <a:pt x="2863" y="813"/>
                    <a:pt x="4933" y="813"/>
                  </a:cubicBezTo>
                  <a:cubicBezTo>
                    <a:pt x="8140" y="813"/>
                    <a:pt x="10759" y="3431"/>
                    <a:pt x="10759" y="6638"/>
                  </a:cubicBezTo>
                  <a:cubicBezTo>
                    <a:pt x="10759" y="7470"/>
                    <a:pt x="10596" y="8242"/>
                    <a:pt x="10292" y="8952"/>
                  </a:cubicBezTo>
                  <a:cubicBezTo>
                    <a:pt x="10860" y="8059"/>
                    <a:pt x="11185" y="6983"/>
                    <a:pt x="11185" y="5846"/>
                  </a:cubicBezTo>
                  <a:cubicBezTo>
                    <a:pt x="11185" y="2619"/>
                    <a:pt x="8587" y="1"/>
                    <a:pt x="5360"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41" name="Google Shape;341;p35"/>
            <p:cNvSpPr/>
            <p:nvPr/>
          </p:nvSpPr>
          <p:spPr>
            <a:xfrm>
              <a:off x="1324025" y="3150525"/>
              <a:ext cx="532350" cy="695225"/>
            </a:xfrm>
            <a:custGeom>
              <a:avLst/>
              <a:gdLst/>
              <a:ahLst/>
              <a:cxnLst/>
              <a:rect l="l" t="t" r="r" b="b"/>
              <a:pathLst>
                <a:path w="21294" h="27809" extrusionOk="0">
                  <a:moveTo>
                    <a:pt x="15813" y="1"/>
                  </a:moveTo>
                  <a:cubicBezTo>
                    <a:pt x="7105" y="1"/>
                    <a:pt x="1" y="7085"/>
                    <a:pt x="1" y="15813"/>
                  </a:cubicBezTo>
                  <a:cubicBezTo>
                    <a:pt x="1" y="20603"/>
                    <a:pt x="2152" y="24886"/>
                    <a:pt x="5522" y="27809"/>
                  </a:cubicBezTo>
                  <a:cubicBezTo>
                    <a:pt x="5765" y="27727"/>
                    <a:pt x="6009" y="27626"/>
                    <a:pt x="6273" y="27545"/>
                  </a:cubicBezTo>
                  <a:cubicBezTo>
                    <a:pt x="2863" y="24764"/>
                    <a:pt x="691" y="20542"/>
                    <a:pt x="691" y="15813"/>
                  </a:cubicBezTo>
                  <a:cubicBezTo>
                    <a:pt x="691" y="7450"/>
                    <a:pt x="7470" y="671"/>
                    <a:pt x="15813" y="671"/>
                  </a:cubicBezTo>
                  <a:cubicBezTo>
                    <a:pt x="17761" y="671"/>
                    <a:pt x="19608" y="1036"/>
                    <a:pt x="21293" y="1706"/>
                  </a:cubicBezTo>
                  <a:lnTo>
                    <a:pt x="21253" y="1604"/>
                  </a:lnTo>
                  <a:lnTo>
                    <a:pt x="21171" y="935"/>
                  </a:lnTo>
                  <a:cubicBezTo>
                    <a:pt x="19507" y="326"/>
                    <a:pt x="17700" y="1"/>
                    <a:pt x="15813" y="1"/>
                  </a:cubicBezTo>
                  <a:close/>
                </a:path>
              </a:pathLst>
            </a:custGeom>
            <a:solidFill>
              <a:srgbClr val="C1C1C1"/>
            </a:solidFill>
            <a:ln>
              <a:noFill/>
            </a:ln>
          </p:spPr>
          <p:txBody>
            <a:bodyPr spcFirstLastPara="1" wrap="square" lIns="121900" tIns="121900" rIns="121900" bIns="121900" anchor="ctr" anchorCtr="0">
              <a:noAutofit/>
            </a:bodyPr>
            <a:lstStyle/>
            <a:p>
              <a:endParaRPr sz="2400"/>
            </a:p>
          </p:txBody>
        </p:sp>
        <p:sp>
          <p:nvSpPr>
            <p:cNvPr id="342" name="Google Shape;342;p35"/>
            <p:cNvSpPr/>
            <p:nvPr/>
          </p:nvSpPr>
          <p:spPr>
            <a:xfrm>
              <a:off x="927725" y="3772150"/>
              <a:ext cx="348625" cy="799750"/>
            </a:xfrm>
            <a:custGeom>
              <a:avLst/>
              <a:gdLst/>
              <a:ahLst/>
              <a:cxnLst/>
              <a:rect l="l" t="t" r="r" b="b"/>
              <a:pathLst>
                <a:path w="13945" h="31990" extrusionOk="0">
                  <a:moveTo>
                    <a:pt x="13945" y="0"/>
                  </a:moveTo>
                  <a:lnTo>
                    <a:pt x="0" y="31989"/>
                  </a:lnTo>
                </a:path>
              </a:pathLst>
            </a:custGeom>
            <a:solidFill>
              <a:srgbClr val="EDEDED"/>
            </a:solidFill>
            <a:ln>
              <a:noFill/>
            </a:ln>
          </p:spPr>
          <p:txBody>
            <a:bodyPr spcFirstLastPara="1" wrap="square" lIns="121900" tIns="121900" rIns="121900" bIns="121900" anchor="ctr" anchorCtr="0">
              <a:noAutofit/>
            </a:bodyPr>
            <a:lstStyle/>
            <a:p>
              <a:endParaRPr sz="2400"/>
            </a:p>
          </p:txBody>
        </p:sp>
        <p:sp>
          <p:nvSpPr>
            <p:cNvPr id="343" name="Google Shape;343;p35"/>
            <p:cNvSpPr/>
            <p:nvPr/>
          </p:nvSpPr>
          <p:spPr>
            <a:xfrm>
              <a:off x="1773125" y="2566475"/>
              <a:ext cx="334425" cy="369425"/>
            </a:xfrm>
            <a:custGeom>
              <a:avLst/>
              <a:gdLst/>
              <a:ahLst/>
              <a:cxnLst/>
              <a:rect l="l" t="t" r="r" b="b"/>
              <a:pathLst>
                <a:path w="13377" h="14777" extrusionOk="0">
                  <a:moveTo>
                    <a:pt x="0" y="14777"/>
                  </a:moveTo>
                  <a:lnTo>
                    <a:pt x="13376" y="0"/>
                  </a:lnTo>
                </a:path>
              </a:pathLst>
            </a:custGeom>
            <a:solidFill>
              <a:srgbClr val="EDEDED"/>
            </a:solidFill>
            <a:ln>
              <a:noFill/>
            </a:ln>
          </p:spPr>
          <p:txBody>
            <a:bodyPr spcFirstLastPara="1" wrap="square" lIns="121900" tIns="121900" rIns="121900" bIns="121900" anchor="ctr" anchorCtr="0">
              <a:noAutofit/>
            </a:bodyPr>
            <a:lstStyle/>
            <a:p>
              <a:endParaRPr sz="2400"/>
            </a:p>
          </p:txBody>
        </p:sp>
        <p:sp>
          <p:nvSpPr>
            <p:cNvPr id="344" name="Google Shape;344;p35"/>
            <p:cNvSpPr/>
            <p:nvPr/>
          </p:nvSpPr>
          <p:spPr>
            <a:xfrm>
              <a:off x="2127325" y="2341675"/>
              <a:ext cx="353200" cy="211625"/>
            </a:xfrm>
            <a:custGeom>
              <a:avLst/>
              <a:gdLst/>
              <a:ahLst/>
              <a:cxnLst/>
              <a:rect l="l" t="t" r="r" b="b"/>
              <a:pathLst>
                <a:path w="14128" h="8465" extrusionOk="0">
                  <a:moveTo>
                    <a:pt x="0" y="8465"/>
                  </a:moveTo>
                  <a:lnTo>
                    <a:pt x="14127" y="1"/>
                  </a:lnTo>
                </a:path>
              </a:pathLst>
            </a:custGeom>
            <a:solidFill>
              <a:srgbClr val="EDEDED"/>
            </a:solidFill>
            <a:ln>
              <a:noFill/>
            </a:ln>
          </p:spPr>
          <p:txBody>
            <a:bodyPr spcFirstLastPara="1" wrap="square" lIns="121900" tIns="121900" rIns="121900" bIns="121900" anchor="ctr" anchorCtr="0">
              <a:noAutofit/>
            </a:bodyPr>
            <a:lstStyle/>
            <a:p>
              <a:endParaRPr sz="2400"/>
            </a:p>
          </p:txBody>
        </p:sp>
        <p:sp>
          <p:nvSpPr>
            <p:cNvPr id="345" name="Google Shape;345;p35"/>
            <p:cNvSpPr/>
            <p:nvPr/>
          </p:nvSpPr>
          <p:spPr>
            <a:xfrm>
              <a:off x="2492675" y="2220900"/>
              <a:ext cx="325800" cy="121300"/>
            </a:xfrm>
            <a:custGeom>
              <a:avLst/>
              <a:gdLst/>
              <a:ahLst/>
              <a:cxnLst/>
              <a:rect l="l" t="t" r="r" b="b"/>
              <a:pathLst>
                <a:path w="13032" h="4852" extrusionOk="0">
                  <a:moveTo>
                    <a:pt x="13031" y="1"/>
                  </a:moveTo>
                  <a:lnTo>
                    <a:pt x="0" y="4243"/>
                  </a:lnTo>
                  <a:lnTo>
                    <a:pt x="305" y="4852"/>
                  </a:lnTo>
                  <a:lnTo>
                    <a:pt x="12808" y="772"/>
                  </a:lnTo>
                  <a:cubicBezTo>
                    <a:pt x="12910" y="528"/>
                    <a:pt x="12971" y="265"/>
                    <a:pt x="13031" y="1"/>
                  </a:cubicBezTo>
                  <a:close/>
                </a:path>
              </a:pathLst>
            </a:custGeom>
            <a:solidFill>
              <a:srgbClr val="C1C1C1"/>
            </a:solidFill>
            <a:ln>
              <a:noFill/>
            </a:ln>
          </p:spPr>
          <p:txBody>
            <a:bodyPr spcFirstLastPara="1" wrap="square" lIns="121900" tIns="121900" rIns="121900" bIns="121900" anchor="ctr" anchorCtr="0">
              <a:noAutofit/>
            </a:bodyPr>
            <a:lstStyle/>
            <a:p>
              <a:endParaRPr sz="2400"/>
            </a:p>
          </p:txBody>
        </p:sp>
        <p:sp>
          <p:nvSpPr>
            <p:cNvPr id="346" name="Google Shape;346;p35"/>
            <p:cNvSpPr/>
            <p:nvPr/>
          </p:nvSpPr>
          <p:spPr>
            <a:xfrm>
              <a:off x="1038350" y="3810725"/>
              <a:ext cx="360300" cy="902250"/>
            </a:xfrm>
            <a:custGeom>
              <a:avLst/>
              <a:gdLst/>
              <a:ahLst/>
              <a:cxnLst/>
              <a:rect l="l" t="t" r="r" b="b"/>
              <a:pathLst>
                <a:path w="14412" h="36090" extrusionOk="0">
                  <a:moveTo>
                    <a:pt x="11428" y="0"/>
                  </a:moveTo>
                  <a:lnTo>
                    <a:pt x="0" y="33735"/>
                  </a:lnTo>
                  <a:lnTo>
                    <a:pt x="6394" y="36089"/>
                  </a:lnTo>
                  <a:lnTo>
                    <a:pt x="14412" y="2375"/>
                  </a:lnTo>
                  <a:lnTo>
                    <a:pt x="11428" y="0"/>
                  </a:lnTo>
                  <a:close/>
                </a:path>
              </a:pathLst>
            </a:custGeom>
            <a:solidFill>
              <a:srgbClr val="C1C1C1"/>
            </a:solidFill>
            <a:ln>
              <a:noFill/>
            </a:ln>
          </p:spPr>
          <p:txBody>
            <a:bodyPr spcFirstLastPara="1" wrap="square" lIns="121900" tIns="121900" rIns="121900" bIns="121900" anchor="ctr" anchorCtr="0">
              <a:noAutofit/>
            </a:bodyPr>
            <a:lstStyle/>
            <a:p>
              <a:endParaRPr sz="2400"/>
            </a:p>
          </p:txBody>
        </p:sp>
        <p:sp>
          <p:nvSpPr>
            <p:cNvPr id="347" name="Google Shape;347;p35"/>
            <p:cNvSpPr/>
            <p:nvPr/>
          </p:nvSpPr>
          <p:spPr>
            <a:xfrm>
              <a:off x="2342475" y="3201775"/>
              <a:ext cx="310575" cy="324800"/>
            </a:xfrm>
            <a:custGeom>
              <a:avLst/>
              <a:gdLst/>
              <a:ahLst/>
              <a:cxnLst/>
              <a:rect l="l" t="t" r="r" b="b"/>
              <a:pathLst>
                <a:path w="12423" h="12992" extrusionOk="0">
                  <a:moveTo>
                    <a:pt x="11286" y="1"/>
                  </a:moveTo>
                  <a:lnTo>
                    <a:pt x="0" y="12991"/>
                  </a:lnTo>
                  <a:cubicBezTo>
                    <a:pt x="3025" y="11286"/>
                    <a:pt x="12422" y="2457"/>
                    <a:pt x="12422" y="2457"/>
                  </a:cubicBezTo>
                  <a:lnTo>
                    <a:pt x="11286"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48" name="Google Shape;348;p35"/>
            <p:cNvSpPr/>
            <p:nvPr/>
          </p:nvSpPr>
          <p:spPr>
            <a:xfrm>
              <a:off x="2261775" y="3182500"/>
              <a:ext cx="284200" cy="170200"/>
            </a:xfrm>
            <a:custGeom>
              <a:avLst/>
              <a:gdLst/>
              <a:ahLst/>
              <a:cxnLst/>
              <a:rect l="l" t="t" r="r" b="b"/>
              <a:pathLst>
                <a:path w="11368" h="6808" extrusionOk="0">
                  <a:moveTo>
                    <a:pt x="11368" y="1"/>
                  </a:moveTo>
                  <a:lnTo>
                    <a:pt x="1" y="5176"/>
                  </a:lnTo>
                  <a:cubicBezTo>
                    <a:pt x="298" y="6128"/>
                    <a:pt x="835" y="6807"/>
                    <a:pt x="1437" y="6807"/>
                  </a:cubicBezTo>
                  <a:cubicBezTo>
                    <a:pt x="1656" y="6807"/>
                    <a:pt x="1884" y="6717"/>
                    <a:pt x="2112" y="6516"/>
                  </a:cubicBezTo>
                  <a:cubicBezTo>
                    <a:pt x="3512" y="5319"/>
                    <a:pt x="9724" y="934"/>
                    <a:pt x="11368"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49" name="Google Shape;349;p35"/>
            <p:cNvSpPr/>
            <p:nvPr/>
          </p:nvSpPr>
          <p:spPr>
            <a:xfrm>
              <a:off x="2512450" y="2908475"/>
              <a:ext cx="91375" cy="203000"/>
            </a:xfrm>
            <a:custGeom>
              <a:avLst/>
              <a:gdLst/>
              <a:ahLst/>
              <a:cxnLst/>
              <a:rect l="l" t="t" r="r" b="b"/>
              <a:pathLst>
                <a:path w="3655" h="8120" extrusionOk="0">
                  <a:moveTo>
                    <a:pt x="1" y="1"/>
                  </a:moveTo>
                  <a:lnTo>
                    <a:pt x="1625" y="1747"/>
                  </a:lnTo>
                  <a:lnTo>
                    <a:pt x="2741" y="5684"/>
                  </a:lnTo>
                  <a:lnTo>
                    <a:pt x="1726" y="8120"/>
                  </a:lnTo>
                  <a:lnTo>
                    <a:pt x="3655" y="6395"/>
                  </a:lnTo>
                  <a:lnTo>
                    <a:pt x="2416" y="1401"/>
                  </a:lnTo>
                  <a:lnTo>
                    <a:pt x="1"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50" name="Google Shape;350;p35"/>
            <p:cNvSpPr/>
            <p:nvPr/>
          </p:nvSpPr>
          <p:spPr>
            <a:xfrm>
              <a:off x="2162325" y="2366025"/>
              <a:ext cx="331375" cy="241075"/>
            </a:xfrm>
            <a:custGeom>
              <a:avLst/>
              <a:gdLst/>
              <a:ahLst/>
              <a:cxnLst/>
              <a:rect l="l" t="t" r="r" b="b"/>
              <a:pathLst>
                <a:path w="13255" h="9643" extrusionOk="0">
                  <a:moveTo>
                    <a:pt x="13255" y="1"/>
                  </a:moveTo>
                  <a:lnTo>
                    <a:pt x="1" y="9236"/>
                  </a:lnTo>
                  <a:lnTo>
                    <a:pt x="2375" y="9642"/>
                  </a:lnTo>
                  <a:lnTo>
                    <a:pt x="12971" y="2477"/>
                  </a:lnTo>
                  <a:lnTo>
                    <a:pt x="13255" y="1"/>
                  </a:lnTo>
                  <a:close/>
                </a:path>
              </a:pathLst>
            </a:custGeom>
            <a:solidFill>
              <a:srgbClr val="C1C1C1"/>
            </a:solidFill>
            <a:ln>
              <a:noFill/>
            </a:ln>
          </p:spPr>
          <p:txBody>
            <a:bodyPr spcFirstLastPara="1" wrap="square" lIns="121900" tIns="121900" rIns="121900" bIns="121900" anchor="ctr" anchorCtr="0">
              <a:noAutofit/>
            </a:bodyPr>
            <a:lstStyle/>
            <a:p>
              <a:endParaRPr sz="2400"/>
            </a:p>
          </p:txBody>
        </p:sp>
        <p:sp>
          <p:nvSpPr>
            <p:cNvPr id="351" name="Google Shape;351;p35"/>
            <p:cNvSpPr/>
            <p:nvPr/>
          </p:nvSpPr>
          <p:spPr>
            <a:xfrm>
              <a:off x="1829950" y="2609600"/>
              <a:ext cx="311600" cy="380600"/>
            </a:xfrm>
            <a:custGeom>
              <a:avLst/>
              <a:gdLst/>
              <a:ahLst/>
              <a:cxnLst/>
              <a:rect l="l" t="t" r="r" b="b"/>
              <a:pathLst>
                <a:path w="12464" h="15224" extrusionOk="0">
                  <a:moveTo>
                    <a:pt x="12463" y="1"/>
                  </a:moveTo>
                  <a:lnTo>
                    <a:pt x="1" y="15224"/>
                  </a:lnTo>
                  <a:lnTo>
                    <a:pt x="1300" y="15224"/>
                  </a:lnTo>
                  <a:lnTo>
                    <a:pt x="12463" y="2700"/>
                  </a:lnTo>
                  <a:lnTo>
                    <a:pt x="12463" y="1"/>
                  </a:lnTo>
                  <a:close/>
                </a:path>
              </a:pathLst>
            </a:custGeom>
            <a:solidFill>
              <a:srgbClr val="C1C1C1"/>
            </a:solidFill>
            <a:ln>
              <a:noFill/>
            </a:ln>
          </p:spPr>
          <p:txBody>
            <a:bodyPr spcFirstLastPara="1" wrap="square" lIns="121900" tIns="121900" rIns="121900" bIns="121900" anchor="ctr" anchorCtr="0">
              <a:noAutofit/>
            </a:bodyPr>
            <a:lstStyle/>
            <a:p>
              <a:endParaRPr sz="2400"/>
            </a:p>
          </p:txBody>
        </p:sp>
        <p:sp>
          <p:nvSpPr>
            <p:cNvPr id="352" name="Google Shape;352;p35"/>
            <p:cNvSpPr/>
            <p:nvPr/>
          </p:nvSpPr>
          <p:spPr>
            <a:xfrm>
              <a:off x="2510425" y="2261500"/>
              <a:ext cx="293850" cy="135500"/>
            </a:xfrm>
            <a:custGeom>
              <a:avLst/>
              <a:gdLst/>
              <a:ahLst/>
              <a:cxnLst/>
              <a:rect l="l" t="t" r="r" b="b"/>
              <a:pathLst>
                <a:path w="11754" h="5420" extrusionOk="0">
                  <a:moveTo>
                    <a:pt x="11753" y="0"/>
                  </a:moveTo>
                  <a:lnTo>
                    <a:pt x="11753" y="0"/>
                  </a:lnTo>
                  <a:cubicBezTo>
                    <a:pt x="11733" y="0"/>
                    <a:pt x="9784" y="995"/>
                    <a:pt x="7206" y="1929"/>
                  </a:cubicBezTo>
                  <a:cubicBezTo>
                    <a:pt x="4629" y="2842"/>
                    <a:pt x="1" y="4060"/>
                    <a:pt x="1" y="4060"/>
                  </a:cubicBezTo>
                  <a:lnTo>
                    <a:pt x="1706" y="5420"/>
                  </a:lnTo>
                  <a:lnTo>
                    <a:pt x="7836" y="3370"/>
                  </a:lnTo>
                  <a:cubicBezTo>
                    <a:pt x="9561" y="2802"/>
                    <a:pt x="10941" y="1563"/>
                    <a:pt x="11753" y="0"/>
                  </a:cubicBezTo>
                  <a:close/>
                </a:path>
              </a:pathLst>
            </a:custGeom>
            <a:solidFill>
              <a:srgbClr val="C1C1C1"/>
            </a:solidFill>
            <a:ln>
              <a:noFill/>
            </a:ln>
          </p:spPr>
          <p:txBody>
            <a:bodyPr spcFirstLastPara="1" wrap="square" lIns="121900" tIns="121900" rIns="121900" bIns="121900" anchor="ctr" anchorCtr="0">
              <a:noAutofit/>
            </a:bodyPr>
            <a:lstStyle/>
            <a:p>
              <a:endParaRPr sz="2400"/>
            </a:p>
          </p:txBody>
        </p:sp>
        <p:sp>
          <p:nvSpPr>
            <p:cNvPr id="353" name="Google Shape;353;p35"/>
            <p:cNvSpPr/>
            <p:nvPr/>
          </p:nvSpPr>
          <p:spPr>
            <a:xfrm>
              <a:off x="2468825" y="3251000"/>
              <a:ext cx="184225" cy="177625"/>
            </a:xfrm>
            <a:custGeom>
              <a:avLst/>
              <a:gdLst/>
              <a:ahLst/>
              <a:cxnLst/>
              <a:rect l="l" t="t" r="r" b="b"/>
              <a:pathLst>
                <a:path w="7369" h="7105" extrusionOk="0">
                  <a:moveTo>
                    <a:pt x="7145" y="1"/>
                  </a:moveTo>
                  <a:lnTo>
                    <a:pt x="0" y="7105"/>
                  </a:lnTo>
                  <a:cubicBezTo>
                    <a:pt x="3552" y="4060"/>
                    <a:pt x="7368" y="488"/>
                    <a:pt x="7368" y="488"/>
                  </a:cubicBezTo>
                  <a:lnTo>
                    <a:pt x="7145"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54" name="Google Shape;354;p35"/>
            <p:cNvSpPr/>
            <p:nvPr/>
          </p:nvSpPr>
          <p:spPr>
            <a:xfrm>
              <a:off x="2670275" y="3167775"/>
              <a:ext cx="20325" cy="69550"/>
            </a:xfrm>
            <a:custGeom>
              <a:avLst/>
              <a:gdLst/>
              <a:ahLst/>
              <a:cxnLst/>
              <a:rect l="l" t="t" r="r" b="b"/>
              <a:pathLst>
                <a:path w="813" h="2782" extrusionOk="0">
                  <a:moveTo>
                    <a:pt x="264" y="1"/>
                  </a:moveTo>
                  <a:lnTo>
                    <a:pt x="1" y="143"/>
                  </a:lnTo>
                  <a:cubicBezTo>
                    <a:pt x="346" y="590"/>
                    <a:pt x="569" y="1158"/>
                    <a:pt x="569" y="1767"/>
                  </a:cubicBezTo>
                  <a:cubicBezTo>
                    <a:pt x="569" y="2132"/>
                    <a:pt x="488" y="2477"/>
                    <a:pt x="366" y="2782"/>
                  </a:cubicBezTo>
                  <a:cubicBezTo>
                    <a:pt x="650" y="2416"/>
                    <a:pt x="812" y="1950"/>
                    <a:pt x="812" y="1442"/>
                  </a:cubicBezTo>
                  <a:cubicBezTo>
                    <a:pt x="812" y="894"/>
                    <a:pt x="609" y="387"/>
                    <a:pt x="264"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55" name="Google Shape;355;p35"/>
            <p:cNvSpPr/>
            <p:nvPr/>
          </p:nvSpPr>
          <p:spPr>
            <a:xfrm>
              <a:off x="2502325" y="2156675"/>
              <a:ext cx="313100" cy="52575"/>
            </a:xfrm>
            <a:custGeom>
              <a:avLst/>
              <a:gdLst/>
              <a:ahLst/>
              <a:cxnLst/>
              <a:rect l="l" t="t" r="r" b="b"/>
              <a:pathLst>
                <a:path w="12524" h="2103" extrusionOk="0">
                  <a:moveTo>
                    <a:pt x="11066" y="1"/>
                  </a:moveTo>
                  <a:cubicBezTo>
                    <a:pt x="10958" y="1"/>
                    <a:pt x="10848" y="11"/>
                    <a:pt x="10737" y="32"/>
                  </a:cubicBezTo>
                  <a:lnTo>
                    <a:pt x="0" y="2103"/>
                  </a:lnTo>
                  <a:lnTo>
                    <a:pt x="0" y="2103"/>
                  </a:lnTo>
                  <a:lnTo>
                    <a:pt x="12524" y="824"/>
                  </a:lnTo>
                  <a:cubicBezTo>
                    <a:pt x="12214" y="325"/>
                    <a:pt x="11670" y="1"/>
                    <a:pt x="11066"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56" name="Google Shape;356;p35"/>
            <p:cNvSpPr/>
            <p:nvPr/>
          </p:nvSpPr>
          <p:spPr>
            <a:xfrm>
              <a:off x="2062350" y="2248825"/>
              <a:ext cx="375025" cy="224300"/>
            </a:xfrm>
            <a:custGeom>
              <a:avLst/>
              <a:gdLst/>
              <a:ahLst/>
              <a:cxnLst/>
              <a:rect l="l" t="t" r="r" b="b"/>
              <a:pathLst>
                <a:path w="15001" h="8972" extrusionOk="0">
                  <a:moveTo>
                    <a:pt x="12971" y="0"/>
                  </a:moveTo>
                  <a:lnTo>
                    <a:pt x="630" y="6658"/>
                  </a:lnTo>
                  <a:lnTo>
                    <a:pt x="1" y="8972"/>
                  </a:lnTo>
                  <a:lnTo>
                    <a:pt x="996" y="7165"/>
                  </a:lnTo>
                  <a:lnTo>
                    <a:pt x="12586" y="1116"/>
                  </a:lnTo>
                  <a:lnTo>
                    <a:pt x="15001" y="568"/>
                  </a:lnTo>
                  <a:lnTo>
                    <a:pt x="12971"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57" name="Google Shape;357;p35"/>
            <p:cNvSpPr/>
            <p:nvPr/>
          </p:nvSpPr>
          <p:spPr>
            <a:xfrm>
              <a:off x="1674675" y="2483750"/>
              <a:ext cx="369450" cy="375550"/>
            </a:xfrm>
            <a:custGeom>
              <a:avLst/>
              <a:gdLst/>
              <a:ahLst/>
              <a:cxnLst/>
              <a:rect l="l" t="t" r="r" b="b"/>
              <a:pathLst>
                <a:path w="14778" h="15022" extrusionOk="0">
                  <a:moveTo>
                    <a:pt x="14777" y="1"/>
                  </a:moveTo>
                  <a:lnTo>
                    <a:pt x="12220" y="224"/>
                  </a:lnTo>
                  <a:lnTo>
                    <a:pt x="1" y="10454"/>
                  </a:lnTo>
                  <a:lnTo>
                    <a:pt x="731" y="15021"/>
                  </a:lnTo>
                  <a:lnTo>
                    <a:pt x="1198" y="10901"/>
                  </a:lnTo>
                  <a:lnTo>
                    <a:pt x="12382" y="1198"/>
                  </a:lnTo>
                  <a:lnTo>
                    <a:pt x="14777"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58" name="Google Shape;358;p35"/>
            <p:cNvSpPr/>
            <p:nvPr/>
          </p:nvSpPr>
          <p:spPr>
            <a:xfrm>
              <a:off x="1355500" y="2851750"/>
              <a:ext cx="313125" cy="264300"/>
            </a:xfrm>
            <a:custGeom>
              <a:avLst/>
              <a:gdLst/>
              <a:ahLst/>
              <a:cxnLst/>
              <a:rect l="l" t="t" r="r" b="b"/>
              <a:pathLst>
                <a:path w="12525" h="10572" extrusionOk="0">
                  <a:moveTo>
                    <a:pt x="8238" y="0"/>
                  </a:moveTo>
                  <a:cubicBezTo>
                    <a:pt x="8024" y="0"/>
                    <a:pt x="7832" y="24"/>
                    <a:pt x="7673" y="78"/>
                  </a:cubicBezTo>
                  <a:cubicBezTo>
                    <a:pt x="6130" y="606"/>
                    <a:pt x="4385" y="1275"/>
                    <a:pt x="3979" y="1742"/>
                  </a:cubicBezTo>
                  <a:cubicBezTo>
                    <a:pt x="3207" y="2574"/>
                    <a:pt x="3045" y="4949"/>
                    <a:pt x="1726" y="6634"/>
                  </a:cubicBezTo>
                  <a:cubicBezTo>
                    <a:pt x="1482" y="6959"/>
                    <a:pt x="853" y="7730"/>
                    <a:pt x="0" y="8785"/>
                  </a:cubicBezTo>
                  <a:lnTo>
                    <a:pt x="528" y="10572"/>
                  </a:lnTo>
                  <a:lnTo>
                    <a:pt x="1401" y="8664"/>
                  </a:lnTo>
                  <a:cubicBezTo>
                    <a:pt x="1401" y="8664"/>
                    <a:pt x="4080" y="6269"/>
                    <a:pt x="4364" y="4726"/>
                  </a:cubicBezTo>
                  <a:cubicBezTo>
                    <a:pt x="4649" y="3183"/>
                    <a:pt x="5095" y="2716"/>
                    <a:pt x="6902" y="1539"/>
                  </a:cubicBezTo>
                  <a:cubicBezTo>
                    <a:pt x="7619" y="1072"/>
                    <a:pt x="8654" y="931"/>
                    <a:pt x="9641" y="931"/>
                  </a:cubicBezTo>
                  <a:cubicBezTo>
                    <a:pt x="11138" y="931"/>
                    <a:pt x="12524" y="1255"/>
                    <a:pt x="12524" y="1255"/>
                  </a:cubicBezTo>
                  <a:cubicBezTo>
                    <a:pt x="12524" y="1255"/>
                    <a:pt x="9794" y="0"/>
                    <a:pt x="8238"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59" name="Google Shape;359;p35"/>
            <p:cNvSpPr/>
            <p:nvPr/>
          </p:nvSpPr>
          <p:spPr>
            <a:xfrm>
              <a:off x="1121050" y="3061225"/>
              <a:ext cx="247675" cy="295850"/>
            </a:xfrm>
            <a:custGeom>
              <a:avLst/>
              <a:gdLst/>
              <a:ahLst/>
              <a:cxnLst/>
              <a:rect l="l" t="t" r="r" b="b"/>
              <a:pathLst>
                <a:path w="9907" h="11834" extrusionOk="0">
                  <a:moveTo>
                    <a:pt x="9703" y="0"/>
                  </a:moveTo>
                  <a:cubicBezTo>
                    <a:pt x="9520" y="203"/>
                    <a:pt x="9338" y="447"/>
                    <a:pt x="9135" y="691"/>
                  </a:cubicBezTo>
                  <a:cubicBezTo>
                    <a:pt x="9196" y="1117"/>
                    <a:pt x="9236" y="1563"/>
                    <a:pt x="9236" y="2010"/>
                  </a:cubicBezTo>
                  <a:cubicBezTo>
                    <a:pt x="9236" y="6902"/>
                    <a:pt x="5380" y="10900"/>
                    <a:pt x="569" y="11144"/>
                  </a:cubicBezTo>
                  <a:cubicBezTo>
                    <a:pt x="366" y="11387"/>
                    <a:pt x="184" y="11611"/>
                    <a:pt x="1" y="11834"/>
                  </a:cubicBezTo>
                  <a:lnTo>
                    <a:pt x="82" y="11834"/>
                  </a:lnTo>
                  <a:cubicBezTo>
                    <a:pt x="5502" y="11834"/>
                    <a:pt x="9906" y="7429"/>
                    <a:pt x="9906" y="2010"/>
                  </a:cubicBezTo>
                  <a:cubicBezTo>
                    <a:pt x="9906" y="1320"/>
                    <a:pt x="9845" y="650"/>
                    <a:pt x="9703" y="0"/>
                  </a:cubicBezTo>
                  <a:close/>
                </a:path>
              </a:pathLst>
            </a:custGeom>
            <a:solidFill>
              <a:srgbClr val="C1C1C1"/>
            </a:solidFill>
            <a:ln>
              <a:noFill/>
            </a:ln>
          </p:spPr>
          <p:txBody>
            <a:bodyPr spcFirstLastPara="1" wrap="square" lIns="121900" tIns="121900" rIns="121900" bIns="121900" anchor="ctr" anchorCtr="0">
              <a:noAutofit/>
            </a:bodyPr>
            <a:lstStyle/>
            <a:p>
              <a:endParaRPr sz="2400"/>
            </a:p>
          </p:txBody>
        </p:sp>
        <p:sp>
          <p:nvSpPr>
            <p:cNvPr id="360" name="Google Shape;360;p35"/>
            <p:cNvSpPr/>
            <p:nvPr/>
          </p:nvSpPr>
          <p:spPr>
            <a:xfrm>
              <a:off x="1299675" y="3850300"/>
              <a:ext cx="98975" cy="436925"/>
            </a:xfrm>
            <a:custGeom>
              <a:avLst/>
              <a:gdLst/>
              <a:ahLst/>
              <a:cxnLst/>
              <a:rect l="l" t="t" r="r" b="b"/>
              <a:pathLst>
                <a:path w="3959" h="17477" extrusionOk="0">
                  <a:moveTo>
                    <a:pt x="2984" y="0"/>
                  </a:moveTo>
                  <a:lnTo>
                    <a:pt x="1" y="17476"/>
                  </a:lnTo>
                  <a:lnTo>
                    <a:pt x="3959" y="792"/>
                  </a:lnTo>
                  <a:lnTo>
                    <a:pt x="2984"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61" name="Google Shape;361;p35"/>
            <p:cNvSpPr/>
            <p:nvPr/>
          </p:nvSpPr>
          <p:spPr>
            <a:xfrm>
              <a:off x="1387975" y="3826450"/>
              <a:ext cx="59400" cy="35550"/>
            </a:xfrm>
            <a:custGeom>
              <a:avLst/>
              <a:gdLst/>
              <a:ahLst/>
              <a:cxnLst/>
              <a:rect l="l" t="t" r="r" b="b"/>
              <a:pathLst>
                <a:path w="2376" h="1422" extrusionOk="0">
                  <a:moveTo>
                    <a:pt x="975" y="0"/>
                  </a:moveTo>
                  <a:lnTo>
                    <a:pt x="0" y="609"/>
                  </a:lnTo>
                  <a:lnTo>
                    <a:pt x="975" y="1421"/>
                  </a:lnTo>
                  <a:lnTo>
                    <a:pt x="2375" y="954"/>
                  </a:lnTo>
                  <a:lnTo>
                    <a:pt x="975"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62" name="Google Shape;362;p35"/>
            <p:cNvSpPr/>
            <p:nvPr/>
          </p:nvSpPr>
          <p:spPr>
            <a:xfrm>
              <a:off x="1506200" y="2736975"/>
              <a:ext cx="131450" cy="102025"/>
            </a:xfrm>
            <a:custGeom>
              <a:avLst/>
              <a:gdLst/>
              <a:ahLst/>
              <a:cxnLst/>
              <a:rect l="l" t="t" r="r" b="b"/>
              <a:pathLst>
                <a:path w="5258" h="4081" extrusionOk="0">
                  <a:moveTo>
                    <a:pt x="4974" y="0"/>
                  </a:moveTo>
                  <a:cubicBezTo>
                    <a:pt x="2497" y="0"/>
                    <a:pt x="468" y="1746"/>
                    <a:pt x="1" y="4080"/>
                  </a:cubicBezTo>
                  <a:cubicBezTo>
                    <a:pt x="853" y="2192"/>
                    <a:pt x="2761" y="873"/>
                    <a:pt x="4974" y="873"/>
                  </a:cubicBezTo>
                  <a:lnTo>
                    <a:pt x="5055" y="873"/>
                  </a:lnTo>
                  <a:lnTo>
                    <a:pt x="5258" y="21"/>
                  </a:lnTo>
                  <a:cubicBezTo>
                    <a:pt x="5156" y="0"/>
                    <a:pt x="5075" y="0"/>
                    <a:pt x="4974"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63" name="Google Shape;363;p35"/>
            <p:cNvSpPr/>
            <p:nvPr/>
          </p:nvSpPr>
          <p:spPr>
            <a:xfrm>
              <a:off x="1038350" y="3368725"/>
              <a:ext cx="97950" cy="188300"/>
            </a:xfrm>
            <a:custGeom>
              <a:avLst/>
              <a:gdLst/>
              <a:ahLst/>
              <a:cxnLst/>
              <a:rect l="l" t="t" r="r" b="b"/>
              <a:pathLst>
                <a:path w="3918" h="7532" extrusionOk="0">
                  <a:moveTo>
                    <a:pt x="2923" y="1"/>
                  </a:moveTo>
                  <a:lnTo>
                    <a:pt x="0" y="3553"/>
                  </a:lnTo>
                  <a:lnTo>
                    <a:pt x="427" y="7531"/>
                  </a:lnTo>
                  <a:lnTo>
                    <a:pt x="873" y="3979"/>
                  </a:lnTo>
                  <a:lnTo>
                    <a:pt x="3918"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64" name="Google Shape;364;p35"/>
            <p:cNvSpPr/>
            <p:nvPr/>
          </p:nvSpPr>
          <p:spPr>
            <a:xfrm>
              <a:off x="411650" y="3545825"/>
              <a:ext cx="626725" cy="879425"/>
            </a:xfrm>
            <a:custGeom>
              <a:avLst/>
              <a:gdLst/>
              <a:ahLst/>
              <a:cxnLst/>
              <a:rect l="l" t="t" r="r" b="b"/>
              <a:pathLst>
                <a:path w="25069" h="35177" extrusionOk="0">
                  <a:moveTo>
                    <a:pt x="23242" y="1"/>
                  </a:moveTo>
                  <a:lnTo>
                    <a:pt x="1" y="35176"/>
                  </a:lnTo>
                  <a:lnTo>
                    <a:pt x="25068" y="1462"/>
                  </a:lnTo>
                  <a:lnTo>
                    <a:pt x="23242"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65" name="Google Shape;365;p35"/>
            <p:cNvSpPr/>
            <p:nvPr/>
          </p:nvSpPr>
          <p:spPr>
            <a:xfrm>
              <a:off x="2167900" y="2926925"/>
              <a:ext cx="320225" cy="141425"/>
            </a:xfrm>
            <a:custGeom>
              <a:avLst/>
              <a:gdLst/>
              <a:ahLst/>
              <a:cxnLst/>
              <a:rect l="l" t="t" r="r" b="b"/>
              <a:pathLst>
                <a:path w="12809" h="5657" extrusionOk="0">
                  <a:moveTo>
                    <a:pt x="10957" y="1"/>
                  </a:moveTo>
                  <a:cubicBezTo>
                    <a:pt x="7302" y="1"/>
                    <a:pt x="1" y="4175"/>
                    <a:pt x="1" y="4175"/>
                  </a:cubicBezTo>
                  <a:lnTo>
                    <a:pt x="1" y="5657"/>
                  </a:lnTo>
                  <a:cubicBezTo>
                    <a:pt x="1" y="5657"/>
                    <a:pt x="407" y="4621"/>
                    <a:pt x="549" y="4439"/>
                  </a:cubicBezTo>
                  <a:cubicBezTo>
                    <a:pt x="691" y="4256"/>
                    <a:pt x="4629" y="2754"/>
                    <a:pt x="7673" y="1414"/>
                  </a:cubicBezTo>
                  <a:cubicBezTo>
                    <a:pt x="9231" y="719"/>
                    <a:pt x="10538" y="549"/>
                    <a:pt x="11444" y="549"/>
                  </a:cubicBezTo>
                  <a:cubicBezTo>
                    <a:pt x="12310" y="549"/>
                    <a:pt x="12809" y="704"/>
                    <a:pt x="12809" y="704"/>
                  </a:cubicBezTo>
                  <a:cubicBezTo>
                    <a:pt x="12667" y="562"/>
                    <a:pt x="12525" y="460"/>
                    <a:pt x="12362" y="339"/>
                  </a:cubicBezTo>
                  <a:cubicBezTo>
                    <a:pt x="12011" y="103"/>
                    <a:pt x="11528" y="1"/>
                    <a:pt x="10957"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66" name="Google Shape;366;p35"/>
            <p:cNvSpPr/>
            <p:nvPr/>
          </p:nvSpPr>
          <p:spPr>
            <a:xfrm>
              <a:off x="1630525" y="3068325"/>
              <a:ext cx="516600" cy="251725"/>
            </a:xfrm>
            <a:custGeom>
              <a:avLst/>
              <a:gdLst/>
              <a:ahLst/>
              <a:cxnLst/>
              <a:rect l="l" t="t" r="r" b="b"/>
              <a:pathLst>
                <a:path w="20664" h="10069" extrusionOk="0">
                  <a:moveTo>
                    <a:pt x="19202" y="1"/>
                  </a:moveTo>
                  <a:lnTo>
                    <a:pt x="1" y="10068"/>
                  </a:lnTo>
                  <a:cubicBezTo>
                    <a:pt x="6" y="10068"/>
                    <a:pt x="11" y="10069"/>
                    <a:pt x="17" y="10069"/>
                  </a:cubicBezTo>
                  <a:cubicBezTo>
                    <a:pt x="1774" y="10069"/>
                    <a:pt x="19080" y="447"/>
                    <a:pt x="19080" y="447"/>
                  </a:cubicBezTo>
                  <a:lnTo>
                    <a:pt x="20664" y="447"/>
                  </a:lnTo>
                  <a:lnTo>
                    <a:pt x="20440"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67" name="Google Shape;367;p35"/>
            <p:cNvSpPr/>
            <p:nvPr/>
          </p:nvSpPr>
          <p:spPr>
            <a:xfrm>
              <a:off x="2209000" y="2407125"/>
              <a:ext cx="280150" cy="199975"/>
            </a:xfrm>
            <a:custGeom>
              <a:avLst/>
              <a:gdLst/>
              <a:ahLst/>
              <a:cxnLst/>
              <a:rect l="l" t="t" r="r" b="b"/>
              <a:pathLst>
                <a:path w="11206" h="7999" extrusionOk="0">
                  <a:moveTo>
                    <a:pt x="11205" y="1"/>
                  </a:moveTo>
                  <a:lnTo>
                    <a:pt x="11205" y="1"/>
                  </a:lnTo>
                  <a:cubicBezTo>
                    <a:pt x="11144" y="21"/>
                    <a:pt x="11104" y="21"/>
                    <a:pt x="11104" y="21"/>
                  </a:cubicBezTo>
                  <a:lnTo>
                    <a:pt x="1" y="7917"/>
                  </a:lnTo>
                  <a:lnTo>
                    <a:pt x="508" y="7998"/>
                  </a:lnTo>
                  <a:lnTo>
                    <a:pt x="11104" y="833"/>
                  </a:lnTo>
                  <a:lnTo>
                    <a:pt x="11205"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68" name="Google Shape;368;p35"/>
            <p:cNvSpPr/>
            <p:nvPr/>
          </p:nvSpPr>
          <p:spPr>
            <a:xfrm>
              <a:off x="1848225" y="2649700"/>
              <a:ext cx="293325" cy="340500"/>
            </a:xfrm>
            <a:custGeom>
              <a:avLst/>
              <a:gdLst/>
              <a:ahLst/>
              <a:cxnLst/>
              <a:rect l="l" t="t" r="r" b="b"/>
              <a:pathLst>
                <a:path w="11733" h="13620" extrusionOk="0">
                  <a:moveTo>
                    <a:pt x="11712" y="0"/>
                  </a:moveTo>
                  <a:lnTo>
                    <a:pt x="0" y="13620"/>
                  </a:lnTo>
                  <a:lnTo>
                    <a:pt x="569" y="13620"/>
                  </a:lnTo>
                  <a:lnTo>
                    <a:pt x="11732" y="1096"/>
                  </a:lnTo>
                  <a:lnTo>
                    <a:pt x="11732"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69" name="Google Shape;369;p35"/>
            <p:cNvSpPr/>
            <p:nvPr/>
          </p:nvSpPr>
          <p:spPr>
            <a:xfrm>
              <a:off x="2544425" y="2289925"/>
              <a:ext cx="241575" cy="107075"/>
            </a:xfrm>
            <a:custGeom>
              <a:avLst/>
              <a:gdLst/>
              <a:ahLst/>
              <a:cxnLst/>
              <a:rect l="l" t="t" r="r" b="b"/>
              <a:pathLst>
                <a:path w="9663" h="4283" extrusionOk="0">
                  <a:moveTo>
                    <a:pt x="9662" y="0"/>
                  </a:moveTo>
                  <a:lnTo>
                    <a:pt x="9662" y="0"/>
                  </a:lnTo>
                  <a:cubicBezTo>
                    <a:pt x="9622" y="20"/>
                    <a:pt x="8445" y="792"/>
                    <a:pt x="6354" y="1746"/>
                  </a:cubicBezTo>
                  <a:cubicBezTo>
                    <a:pt x="5055" y="2355"/>
                    <a:pt x="2091" y="3329"/>
                    <a:pt x="1" y="3999"/>
                  </a:cubicBezTo>
                  <a:lnTo>
                    <a:pt x="346" y="4283"/>
                  </a:lnTo>
                  <a:lnTo>
                    <a:pt x="6476" y="2233"/>
                  </a:lnTo>
                  <a:cubicBezTo>
                    <a:pt x="7754" y="1807"/>
                    <a:pt x="8850" y="1015"/>
                    <a:pt x="9662"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70" name="Google Shape;370;p35"/>
            <p:cNvSpPr/>
            <p:nvPr/>
          </p:nvSpPr>
          <p:spPr>
            <a:xfrm>
              <a:off x="1984225" y="2412200"/>
              <a:ext cx="83750" cy="57875"/>
            </a:xfrm>
            <a:custGeom>
              <a:avLst/>
              <a:gdLst/>
              <a:ahLst/>
              <a:cxnLst/>
              <a:rect l="l" t="t" r="r" b="b"/>
              <a:pathLst>
                <a:path w="3350" h="2315" extrusionOk="0">
                  <a:moveTo>
                    <a:pt x="2476" y="1"/>
                  </a:moveTo>
                  <a:cubicBezTo>
                    <a:pt x="1157" y="1"/>
                    <a:pt x="81" y="1016"/>
                    <a:pt x="0" y="2315"/>
                  </a:cubicBezTo>
                  <a:cubicBezTo>
                    <a:pt x="284" y="1259"/>
                    <a:pt x="1259" y="488"/>
                    <a:pt x="2395" y="488"/>
                  </a:cubicBezTo>
                  <a:cubicBezTo>
                    <a:pt x="2659" y="488"/>
                    <a:pt x="2923" y="549"/>
                    <a:pt x="3167" y="630"/>
                  </a:cubicBezTo>
                  <a:lnTo>
                    <a:pt x="3349" y="163"/>
                  </a:lnTo>
                  <a:cubicBezTo>
                    <a:pt x="3065" y="62"/>
                    <a:pt x="2781" y="1"/>
                    <a:pt x="2476"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71" name="Google Shape;371;p35"/>
            <p:cNvSpPr/>
            <p:nvPr/>
          </p:nvSpPr>
          <p:spPr>
            <a:xfrm>
              <a:off x="2407425" y="2199600"/>
              <a:ext cx="83750" cy="24875"/>
            </a:xfrm>
            <a:custGeom>
              <a:avLst/>
              <a:gdLst/>
              <a:ahLst/>
              <a:cxnLst/>
              <a:rect l="l" t="t" r="r" b="b"/>
              <a:pathLst>
                <a:path w="3350" h="995" extrusionOk="0">
                  <a:moveTo>
                    <a:pt x="1990" y="0"/>
                  </a:moveTo>
                  <a:cubicBezTo>
                    <a:pt x="1178" y="0"/>
                    <a:pt x="467" y="386"/>
                    <a:pt x="0" y="995"/>
                  </a:cubicBezTo>
                  <a:cubicBezTo>
                    <a:pt x="427" y="670"/>
                    <a:pt x="954" y="487"/>
                    <a:pt x="1543" y="487"/>
                  </a:cubicBezTo>
                  <a:cubicBezTo>
                    <a:pt x="2010" y="487"/>
                    <a:pt x="2456" y="609"/>
                    <a:pt x="2842" y="832"/>
                  </a:cubicBezTo>
                  <a:cubicBezTo>
                    <a:pt x="2984" y="711"/>
                    <a:pt x="3167" y="569"/>
                    <a:pt x="3349" y="406"/>
                  </a:cubicBezTo>
                  <a:cubicBezTo>
                    <a:pt x="2964" y="163"/>
                    <a:pt x="2497" y="0"/>
                    <a:pt x="1990"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72" name="Google Shape;372;p35"/>
            <p:cNvSpPr/>
            <p:nvPr/>
          </p:nvSpPr>
          <p:spPr>
            <a:xfrm>
              <a:off x="2270925" y="3027725"/>
              <a:ext cx="237500" cy="223300"/>
            </a:xfrm>
            <a:custGeom>
              <a:avLst/>
              <a:gdLst/>
              <a:ahLst/>
              <a:cxnLst/>
              <a:rect l="l" t="t" r="r" b="b"/>
              <a:pathLst>
                <a:path w="9500" h="8932" extrusionOk="0">
                  <a:moveTo>
                    <a:pt x="9500" y="1"/>
                  </a:moveTo>
                  <a:cubicBezTo>
                    <a:pt x="9500" y="1"/>
                    <a:pt x="7957" y="2558"/>
                    <a:pt x="6090" y="4081"/>
                  </a:cubicBezTo>
                  <a:cubicBezTo>
                    <a:pt x="4243" y="5603"/>
                    <a:pt x="0" y="8627"/>
                    <a:pt x="0" y="8627"/>
                  </a:cubicBezTo>
                  <a:lnTo>
                    <a:pt x="508" y="8932"/>
                  </a:lnTo>
                  <a:cubicBezTo>
                    <a:pt x="508" y="8932"/>
                    <a:pt x="6211" y="4771"/>
                    <a:pt x="7795" y="3066"/>
                  </a:cubicBezTo>
                  <a:cubicBezTo>
                    <a:pt x="8505" y="2294"/>
                    <a:pt x="9215" y="1178"/>
                    <a:pt x="9500" y="21"/>
                  </a:cubicBezTo>
                  <a:cubicBezTo>
                    <a:pt x="9500" y="21"/>
                    <a:pt x="9500" y="1"/>
                    <a:pt x="9500"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73" name="Google Shape;373;p35"/>
            <p:cNvSpPr/>
            <p:nvPr/>
          </p:nvSpPr>
          <p:spPr>
            <a:xfrm>
              <a:off x="2352100" y="3157650"/>
              <a:ext cx="206925" cy="158850"/>
            </a:xfrm>
            <a:custGeom>
              <a:avLst/>
              <a:gdLst/>
              <a:ahLst/>
              <a:cxnLst/>
              <a:rect l="l" t="t" r="r" b="b"/>
              <a:pathLst>
                <a:path w="8277" h="6354" extrusionOk="0">
                  <a:moveTo>
                    <a:pt x="8140" y="0"/>
                  </a:moveTo>
                  <a:cubicBezTo>
                    <a:pt x="8140" y="0"/>
                    <a:pt x="1056" y="5014"/>
                    <a:pt x="1" y="6353"/>
                  </a:cubicBezTo>
                  <a:cubicBezTo>
                    <a:pt x="2763" y="4292"/>
                    <a:pt x="7774" y="810"/>
                    <a:pt x="8128" y="810"/>
                  </a:cubicBezTo>
                  <a:cubicBezTo>
                    <a:pt x="8133" y="810"/>
                    <a:pt x="8137" y="811"/>
                    <a:pt x="8140" y="812"/>
                  </a:cubicBezTo>
                  <a:cubicBezTo>
                    <a:pt x="8147" y="814"/>
                    <a:pt x="8153" y="815"/>
                    <a:pt x="8159" y="815"/>
                  </a:cubicBezTo>
                  <a:cubicBezTo>
                    <a:pt x="8277" y="815"/>
                    <a:pt x="8218" y="426"/>
                    <a:pt x="8140"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grpSp>
      <p:grpSp>
        <p:nvGrpSpPr>
          <p:cNvPr id="374" name="Google Shape;374;p35"/>
          <p:cNvGrpSpPr/>
          <p:nvPr/>
        </p:nvGrpSpPr>
        <p:grpSpPr>
          <a:xfrm>
            <a:off x="9038701" y="466006"/>
            <a:ext cx="1217900" cy="494633"/>
            <a:chOff x="6514150" y="4420266"/>
            <a:chExt cx="913425" cy="370975"/>
          </a:xfrm>
        </p:grpSpPr>
        <p:sp>
          <p:nvSpPr>
            <p:cNvPr id="375" name="Google Shape;375;p35"/>
            <p:cNvSpPr/>
            <p:nvPr/>
          </p:nvSpPr>
          <p:spPr>
            <a:xfrm>
              <a:off x="6938875"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76" name="Google Shape;376;p35"/>
            <p:cNvSpPr/>
            <p:nvPr/>
          </p:nvSpPr>
          <p:spPr>
            <a:xfrm>
              <a:off x="6514150"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sp>
        <p:nvSpPr>
          <p:cNvPr id="377" name="Google Shape;377;p35"/>
          <p:cNvSpPr/>
          <p:nvPr/>
        </p:nvSpPr>
        <p:spPr>
          <a:xfrm>
            <a:off x="2781800" y="1097767"/>
            <a:ext cx="1693600" cy="1693600"/>
          </a:xfrm>
          <a:prstGeom prst="ellipse">
            <a:avLst/>
          </a:prstGeom>
          <a:solidFill>
            <a:srgbClr val="6E79E4">
              <a:alpha val="35960"/>
            </a:srgbClr>
          </a:solidFill>
          <a:ln>
            <a:noFill/>
          </a:ln>
        </p:spPr>
        <p:txBody>
          <a:bodyPr spcFirstLastPara="1" wrap="square" lIns="121900" tIns="121900" rIns="121900" bIns="121900" anchor="ctr" anchorCtr="0">
            <a:noAutofit/>
          </a:bodyPr>
          <a:lstStyle/>
          <a:p>
            <a:endParaRPr sz="2400"/>
          </a:p>
        </p:txBody>
      </p:sp>
      <p:grpSp>
        <p:nvGrpSpPr>
          <p:cNvPr id="378" name="Google Shape;378;p35"/>
          <p:cNvGrpSpPr/>
          <p:nvPr/>
        </p:nvGrpSpPr>
        <p:grpSpPr>
          <a:xfrm>
            <a:off x="4122484" y="1402683"/>
            <a:ext cx="716741" cy="182101"/>
            <a:chOff x="2641350" y="846250"/>
            <a:chExt cx="413600" cy="105075"/>
          </a:xfrm>
        </p:grpSpPr>
        <p:sp>
          <p:nvSpPr>
            <p:cNvPr id="379" name="Google Shape;379;p35"/>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80" name="Google Shape;380;p35"/>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81" name="Google Shape;381;p35"/>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82" name="Google Shape;382;p35"/>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cxnSp>
        <p:nvCxnSpPr>
          <p:cNvPr id="383" name="Google Shape;383;p35"/>
          <p:cNvCxnSpPr/>
          <p:nvPr/>
        </p:nvCxnSpPr>
        <p:spPr>
          <a:xfrm rot="10800000" flipH="1">
            <a:off x="4612333" y="4942813"/>
            <a:ext cx="6654000" cy="15200"/>
          </a:xfrm>
          <a:prstGeom prst="straightConnector1">
            <a:avLst/>
          </a:prstGeom>
          <a:noFill/>
          <a:ln w="19050" cap="flat" cmpd="sng">
            <a:solidFill>
              <a:schemeClr val="dk1"/>
            </a:solidFill>
            <a:prstDash val="solid"/>
            <a:round/>
            <a:headEnd type="none" w="med" len="med"/>
            <a:tailEnd type="none" w="med" len="med"/>
          </a:ln>
        </p:spPr>
      </p:cxnSp>
      <p:pic>
        <p:nvPicPr>
          <p:cNvPr id="384" name="Google Shape;384;p35"/>
          <p:cNvPicPr preferRelativeResize="0"/>
          <p:nvPr/>
        </p:nvPicPr>
        <p:blipFill>
          <a:blip r:embed="rId3">
            <a:alphaModFix/>
          </a:blip>
          <a:stretch>
            <a:fillRect/>
          </a:stretch>
        </p:blipFill>
        <p:spPr>
          <a:xfrm>
            <a:off x="7023068" y="4338034"/>
            <a:ext cx="2433897" cy="2433897"/>
          </a:xfrm>
          <a:prstGeom prst="rect">
            <a:avLst/>
          </a:prstGeom>
          <a:noFill/>
          <a:ln>
            <a:noFill/>
          </a:ln>
        </p:spPr>
      </p:pic>
      <p:pic>
        <p:nvPicPr>
          <p:cNvPr id="385" name="Google Shape;385;p35"/>
          <p:cNvPicPr preferRelativeResize="0"/>
          <p:nvPr/>
        </p:nvPicPr>
        <p:blipFill>
          <a:blip r:embed="rId4">
            <a:alphaModFix/>
          </a:blip>
          <a:stretch>
            <a:fillRect/>
          </a:stretch>
        </p:blipFill>
        <p:spPr>
          <a:xfrm>
            <a:off x="4605117" y="5224658"/>
            <a:ext cx="1930096" cy="66064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38"/>
          <p:cNvSpPr/>
          <p:nvPr/>
        </p:nvSpPr>
        <p:spPr>
          <a:xfrm>
            <a:off x="953467" y="713333"/>
            <a:ext cx="5476800" cy="5431200"/>
          </a:xfrm>
          <a:prstGeom prst="rect">
            <a:avLst/>
          </a:prstGeom>
          <a:solidFill>
            <a:schemeClr val="lt2"/>
          </a:solidFill>
          <a:ln>
            <a:noFill/>
          </a:ln>
        </p:spPr>
        <p:txBody>
          <a:bodyPr spcFirstLastPara="1" wrap="square" lIns="121900" tIns="121900" rIns="121900" bIns="121900" anchor="ctr" anchorCtr="0">
            <a:noAutofit/>
          </a:bodyPr>
          <a:lstStyle/>
          <a:p>
            <a:endParaRPr sz="2400"/>
          </a:p>
        </p:txBody>
      </p:sp>
      <p:sp>
        <p:nvSpPr>
          <p:cNvPr id="448" name="Google Shape;448;p38"/>
          <p:cNvSpPr txBox="1">
            <a:spLocks noGrp="1"/>
          </p:cNvSpPr>
          <p:nvPr>
            <p:ph type="title"/>
          </p:nvPr>
        </p:nvSpPr>
        <p:spPr>
          <a:xfrm>
            <a:off x="1194667" y="1400111"/>
            <a:ext cx="4901200" cy="763600"/>
          </a:xfrm>
          <a:prstGeom prst="rect">
            <a:avLst/>
          </a:prstGeom>
        </p:spPr>
        <p:txBody>
          <a:bodyPr spcFirstLastPara="1" vert="horz" wrap="square" lIns="121900" tIns="121900" rIns="121900" bIns="121900" rtlCol="0" anchor="ctr" anchorCtr="0">
            <a:noAutofit/>
          </a:bodyPr>
          <a:lstStyle/>
          <a:p>
            <a:r>
              <a:rPr lang="en"/>
              <a:t>LATAR BELAKANG</a:t>
            </a:r>
            <a:endParaRPr/>
          </a:p>
        </p:txBody>
      </p:sp>
      <p:pic>
        <p:nvPicPr>
          <p:cNvPr id="449" name="Google Shape;449;p38"/>
          <p:cNvPicPr preferRelativeResize="0"/>
          <p:nvPr/>
        </p:nvPicPr>
        <p:blipFill rotWithShape="1">
          <a:blip r:embed="rId3">
            <a:alphaModFix/>
          </a:blip>
          <a:srcRect l="30458" r="20918"/>
          <a:stretch/>
        </p:blipFill>
        <p:spPr>
          <a:xfrm>
            <a:off x="6744567" y="-167"/>
            <a:ext cx="4493200" cy="6144400"/>
          </a:xfrm>
          <a:prstGeom prst="rect">
            <a:avLst/>
          </a:prstGeom>
          <a:noFill/>
          <a:ln>
            <a:noFill/>
          </a:ln>
        </p:spPr>
      </p:pic>
      <p:grpSp>
        <p:nvGrpSpPr>
          <p:cNvPr id="450" name="Google Shape;450;p38"/>
          <p:cNvGrpSpPr/>
          <p:nvPr/>
        </p:nvGrpSpPr>
        <p:grpSpPr>
          <a:xfrm rot="10800000">
            <a:off x="-492369" y="5054695"/>
            <a:ext cx="2879373" cy="731504"/>
            <a:chOff x="2641350" y="846250"/>
            <a:chExt cx="413600" cy="105075"/>
          </a:xfrm>
        </p:grpSpPr>
        <p:sp>
          <p:nvSpPr>
            <p:cNvPr id="451" name="Google Shape;451;p38"/>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452" name="Google Shape;452;p38"/>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453" name="Google Shape;453;p38"/>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454" name="Google Shape;454;p38"/>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sp>
        <p:nvSpPr>
          <p:cNvPr id="455" name="Google Shape;455;p38"/>
          <p:cNvSpPr/>
          <p:nvPr/>
        </p:nvSpPr>
        <p:spPr>
          <a:xfrm>
            <a:off x="3638400" y="497467"/>
            <a:ext cx="1331200" cy="1331200"/>
          </a:xfrm>
          <a:prstGeom prst="ellipse">
            <a:avLst/>
          </a:prstGeom>
          <a:solidFill>
            <a:srgbClr val="718AC6">
              <a:alpha val="38390"/>
            </a:srgbClr>
          </a:solidFill>
          <a:ln>
            <a:noFill/>
          </a:ln>
        </p:spPr>
        <p:txBody>
          <a:bodyPr spcFirstLastPara="1" wrap="square" lIns="121900" tIns="121900" rIns="121900" bIns="121900" anchor="ctr" anchorCtr="0">
            <a:noAutofit/>
          </a:bodyPr>
          <a:lstStyle/>
          <a:p>
            <a:endParaRPr sz="2400"/>
          </a:p>
        </p:txBody>
      </p:sp>
      <p:grpSp>
        <p:nvGrpSpPr>
          <p:cNvPr id="456" name="Google Shape;456;p38"/>
          <p:cNvGrpSpPr/>
          <p:nvPr/>
        </p:nvGrpSpPr>
        <p:grpSpPr>
          <a:xfrm>
            <a:off x="4325684" y="1147616"/>
            <a:ext cx="716741" cy="182101"/>
            <a:chOff x="2641350" y="846250"/>
            <a:chExt cx="413600" cy="105075"/>
          </a:xfrm>
        </p:grpSpPr>
        <p:sp>
          <p:nvSpPr>
            <p:cNvPr id="457" name="Google Shape;457;p38"/>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58" name="Google Shape;458;p38"/>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59" name="Google Shape;459;p38"/>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60" name="Google Shape;460;p38"/>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sp>
        <p:nvSpPr>
          <p:cNvPr id="461" name="Google Shape;461;p38"/>
          <p:cNvSpPr txBox="1">
            <a:spLocks noGrp="1"/>
          </p:cNvSpPr>
          <p:nvPr>
            <p:ph type="body" idx="1"/>
          </p:nvPr>
        </p:nvSpPr>
        <p:spPr>
          <a:xfrm>
            <a:off x="1194667" y="2405483"/>
            <a:ext cx="4901200" cy="2080000"/>
          </a:xfrm>
          <a:prstGeom prst="rect">
            <a:avLst/>
          </a:prstGeom>
        </p:spPr>
        <p:txBody>
          <a:bodyPr spcFirstLastPara="1" vert="horz" wrap="square" lIns="121900" tIns="121900" rIns="121900" bIns="121900" rtlCol="0" anchor="t" anchorCtr="0">
            <a:noAutofit/>
          </a:bodyPr>
          <a:lstStyle/>
          <a:p>
            <a:pPr marL="0" indent="0" algn="l">
              <a:buNone/>
            </a:pPr>
            <a:r>
              <a:rPr lang="en"/>
              <a:t>Dalam mengumpulkan umpan balik dari karyawan biasanya dilakukan dengan cara mengisi kuisioner dengan berbagai pertanyaan. Hal ini menyebabkan proses pengisian umpan balik membosankan dan membutuhkan banyak waktu bagi karyawan. Bagi perusahaan sendiri analisis data tersebut juga akan memakan waktu banyak untuk mengekstraksi informasi di dalam umpan balik tersebut dengan cara manual.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40"/>
          <p:cNvSpPr txBox="1">
            <a:spLocks noGrp="1"/>
          </p:cNvSpPr>
          <p:nvPr>
            <p:ph type="title" idx="6"/>
          </p:nvPr>
        </p:nvSpPr>
        <p:spPr>
          <a:xfrm>
            <a:off x="960000" y="593367"/>
            <a:ext cx="10272000" cy="763600"/>
          </a:xfrm>
          <a:prstGeom prst="rect">
            <a:avLst/>
          </a:prstGeom>
        </p:spPr>
        <p:txBody>
          <a:bodyPr spcFirstLastPara="1" wrap="square" lIns="121900" tIns="121900" rIns="121900" bIns="121900" anchor="ctr" anchorCtr="0">
            <a:noAutofit/>
          </a:bodyPr>
          <a:lstStyle/>
          <a:p>
            <a:pPr algn="ctr"/>
            <a:r>
              <a:rPr lang="en"/>
              <a:t>Issue yang diangkat</a:t>
            </a:r>
            <a:endParaRPr>
              <a:solidFill>
                <a:schemeClr val="accent1"/>
              </a:solidFill>
            </a:endParaRPr>
          </a:p>
        </p:txBody>
      </p:sp>
      <p:sp>
        <p:nvSpPr>
          <p:cNvPr id="482" name="Google Shape;482;p40"/>
          <p:cNvSpPr txBox="1">
            <a:spLocks noGrp="1"/>
          </p:cNvSpPr>
          <p:nvPr>
            <p:ph type="title"/>
          </p:nvPr>
        </p:nvSpPr>
        <p:spPr>
          <a:xfrm>
            <a:off x="2850800" y="3490417"/>
            <a:ext cx="3115200" cy="535600"/>
          </a:xfrm>
          <a:prstGeom prst="rect">
            <a:avLst/>
          </a:prstGeom>
        </p:spPr>
        <p:txBody>
          <a:bodyPr spcFirstLastPara="1" wrap="square" lIns="121900" tIns="121900" rIns="121900" bIns="121900" anchor="ctr" anchorCtr="0">
            <a:noAutofit/>
          </a:bodyPr>
          <a:lstStyle/>
          <a:p>
            <a:r>
              <a:rPr lang="en"/>
              <a:t>Kelelahan mental</a:t>
            </a:r>
            <a:endParaRPr/>
          </a:p>
        </p:txBody>
      </p:sp>
      <p:sp>
        <p:nvSpPr>
          <p:cNvPr id="483" name="Google Shape;483;p40"/>
          <p:cNvSpPr txBox="1">
            <a:spLocks noGrp="1"/>
          </p:cNvSpPr>
          <p:nvPr>
            <p:ph type="subTitle" idx="1"/>
          </p:nvPr>
        </p:nvSpPr>
        <p:spPr>
          <a:xfrm>
            <a:off x="2850800" y="4089367"/>
            <a:ext cx="3115200" cy="1204000"/>
          </a:xfrm>
          <a:prstGeom prst="rect">
            <a:avLst/>
          </a:prstGeom>
        </p:spPr>
        <p:txBody>
          <a:bodyPr spcFirstLastPara="1" wrap="square" lIns="121900" tIns="121900" rIns="121900" bIns="121900" anchor="ctr" anchorCtr="0">
            <a:noAutofit/>
          </a:bodyPr>
          <a:lstStyle/>
          <a:p>
            <a:pPr marL="0" indent="0"/>
            <a:r>
              <a:rPr lang="en"/>
              <a:t>Pandemi telah membuat beberapa mental karyawan menjadi stres </a:t>
            </a:r>
            <a:endParaRPr/>
          </a:p>
        </p:txBody>
      </p:sp>
      <p:sp>
        <p:nvSpPr>
          <p:cNvPr id="484" name="Google Shape;484;p40"/>
          <p:cNvSpPr txBox="1">
            <a:spLocks noGrp="1"/>
          </p:cNvSpPr>
          <p:nvPr>
            <p:ph type="title" idx="2"/>
          </p:nvPr>
        </p:nvSpPr>
        <p:spPr>
          <a:xfrm>
            <a:off x="6226000" y="3490417"/>
            <a:ext cx="3115200" cy="535600"/>
          </a:xfrm>
          <a:prstGeom prst="rect">
            <a:avLst/>
          </a:prstGeom>
        </p:spPr>
        <p:txBody>
          <a:bodyPr spcFirstLastPara="1" wrap="square" lIns="121900" tIns="121900" rIns="121900" bIns="121900" anchor="ctr" anchorCtr="0">
            <a:noAutofit/>
          </a:bodyPr>
          <a:lstStyle/>
          <a:p>
            <a:r>
              <a:rPr lang="en"/>
              <a:t>METODE ANALISIS</a:t>
            </a:r>
            <a:endParaRPr/>
          </a:p>
        </p:txBody>
      </p:sp>
      <p:sp>
        <p:nvSpPr>
          <p:cNvPr id="485" name="Google Shape;485;p40"/>
          <p:cNvSpPr txBox="1">
            <a:spLocks noGrp="1"/>
          </p:cNvSpPr>
          <p:nvPr>
            <p:ph type="subTitle" idx="3"/>
          </p:nvPr>
        </p:nvSpPr>
        <p:spPr>
          <a:xfrm>
            <a:off x="6226000" y="4089365"/>
            <a:ext cx="3115200" cy="1204000"/>
          </a:xfrm>
          <a:prstGeom prst="rect">
            <a:avLst/>
          </a:prstGeom>
        </p:spPr>
        <p:txBody>
          <a:bodyPr spcFirstLastPara="1" wrap="square" lIns="121900" tIns="121900" rIns="121900" bIns="121900" anchor="ctr" anchorCtr="0">
            <a:noAutofit/>
          </a:bodyPr>
          <a:lstStyle/>
          <a:p>
            <a:pPr marL="0" indent="0"/>
            <a:r>
              <a:rPr lang="en"/>
              <a:t>Metode manual menyita banyak waktu dalam mengidentifikasi umpan balik dari karyawan</a:t>
            </a:r>
            <a:endParaRPr/>
          </a:p>
        </p:txBody>
      </p:sp>
      <p:sp>
        <p:nvSpPr>
          <p:cNvPr id="486" name="Google Shape;486;p40"/>
          <p:cNvSpPr/>
          <p:nvPr/>
        </p:nvSpPr>
        <p:spPr>
          <a:xfrm>
            <a:off x="4095400" y="2734141"/>
            <a:ext cx="535600" cy="535600"/>
          </a:xfrm>
          <a:prstGeom prst="ellipse">
            <a:avLst/>
          </a:prstGeom>
          <a:solidFill>
            <a:srgbClr val="718AC6">
              <a:alpha val="3839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7" name="Google Shape;487;p40"/>
          <p:cNvSpPr/>
          <p:nvPr/>
        </p:nvSpPr>
        <p:spPr>
          <a:xfrm>
            <a:off x="7248067" y="2294641"/>
            <a:ext cx="535600" cy="535600"/>
          </a:xfrm>
          <a:prstGeom prst="ellipse">
            <a:avLst/>
          </a:prstGeom>
          <a:solidFill>
            <a:srgbClr val="718AC6">
              <a:alpha val="3839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488" name="Google Shape;488;p40"/>
          <p:cNvGrpSpPr/>
          <p:nvPr/>
        </p:nvGrpSpPr>
        <p:grpSpPr>
          <a:xfrm>
            <a:off x="1163272" y="1724027"/>
            <a:ext cx="1007144" cy="255907"/>
            <a:chOff x="2641350" y="846250"/>
            <a:chExt cx="413600" cy="105075"/>
          </a:xfrm>
        </p:grpSpPr>
        <p:sp>
          <p:nvSpPr>
            <p:cNvPr id="489" name="Google Shape;489;p40"/>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0" name="Google Shape;490;p40"/>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1" name="Google Shape;491;p40"/>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2" name="Google Shape;492;p40"/>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493" name="Google Shape;493;p40"/>
          <p:cNvGrpSpPr/>
          <p:nvPr/>
        </p:nvGrpSpPr>
        <p:grpSpPr>
          <a:xfrm>
            <a:off x="7417829" y="2469105"/>
            <a:ext cx="731545" cy="642913"/>
            <a:chOff x="-37534750" y="2668075"/>
            <a:chExt cx="332400" cy="319900"/>
          </a:xfrm>
        </p:grpSpPr>
        <p:sp>
          <p:nvSpPr>
            <p:cNvPr id="494" name="Google Shape;494;p40"/>
            <p:cNvSpPr/>
            <p:nvPr/>
          </p:nvSpPr>
          <p:spPr>
            <a:xfrm>
              <a:off x="-37534750" y="2668075"/>
              <a:ext cx="332400" cy="319900"/>
            </a:xfrm>
            <a:custGeom>
              <a:avLst/>
              <a:gdLst/>
              <a:ahLst/>
              <a:cxnLst/>
              <a:rect l="l" t="t" r="r" b="b"/>
              <a:pathLst>
                <a:path w="13296" h="12796" extrusionOk="0">
                  <a:moveTo>
                    <a:pt x="5258" y="834"/>
                  </a:moveTo>
                  <a:cubicBezTo>
                    <a:pt x="5799" y="834"/>
                    <a:pt x="6338" y="935"/>
                    <a:pt x="6837" y="1134"/>
                  </a:cubicBezTo>
                  <a:cubicBezTo>
                    <a:pt x="9105" y="2142"/>
                    <a:pt x="10019" y="4852"/>
                    <a:pt x="8822" y="6963"/>
                  </a:cubicBezTo>
                  <a:cubicBezTo>
                    <a:pt x="8790" y="7026"/>
                    <a:pt x="8790" y="7026"/>
                    <a:pt x="8790" y="7057"/>
                  </a:cubicBezTo>
                  <a:cubicBezTo>
                    <a:pt x="8632" y="7372"/>
                    <a:pt x="8412" y="7656"/>
                    <a:pt x="8160" y="7876"/>
                  </a:cubicBezTo>
                  <a:cubicBezTo>
                    <a:pt x="8002" y="8002"/>
                    <a:pt x="7876" y="8128"/>
                    <a:pt x="7782" y="8191"/>
                  </a:cubicBezTo>
                  <a:cubicBezTo>
                    <a:pt x="7687" y="8223"/>
                    <a:pt x="7719" y="8223"/>
                    <a:pt x="7687" y="8286"/>
                  </a:cubicBezTo>
                  <a:cubicBezTo>
                    <a:pt x="7152" y="8664"/>
                    <a:pt x="6585" y="8947"/>
                    <a:pt x="5923" y="9073"/>
                  </a:cubicBezTo>
                  <a:cubicBezTo>
                    <a:pt x="5694" y="9110"/>
                    <a:pt x="5468" y="9128"/>
                    <a:pt x="5245" y="9128"/>
                  </a:cubicBezTo>
                  <a:cubicBezTo>
                    <a:pt x="2977" y="9128"/>
                    <a:pt x="1071" y="7298"/>
                    <a:pt x="1071" y="4946"/>
                  </a:cubicBezTo>
                  <a:cubicBezTo>
                    <a:pt x="1071" y="3592"/>
                    <a:pt x="1796" y="2268"/>
                    <a:pt x="2899" y="1544"/>
                  </a:cubicBezTo>
                  <a:cubicBezTo>
                    <a:pt x="3603" y="1068"/>
                    <a:pt x="4433" y="834"/>
                    <a:pt x="5258" y="834"/>
                  </a:cubicBezTo>
                  <a:close/>
                  <a:moveTo>
                    <a:pt x="9200" y="7876"/>
                  </a:moveTo>
                  <a:lnTo>
                    <a:pt x="11909" y="10586"/>
                  </a:lnTo>
                  <a:cubicBezTo>
                    <a:pt x="12067" y="10743"/>
                    <a:pt x="12130" y="10901"/>
                    <a:pt x="12130" y="11153"/>
                  </a:cubicBezTo>
                  <a:cubicBezTo>
                    <a:pt x="12130" y="11594"/>
                    <a:pt x="11783" y="11909"/>
                    <a:pt x="11405" y="11909"/>
                  </a:cubicBezTo>
                  <a:cubicBezTo>
                    <a:pt x="11184" y="11909"/>
                    <a:pt x="10995" y="11814"/>
                    <a:pt x="10838" y="11657"/>
                  </a:cubicBezTo>
                  <a:lnTo>
                    <a:pt x="8128" y="8947"/>
                  </a:lnTo>
                  <a:cubicBezTo>
                    <a:pt x="8160" y="8916"/>
                    <a:pt x="8759" y="8506"/>
                    <a:pt x="9200" y="7876"/>
                  </a:cubicBezTo>
                  <a:close/>
                  <a:moveTo>
                    <a:pt x="5198" y="0"/>
                  </a:moveTo>
                  <a:cubicBezTo>
                    <a:pt x="3529" y="0"/>
                    <a:pt x="1985" y="882"/>
                    <a:pt x="1103" y="2205"/>
                  </a:cubicBezTo>
                  <a:cubicBezTo>
                    <a:pt x="158" y="3623"/>
                    <a:pt x="0" y="5387"/>
                    <a:pt x="630" y="6931"/>
                  </a:cubicBezTo>
                  <a:cubicBezTo>
                    <a:pt x="1470" y="8860"/>
                    <a:pt x="3356" y="9972"/>
                    <a:pt x="5251" y="9972"/>
                  </a:cubicBezTo>
                  <a:cubicBezTo>
                    <a:pt x="5988" y="9972"/>
                    <a:pt x="6725" y="9804"/>
                    <a:pt x="7404" y="9452"/>
                  </a:cubicBezTo>
                  <a:lnTo>
                    <a:pt x="10302" y="12318"/>
                  </a:lnTo>
                  <a:cubicBezTo>
                    <a:pt x="10588" y="12626"/>
                    <a:pt x="11026" y="12796"/>
                    <a:pt x="11468" y="12796"/>
                  </a:cubicBezTo>
                  <a:cubicBezTo>
                    <a:pt x="11661" y="12796"/>
                    <a:pt x="11854" y="12763"/>
                    <a:pt x="12035" y="12697"/>
                  </a:cubicBezTo>
                  <a:cubicBezTo>
                    <a:pt x="13043" y="12161"/>
                    <a:pt x="13295" y="10806"/>
                    <a:pt x="12539" y="10050"/>
                  </a:cubicBezTo>
                  <a:lnTo>
                    <a:pt x="9672" y="7183"/>
                  </a:lnTo>
                  <a:cubicBezTo>
                    <a:pt x="10334" y="5860"/>
                    <a:pt x="10334" y="4348"/>
                    <a:pt x="9767" y="3025"/>
                  </a:cubicBezTo>
                  <a:cubicBezTo>
                    <a:pt x="9042" y="1229"/>
                    <a:pt x="7215" y="0"/>
                    <a:pt x="5198"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5" name="Google Shape;495;p40"/>
            <p:cNvSpPr/>
            <p:nvPr/>
          </p:nvSpPr>
          <p:spPr>
            <a:xfrm>
              <a:off x="-37487500" y="2709475"/>
              <a:ext cx="165425" cy="164450"/>
            </a:xfrm>
            <a:custGeom>
              <a:avLst/>
              <a:gdLst/>
              <a:ahLst/>
              <a:cxnLst/>
              <a:rect l="l" t="t" r="r" b="b"/>
              <a:pathLst>
                <a:path w="6617" h="6578" extrusionOk="0">
                  <a:moveTo>
                    <a:pt x="3308" y="833"/>
                  </a:moveTo>
                  <a:cubicBezTo>
                    <a:pt x="4695" y="833"/>
                    <a:pt x="5797" y="1936"/>
                    <a:pt x="5797" y="3290"/>
                  </a:cubicBezTo>
                  <a:cubicBezTo>
                    <a:pt x="5797" y="4614"/>
                    <a:pt x="4726" y="5779"/>
                    <a:pt x="3308" y="5779"/>
                  </a:cubicBezTo>
                  <a:cubicBezTo>
                    <a:pt x="1954" y="5779"/>
                    <a:pt x="851" y="4677"/>
                    <a:pt x="851" y="3290"/>
                  </a:cubicBezTo>
                  <a:cubicBezTo>
                    <a:pt x="851" y="1936"/>
                    <a:pt x="1954" y="833"/>
                    <a:pt x="3308" y="833"/>
                  </a:cubicBezTo>
                  <a:close/>
                  <a:moveTo>
                    <a:pt x="3319" y="0"/>
                  </a:moveTo>
                  <a:cubicBezTo>
                    <a:pt x="2880" y="0"/>
                    <a:pt x="2438" y="81"/>
                    <a:pt x="2017" y="234"/>
                  </a:cubicBezTo>
                  <a:cubicBezTo>
                    <a:pt x="851" y="738"/>
                    <a:pt x="0" y="1936"/>
                    <a:pt x="0" y="3259"/>
                  </a:cubicBezTo>
                  <a:cubicBezTo>
                    <a:pt x="0" y="4362"/>
                    <a:pt x="568" y="5401"/>
                    <a:pt x="1481" y="6031"/>
                  </a:cubicBezTo>
                  <a:cubicBezTo>
                    <a:pt x="2033" y="6405"/>
                    <a:pt x="2645" y="6578"/>
                    <a:pt x="3255" y="6578"/>
                  </a:cubicBezTo>
                  <a:cubicBezTo>
                    <a:pt x="3725" y="6578"/>
                    <a:pt x="4193" y="6475"/>
                    <a:pt x="4632" y="6283"/>
                  </a:cubicBezTo>
                  <a:cubicBezTo>
                    <a:pt x="5829" y="5748"/>
                    <a:pt x="6585" y="4551"/>
                    <a:pt x="6585" y="3259"/>
                  </a:cubicBezTo>
                  <a:cubicBezTo>
                    <a:pt x="6616" y="2219"/>
                    <a:pt x="6081" y="1180"/>
                    <a:pt x="5167" y="549"/>
                  </a:cubicBezTo>
                  <a:cubicBezTo>
                    <a:pt x="4605" y="175"/>
                    <a:pt x="3965" y="0"/>
                    <a:pt x="3319"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496" name="Google Shape;496;p40"/>
          <p:cNvSpPr/>
          <p:nvPr/>
        </p:nvSpPr>
        <p:spPr>
          <a:xfrm>
            <a:off x="4095402" y="2469100"/>
            <a:ext cx="731545" cy="642947"/>
          </a:xfrm>
          <a:custGeom>
            <a:avLst/>
            <a:gdLst/>
            <a:ahLst/>
            <a:cxnLst/>
            <a:rect l="l" t="t" r="r" b="b"/>
            <a:pathLst>
              <a:path w="11815" h="10524" extrusionOk="0">
                <a:moveTo>
                  <a:pt x="8664" y="726"/>
                </a:moveTo>
                <a:cubicBezTo>
                  <a:pt x="9326" y="726"/>
                  <a:pt x="9956" y="1009"/>
                  <a:pt x="10428" y="1482"/>
                </a:cubicBezTo>
                <a:cubicBezTo>
                  <a:pt x="10869" y="1954"/>
                  <a:pt x="11090" y="2616"/>
                  <a:pt x="11090" y="3309"/>
                </a:cubicBezTo>
                <a:cubicBezTo>
                  <a:pt x="11090" y="4191"/>
                  <a:pt x="10712" y="4853"/>
                  <a:pt x="10082" y="5577"/>
                </a:cubicBezTo>
                <a:lnTo>
                  <a:pt x="7435" y="5577"/>
                </a:lnTo>
                <a:cubicBezTo>
                  <a:pt x="7309" y="5577"/>
                  <a:pt x="7215" y="5640"/>
                  <a:pt x="7120" y="5735"/>
                </a:cubicBezTo>
                <a:lnTo>
                  <a:pt x="6648" y="6522"/>
                </a:lnTo>
                <a:lnTo>
                  <a:pt x="5545" y="3687"/>
                </a:lnTo>
                <a:cubicBezTo>
                  <a:pt x="5514" y="3561"/>
                  <a:pt x="5388" y="3435"/>
                  <a:pt x="5230" y="3435"/>
                </a:cubicBezTo>
                <a:cubicBezTo>
                  <a:pt x="5073" y="3435"/>
                  <a:pt x="4947" y="3529"/>
                  <a:pt x="4915" y="3624"/>
                </a:cubicBezTo>
                <a:lnTo>
                  <a:pt x="4096" y="5514"/>
                </a:lnTo>
                <a:lnTo>
                  <a:pt x="1702" y="5514"/>
                </a:lnTo>
                <a:cubicBezTo>
                  <a:pt x="1103" y="4853"/>
                  <a:pt x="693" y="4191"/>
                  <a:pt x="693" y="3309"/>
                </a:cubicBezTo>
                <a:cubicBezTo>
                  <a:pt x="693" y="2616"/>
                  <a:pt x="945" y="1986"/>
                  <a:pt x="1355" y="1482"/>
                </a:cubicBezTo>
                <a:cubicBezTo>
                  <a:pt x="1796" y="1009"/>
                  <a:pt x="2426" y="726"/>
                  <a:pt x="3151" y="726"/>
                </a:cubicBezTo>
                <a:cubicBezTo>
                  <a:pt x="4096" y="726"/>
                  <a:pt x="4726" y="1293"/>
                  <a:pt x="5073" y="1797"/>
                </a:cubicBezTo>
                <a:cubicBezTo>
                  <a:pt x="5388" y="2206"/>
                  <a:pt x="5545" y="2647"/>
                  <a:pt x="5577" y="2836"/>
                </a:cubicBezTo>
                <a:cubicBezTo>
                  <a:pt x="5608" y="2994"/>
                  <a:pt x="5766" y="3088"/>
                  <a:pt x="5892" y="3088"/>
                </a:cubicBezTo>
                <a:cubicBezTo>
                  <a:pt x="6049" y="3088"/>
                  <a:pt x="6175" y="2994"/>
                  <a:pt x="6207" y="2836"/>
                </a:cubicBezTo>
                <a:cubicBezTo>
                  <a:pt x="6238" y="2679"/>
                  <a:pt x="6459" y="2206"/>
                  <a:pt x="6742" y="1797"/>
                </a:cubicBezTo>
                <a:cubicBezTo>
                  <a:pt x="7089" y="1293"/>
                  <a:pt x="7687" y="726"/>
                  <a:pt x="8664" y="726"/>
                </a:cubicBezTo>
                <a:close/>
                <a:moveTo>
                  <a:pt x="5293" y="4790"/>
                </a:moveTo>
                <a:lnTo>
                  <a:pt x="6364" y="7468"/>
                </a:lnTo>
                <a:cubicBezTo>
                  <a:pt x="6396" y="7562"/>
                  <a:pt x="6522" y="7657"/>
                  <a:pt x="6648" y="7688"/>
                </a:cubicBezTo>
                <a:lnTo>
                  <a:pt x="6679" y="7688"/>
                </a:lnTo>
                <a:cubicBezTo>
                  <a:pt x="6805" y="7688"/>
                  <a:pt x="6931" y="7625"/>
                  <a:pt x="6994" y="7531"/>
                </a:cubicBezTo>
                <a:lnTo>
                  <a:pt x="7750" y="6302"/>
                </a:lnTo>
                <a:lnTo>
                  <a:pt x="9483" y="6302"/>
                </a:lnTo>
                <a:cubicBezTo>
                  <a:pt x="9168" y="6459"/>
                  <a:pt x="8916" y="6711"/>
                  <a:pt x="8664" y="6932"/>
                </a:cubicBezTo>
                <a:cubicBezTo>
                  <a:pt x="7813" y="7688"/>
                  <a:pt x="6868" y="8507"/>
                  <a:pt x="5923" y="9610"/>
                </a:cubicBezTo>
                <a:cubicBezTo>
                  <a:pt x="4978" y="8507"/>
                  <a:pt x="4033" y="7688"/>
                  <a:pt x="3214" y="6932"/>
                </a:cubicBezTo>
                <a:cubicBezTo>
                  <a:pt x="2930" y="6711"/>
                  <a:pt x="2710" y="6459"/>
                  <a:pt x="2458" y="6270"/>
                </a:cubicBezTo>
                <a:lnTo>
                  <a:pt x="4411" y="6270"/>
                </a:lnTo>
                <a:cubicBezTo>
                  <a:pt x="4505" y="6270"/>
                  <a:pt x="4663" y="6207"/>
                  <a:pt x="4726" y="6081"/>
                </a:cubicBezTo>
                <a:lnTo>
                  <a:pt x="5293" y="4790"/>
                </a:lnTo>
                <a:close/>
                <a:moveTo>
                  <a:pt x="3151" y="1"/>
                </a:moveTo>
                <a:cubicBezTo>
                  <a:pt x="2269" y="1"/>
                  <a:pt x="1449" y="379"/>
                  <a:pt x="851" y="1009"/>
                </a:cubicBezTo>
                <a:cubicBezTo>
                  <a:pt x="315" y="1576"/>
                  <a:pt x="0" y="2427"/>
                  <a:pt x="0" y="3309"/>
                </a:cubicBezTo>
                <a:cubicBezTo>
                  <a:pt x="0" y="4097"/>
                  <a:pt x="252" y="4821"/>
                  <a:pt x="819" y="5514"/>
                </a:cubicBezTo>
                <a:lnTo>
                  <a:pt x="819" y="5577"/>
                </a:lnTo>
                <a:lnTo>
                  <a:pt x="347" y="5577"/>
                </a:lnTo>
                <a:cubicBezTo>
                  <a:pt x="158" y="5577"/>
                  <a:pt x="0" y="5735"/>
                  <a:pt x="0" y="5924"/>
                </a:cubicBezTo>
                <a:cubicBezTo>
                  <a:pt x="0" y="6113"/>
                  <a:pt x="158" y="6270"/>
                  <a:pt x="347" y="6270"/>
                </a:cubicBezTo>
                <a:lnTo>
                  <a:pt x="1418" y="6270"/>
                </a:lnTo>
                <a:cubicBezTo>
                  <a:pt x="1796" y="6680"/>
                  <a:pt x="2237" y="7058"/>
                  <a:pt x="2710" y="7468"/>
                </a:cubicBezTo>
                <a:cubicBezTo>
                  <a:pt x="3623" y="8255"/>
                  <a:pt x="4600" y="9137"/>
                  <a:pt x="5640" y="10366"/>
                </a:cubicBezTo>
                <a:lnTo>
                  <a:pt x="5640" y="10397"/>
                </a:lnTo>
                <a:cubicBezTo>
                  <a:pt x="5703" y="10492"/>
                  <a:pt x="5797" y="10524"/>
                  <a:pt x="5892" y="10524"/>
                </a:cubicBezTo>
                <a:cubicBezTo>
                  <a:pt x="6018" y="10524"/>
                  <a:pt x="6081" y="10492"/>
                  <a:pt x="6175" y="10397"/>
                </a:cubicBezTo>
                <a:lnTo>
                  <a:pt x="6175" y="10366"/>
                </a:lnTo>
                <a:cubicBezTo>
                  <a:pt x="7152" y="9137"/>
                  <a:pt x="8192" y="8287"/>
                  <a:pt x="9074" y="7468"/>
                </a:cubicBezTo>
                <a:cubicBezTo>
                  <a:pt x="9546" y="7026"/>
                  <a:pt x="9987" y="6617"/>
                  <a:pt x="10397" y="6270"/>
                </a:cubicBezTo>
                <a:lnTo>
                  <a:pt x="11437" y="6270"/>
                </a:lnTo>
                <a:cubicBezTo>
                  <a:pt x="11657" y="6270"/>
                  <a:pt x="11815" y="6113"/>
                  <a:pt x="11815" y="5924"/>
                </a:cubicBezTo>
                <a:cubicBezTo>
                  <a:pt x="11815" y="5735"/>
                  <a:pt x="11657" y="5577"/>
                  <a:pt x="11437" y="5577"/>
                </a:cubicBezTo>
                <a:lnTo>
                  <a:pt x="10964" y="5577"/>
                </a:lnTo>
                <a:lnTo>
                  <a:pt x="10964" y="5514"/>
                </a:lnTo>
                <a:cubicBezTo>
                  <a:pt x="11531" y="4821"/>
                  <a:pt x="11815" y="4097"/>
                  <a:pt x="11815" y="3309"/>
                </a:cubicBezTo>
                <a:cubicBezTo>
                  <a:pt x="11815" y="2458"/>
                  <a:pt x="11500" y="1639"/>
                  <a:pt x="10932" y="1009"/>
                </a:cubicBezTo>
                <a:cubicBezTo>
                  <a:pt x="10365" y="379"/>
                  <a:pt x="9578" y="1"/>
                  <a:pt x="8664" y="1"/>
                </a:cubicBezTo>
                <a:cubicBezTo>
                  <a:pt x="7404" y="1"/>
                  <a:pt x="6616" y="757"/>
                  <a:pt x="6175" y="1387"/>
                </a:cubicBezTo>
                <a:cubicBezTo>
                  <a:pt x="6049" y="1545"/>
                  <a:pt x="5986" y="1702"/>
                  <a:pt x="5892" y="1860"/>
                </a:cubicBezTo>
                <a:cubicBezTo>
                  <a:pt x="5829" y="1702"/>
                  <a:pt x="5703" y="1545"/>
                  <a:pt x="5640" y="1387"/>
                </a:cubicBezTo>
                <a:cubicBezTo>
                  <a:pt x="5199" y="757"/>
                  <a:pt x="4411" y="1"/>
                  <a:pt x="3151"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grpSp>
        <p:nvGrpSpPr>
          <p:cNvPr id="527" name="Google Shape;527;p42"/>
          <p:cNvGrpSpPr/>
          <p:nvPr/>
        </p:nvGrpSpPr>
        <p:grpSpPr>
          <a:xfrm rot="10800000">
            <a:off x="5740362" y="6414362"/>
            <a:ext cx="716741" cy="182101"/>
            <a:chOff x="2641350" y="846250"/>
            <a:chExt cx="413600" cy="105075"/>
          </a:xfrm>
        </p:grpSpPr>
        <p:sp>
          <p:nvSpPr>
            <p:cNvPr id="528" name="Google Shape;528;p42"/>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29" name="Google Shape;529;p42"/>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30" name="Google Shape;530;p42"/>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31" name="Google Shape;531;p42"/>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532" name="Google Shape;532;p42"/>
          <p:cNvSpPr txBox="1">
            <a:spLocks noGrp="1"/>
          </p:cNvSpPr>
          <p:nvPr>
            <p:ph type="title"/>
          </p:nvPr>
        </p:nvSpPr>
        <p:spPr>
          <a:xfrm>
            <a:off x="960000" y="593367"/>
            <a:ext cx="10272000" cy="763600"/>
          </a:xfrm>
          <a:prstGeom prst="rect">
            <a:avLst/>
          </a:prstGeom>
        </p:spPr>
        <p:txBody>
          <a:bodyPr spcFirstLastPara="1" wrap="square" lIns="121900" tIns="121900" rIns="121900" bIns="121900" anchor="ctr" anchorCtr="0">
            <a:noAutofit/>
          </a:bodyPr>
          <a:lstStyle/>
          <a:p>
            <a:r>
              <a:rPr lang="en"/>
              <a:t>ALIR PROGRAM</a:t>
            </a:r>
            <a:endParaRPr/>
          </a:p>
        </p:txBody>
      </p:sp>
      <p:grpSp>
        <p:nvGrpSpPr>
          <p:cNvPr id="533" name="Google Shape;533;p42"/>
          <p:cNvGrpSpPr/>
          <p:nvPr/>
        </p:nvGrpSpPr>
        <p:grpSpPr>
          <a:xfrm>
            <a:off x="1171118" y="1311606"/>
            <a:ext cx="1217900" cy="494633"/>
            <a:chOff x="6514150" y="4420266"/>
            <a:chExt cx="913425" cy="370975"/>
          </a:xfrm>
        </p:grpSpPr>
        <p:sp>
          <p:nvSpPr>
            <p:cNvPr id="534" name="Google Shape;534;p42"/>
            <p:cNvSpPr/>
            <p:nvPr/>
          </p:nvSpPr>
          <p:spPr>
            <a:xfrm>
              <a:off x="6938875"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35" name="Google Shape;535;p42"/>
            <p:cNvSpPr/>
            <p:nvPr/>
          </p:nvSpPr>
          <p:spPr>
            <a:xfrm>
              <a:off x="6514150"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536" name="Google Shape;536;p42"/>
          <p:cNvGrpSpPr/>
          <p:nvPr/>
        </p:nvGrpSpPr>
        <p:grpSpPr>
          <a:xfrm>
            <a:off x="3189877" y="4302860"/>
            <a:ext cx="5846423" cy="292800"/>
            <a:chOff x="1687207" y="3240745"/>
            <a:chExt cx="4384817" cy="219600"/>
          </a:xfrm>
        </p:grpSpPr>
        <p:sp>
          <p:nvSpPr>
            <p:cNvPr id="537" name="Google Shape;537;p42"/>
            <p:cNvSpPr/>
            <p:nvPr/>
          </p:nvSpPr>
          <p:spPr>
            <a:xfrm>
              <a:off x="1687207" y="3240745"/>
              <a:ext cx="215400" cy="219600"/>
            </a:xfrm>
            <a:prstGeom prst="diamond">
              <a:avLst/>
            </a:prstGeom>
            <a:noFill/>
            <a:ln w="19050"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38" name="Google Shape;538;p42"/>
            <p:cNvSpPr/>
            <p:nvPr/>
          </p:nvSpPr>
          <p:spPr>
            <a:xfrm>
              <a:off x="4466678" y="3240745"/>
              <a:ext cx="215400" cy="219600"/>
            </a:xfrm>
            <a:prstGeom prst="diamond">
              <a:avLst/>
            </a:prstGeom>
            <a:noFill/>
            <a:ln w="19050"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39" name="Google Shape;539;p42"/>
            <p:cNvSpPr/>
            <p:nvPr/>
          </p:nvSpPr>
          <p:spPr>
            <a:xfrm>
              <a:off x="3076880" y="3240745"/>
              <a:ext cx="215400" cy="219600"/>
            </a:xfrm>
            <a:prstGeom prst="diamond">
              <a:avLst/>
            </a:prstGeom>
            <a:noFill/>
            <a:ln w="19050"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40" name="Google Shape;540;p42"/>
            <p:cNvSpPr/>
            <p:nvPr/>
          </p:nvSpPr>
          <p:spPr>
            <a:xfrm>
              <a:off x="5856624" y="3240745"/>
              <a:ext cx="215400" cy="219600"/>
            </a:xfrm>
            <a:prstGeom prst="diamond">
              <a:avLst/>
            </a:prstGeom>
            <a:noFill/>
            <a:ln w="19050"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cxnSp>
          <p:nvCxnSpPr>
            <p:cNvPr id="541" name="Google Shape;541;p42"/>
            <p:cNvCxnSpPr/>
            <p:nvPr/>
          </p:nvCxnSpPr>
          <p:spPr>
            <a:xfrm>
              <a:off x="2011233" y="3350516"/>
              <a:ext cx="957000" cy="0"/>
            </a:xfrm>
            <a:prstGeom prst="straightConnector1">
              <a:avLst/>
            </a:prstGeom>
            <a:noFill/>
            <a:ln w="19050" cap="flat" cmpd="sng">
              <a:solidFill>
                <a:schemeClr val="accent2"/>
              </a:solidFill>
              <a:prstDash val="solid"/>
              <a:round/>
              <a:headEnd type="none" w="med" len="med"/>
              <a:tailEnd type="none" w="med" len="med"/>
            </a:ln>
          </p:spPr>
        </p:cxnSp>
        <p:cxnSp>
          <p:nvCxnSpPr>
            <p:cNvPr id="542" name="Google Shape;542;p42"/>
            <p:cNvCxnSpPr/>
            <p:nvPr/>
          </p:nvCxnSpPr>
          <p:spPr>
            <a:xfrm>
              <a:off x="3400906" y="3350516"/>
              <a:ext cx="957000" cy="0"/>
            </a:xfrm>
            <a:prstGeom prst="straightConnector1">
              <a:avLst/>
            </a:prstGeom>
            <a:noFill/>
            <a:ln w="19050" cap="flat" cmpd="sng">
              <a:solidFill>
                <a:schemeClr val="accent2"/>
              </a:solidFill>
              <a:prstDash val="solid"/>
              <a:round/>
              <a:headEnd type="none" w="med" len="med"/>
              <a:tailEnd type="none" w="med" len="med"/>
            </a:ln>
          </p:spPr>
        </p:cxnSp>
        <p:cxnSp>
          <p:nvCxnSpPr>
            <p:cNvPr id="543" name="Google Shape;543;p42"/>
            <p:cNvCxnSpPr/>
            <p:nvPr/>
          </p:nvCxnSpPr>
          <p:spPr>
            <a:xfrm>
              <a:off x="4790851" y="3350516"/>
              <a:ext cx="957000" cy="0"/>
            </a:xfrm>
            <a:prstGeom prst="straightConnector1">
              <a:avLst/>
            </a:prstGeom>
            <a:noFill/>
            <a:ln w="19050" cap="flat" cmpd="sng">
              <a:solidFill>
                <a:schemeClr val="accent2"/>
              </a:solidFill>
              <a:prstDash val="solid"/>
              <a:round/>
              <a:headEnd type="none" w="med" len="med"/>
              <a:tailEnd type="none" w="med" len="med"/>
            </a:ln>
          </p:spPr>
        </p:cxnSp>
      </p:grpSp>
      <p:sp>
        <p:nvSpPr>
          <p:cNvPr id="544" name="Google Shape;544;p42"/>
          <p:cNvSpPr/>
          <p:nvPr/>
        </p:nvSpPr>
        <p:spPr>
          <a:xfrm>
            <a:off x="2887277" y="3626531"/>
            <a:ext cx="535600" cy="535600"/>
          </a:xfrm>
          <a:prstGeom prst="ellipse">
            <a:avLst/>
          </a:prstGeom>
          <a:solidFill>
            <a:srgbClr val="718AC6">
              <a:alpha val="3839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45" name="Google Shape;545;p42"/>
          <p:cNvSpPr/>
          <p:nvPr/>
        </p:nvSpPr>
        <p:spPr>
          <a:xfrm>
            <a:off x="4792464" y="3620364"/>
            <a:ext cx="535600" cy="535600"/>
          </a:xfrm>
          <a:prstGeom prst="ellipse">
            <a:avLst/>
          </a:prstGeom>
          <a:solidFill>
            <a:srgbClr val="718AC6">
              <a:alpha val="3839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46" name="Google Shape;546;p42"/>
          <p:cNvSpPr/>
          <p:nvPr/>
        </p:nvSpPr>
        <p:spPr>
          <a:xfrm>
            <a:off x="6738405" y="3246564"/>
            <a:ext cx="535600" cy="535600"/>
          </a:xfrm>
          <a:prstGeom prst="ellipse">
            <a:avLst/>
          </a:prstGeom>
          <a:solidFill>
            <a:srgbClr val="718AC6">
              <a:alpha val="3839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47" name="Google Shape;547;p42"/>
          <p:cNvSpPr/>
          <p:nvPr/>
        </p:nvSpPr>
        <p:spPr>
          <a:xfrm>
            <a:off x="8647272" y="3244197"/>
            <a:ext cx="535600" cy="535600"/>
          </a:xfrm>
          <a:prstGeom prst="ellipse">
            <a:avLst/>
          </a:prstGeom>
          <a:solidFill>
            <a:srgbClr val="718AC6">
              <a:alpha val="3839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48" name="Google Shape;548;p42"/>
          <p:cNvSpPr txBox="1"/>
          <p:nvPr/>
        </p:nvSpPr>
        <p:spPr>
          <a:xfrm>
            <a:off x="1956411" y="4837123"/>
            <a:ext cx="2689200" cy="4384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3333" kern="0">
                <a:solidFill>
                  <a:srgbClr val="3C3C3B"/>
                </a:solidFill>
                <a:latin typeface="Bebas Neue"/>
                <a:ea typeface="Bebas Neue"/>
                <a:cs typeface="Bebas Neue"/>
                <a:sym typeface="Bebas Neue"/>
              </a:rPr>
              <a:t>Face recognition</a:t>
            </a:r>
            <a:endParaRPr sz="3333" kern="0">
              <a:solidFill>
                <a:srgbClr val="3C3C3B"/>
              </a:solidFill>
              <a:latin typeface="Bebas Neue"/>
              <a:ea typeface="Bebas Neue"/>
              <a:cs typeface="Bebas Neue"/>
              <a:sym typeface="Bebas Neue"/>
            </a:endParaRPr>
          </a:p>
        </p:txBody>
      </p:sp>
      <p:sp>
        <p:nvSpPr>
          <p:cNvPr id="549" name="Google Shape;549;p42"/>
          <p:cNvSpPr txBox="1"/>
          <p:nvPr/>
        </p:nvSpPr>
        <p:spPr>
          <a:xfrm>
            <a:off x="1956411" y="5257623"/>
            <a:ext cx="2689200" cy="8664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3C3C3B"/>
                </a:solidFill>
                <a:latin typeface="Raleway Medium"/>
                <a:ea typeface="Raleway Medium"/>
                <a:cs typeface="Raleway Medium"/>
                <a:sym typeface="Raleway Medium"/>
              </a:rPr>
              <a:t>Identifikasi karyawan menggunakan wajah</a:t>
            </a:r>
            <a:endParaRPr sz="1867" kern="0">
              <a:solidFill>
                <a:srgbClr val="3C3C3B"/>
              </a:solidFill>
              <a:latin typeface="Raleway Medium"/>
              <a:ea typeface="Raleway Medium"/>
              <a:cs typeface="Raleway Medium"/>
              <a:sym typeface="Raleway Medium"/>
            </a:endParaRPr>
          </a:p>
        </p:txBody>
      </p:sp>
      <p:sp>
        <p:nvSpPr>
          <p:cNvPr id="550" name="Google Shape;550;p42"/>
          <p:cNvSpPr txBox="1"/>
          <p:nvPr/>
        </p:nvSpPr>
        <p:spPr>
          <a:xfrm>
            <a:off x="3847945" y="1909467"/>
            <a:ext cx="2689200" cy="4384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3333" kern="0">
                <a:solidFill>
                  <a:srgbClr val="3C3C3B"/>
                </a:solidFill>
                <a:latin typeface="Bebas Neue"/>
                <a:ea typeface="Bebas Neue"/>
                <a:cs typeface="Bebas Neue"/>
                <a:sym typeface="Bebas Neue"/>
              </a:rPr>
              <a:t>Speech to text</a:t>
            </a:r>
            <a:endParaRPr sz="3333" kern="0">
              <a:solidFill>
                <a:srgbClr val="3C3C3B"/>
              </a:solidFill>
              <a:latin typeface="Bebas Neue"/>
              <a:ea typeface="Bebas Neue"/>
              <a:cs typeface="Bebas Neue"/>
              <a:sym typeface="Bebas Neue"/>
            </a:endParaRPr>
          </a:p>
        </p:txBody>
      </p:sp>
      <p:sp>
        <p:nvSpPr>
          <p:cNvPr id="551" name="Google Shape;551;p42"/>
          <p:cNvSpPr txBox="1"/>
          <p:nvPr/>
        </p:nvSpPr>
        <p:spPr>
          <a:xfrm>
            <a:off x="3847945" y="2386200"/>
            <a:ext cx="2689200" cy="8664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3C3C3B"/>
                </a:solidFill>
                <a:latin typeface="Raleway Medium"/>
                <a:ea typeface="Raleway Medium"/>
                <a:cs typeface="Raleway Medium"/>
                <a:sym typeface="Raleway Medium"/>
              </a:rPr>
              <a:t>Ekstraksi suara ke teks</a:t>
            </a:r>
            <a:endParaRPr sz="1867" kern="0">
              <a:solidFill>
                <a:srgbClr val="3C3C3B"/>
              </a:solidFill>
              <a:latin typeface="Raleway Medium"/>
              <a:ea typeface="Raleway Medium"/>
              <a:cs typeface="Raleway Medium"/>
              <a:sym typeface="Raleway Medium"/>
            </a:endParaRPr>
          </a:p>
        </p:txBody>
      </p:sp>
      <p:sp>
        <p:nvSpPr>
          <p:cNvPr id="552" name="Google Shape;552;p42"/>
          <p:cNvSpPr txBox="1"/>
          <p:nvPr/>
        </p:nvSpPr>
        <p:spPr>
          <a:xfrm>
            <a:off x="5692028" y="4837123"/>
            <a:ext cx="2689200" cy="4384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3333" kern="0">
                <a:solidFill>
                  <a:srgbClr val="3C3C3B"/>
                </a:solidFill>
                <a:latin typeface="Bebas Neue"/>
                <a:ea typeface="Bebas Neue"/>
                <a:cs typeface="Bebas Neue"/>
                <a:sym typeface="Bebas Neue"/>
              </a:rPr>
              <a:t>EMOTION Analys</a:t>
            </a:r>
            <a:endParaRPr sz="3333" kern="0">
              <a:solidFill>
                <a:srgbClr val="3C3C3B"/>
              </a:solidFill>
              <a:latin typeface="Bebas Neue"/>
              <a:ea typeface="Bebas Neue"/>
              <a:cs typeface="Bebas Neue"/>
              <a:sym typeface="Bebas Neue"/>
            </a:endParaRPr>
          </a:p>
        </p:txBody>
      </p:sp>
      <p:sp>
        <p:nvSpPr>
          <p:cNvPr id="553" name="Google Shape;553;p42"/>
          <p:cNvSpPr txBox="1"/>
          <p:nvPr/>
        </p:nvSpPr>
        <p:spPr>
          <a:xfrm>
            <a:off x="5513317" y="5257633"/>
            <a:ext cx="3052800" cy="8664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3C3C3B"/>
                </a:solidFill>
                <a:latin typeface="Raleway Medium"/>
                <a:ea typeface="Raleway Medium"/>
                <a:cs typeface="Raleway Medium"/>
                <a:sym typeface="Raleway Medium"/>
              </a:rPr>
              <a:t>Analisis emosi karyawan berdasar teks</a:t>
            </a:r>
            <a:endParaRPr sz="1867" kern="0">
              <a:solidFill>
                <a:srgbClr val="3C3C3B"/>
              </a:solidFill>
              <a:latin typeface="Raleway Medium"/>
              <a:ea typeface="Raleway Medium"/>
              <a:cs typeface="Raleway Medium"/>
              <a:sym typeface="Raleway Medium"/>
            </a:endParaRPr>
          </a:p>
        </p:txBody>
      </p:sp>
      <p:sp>
        <p:nvSpPr>
          <p:cNvPr id="554" name="Google Shape;554;p42"/>
          <p:cNvSpPr txBox="1"/>
          <p:nvPr/>
        </p:nvSpPr>
        <p:spPr>
          <a:xfrm>
            <a:off x="7546413" y="1910817"/>
            <a:ext cx="2689200" cy="4384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3333" kern="0">
                <a:solidFill>
                  <a:srgbClr val="3C3C3B"/>
                </a:solidFill>
                <a:latin typeface="Bebas Neue"/>
                <a:ea typeface="Bebas Neue"/>
                <a:cs typeface="Bebas Neue"/>
                <a:sym typeface="Bebas Neue"/>
              </a:rPr>
              <a:t>SHOW RESULT</a:t>
            </a:r>
            <a:endParaRPr sz="3333" kern="0">
              <a:solidFill>
                <a:srgbClr val="3C3C3B"/>
              </a:solidFill>
              <a:latin typeface="Bebas Neue"/>
              <a:ea typeface="Bebas Neue"/>
              <a:cs typeface="Bebas Neue"/>
              <a:sym typeface="Bebas Neue"/>
            </a:endParaRPr>
          </a:p>
        </p:txBody>
      </p:sp>
      <p:sp>
        <p:nvSpPr>
          <p:cNvPr id="555" name="Google Shape;555;p42"/>
          <p:cNvSpPr txBox="1"/>
          <p:nvPr/>
        </p:nvSpPr>
        <p:spPr>
          <a:xfrm>
            <a:off x="7546413" y="2331317"/>
            <a:ext cx="2689200" cy="8664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3C3C3B"/>
                </a:solidFill>
                <a:latin typeface="Raleway Medium"/>
                <a:ea typeface="Raleway Medium"/>
                <a:cs typeface="Raleway Medium"/>
                <a:sym typeface="Raleway Medium"/>
              </a:rPr>
              <a:t>Menampilkan hasil pada web</a:t>
            </a:r>
            <a:endParaRPr sz="1867" kern="0">
              <a:solidFill>
                <a:srgbClr val="3C3C3B"/>
              </a:solidFill>
              <a:latin typeface="Raleway Medium"/>
              <a:ea typeface="Raleway Medium"/>
              <a:cs typeface="Raleway Medium"/>
              <a:sym typeface="Raleway Medium"/>
            </a:endParaRPr>
          </a:p>
        </p:txBody>
      </p:sp>
      <p:sp>
        <p:nvSpPr>
          <p:cNvPr id="556" name="Google Shape;556;p42"/>
          <p:cNvSpPr/>
          <p:nvPr/>
        </p:nvSpPr>
        <p:spPr>
          <a:xfrm>
            <a:off x="8647269" y="3603895"/>
            <a:ext cx="517567" cy="568541"/>
          </a:xfrm>
          <a:custGeom>
            <a:avLst/>
            <a:gdLst/>
            <a:ahLst/>
            <a:cxnLst/>
            <a:rect l="l" t="t" r="r" b="b"/>
            <a:pathLst>
              <a:path w="19329" h="19325" extrusionOk="0">
                <a:moveTo>
                  <a:pt x="9062" y="1229"/>
                </a:moveTo>
                <a:lnTo>
                  <a:pt x="9062" y="4539"/>
                </a:lnTo>
                <a:cubicBezTo>
                  <a:pt x="8470" y="4557"/>
                  <a:pt x="7885" y="4602"/>
                  <a:pt x="7311" y="4674"/>
                </a:cubicBezTo>
                <a:cubicBezTo>
                  <a:pt x="7223" y="4339"/>
                  <a:pt x="7036" y="4037"/>
                  <a:pt x="6773" y="3811"/>
                </a:cubicBezTo>
                <a:cubicBezTo>
                  <a:pt x="7392" y="2428"/>
                  <a:pt x="8211" y="1513"/>
                  <a:pt x="9062" y="1229"/>
                </a:cubicBezTo>
                <a:close/>
                <a:moveTo>
                  <a:pt x="10194" y="1226"/>
                </a:moveTo>
                <a:cubicBezTo>
                  <a:pt x="11278" y="1586"/>
                  <a:pt x="12272" y="2944"/>
                  <a:pt x="12912" y="4835"/>
                </a:cubicBezTo>
                <a:cubicBezTo>
                  <a:pt x="12015" y="4662"/>
                  <a:pt x="11106" y="4566"/>
                  <a:pt x="10194" y="4539"/>
                </a:cubicBezTo>
                <a:lnTo>
                  <a:pt x="10194" y="1226"/>
                </a:lnTo>
                <a:close/>
                <a:moveTo>
                  <a:pt x="5665" y="4530"/>
                </a:moveTo>
                <a:cubicBezTo>
                  <a:pt x="6170" y="4530"/>
                  <a:pt x="6423" y="5139"/>
                  <a:pt x="6067" y="5496"/>
                </a:cubicBezTo>
                <a:cubicBezTo>
                  <a:pt x="5950" y="5611"/>
                  <a:pt x="5808" y="5663"/>
                  <a:pt x="5669" y="5663"/>
                </a:cubicBezTo>
                <a:cubicBezTo>
                  <a:pt x="5378" y="5663"/>
                  <a:pt x="5101" y="5438"/>
                  <a:pt x="5101" y="5097"/>
                </a:cubicBezTo>
                <a:cubicBezTo>
                  <a:pt x="5101" y="4783"/>
                  <a:pt x="5351" y="4530"/>
                  <a:pt x="5665" y="4530"/>
                </a:cubicBezTo>
                <a:close/>
                <a:moveTo>
                  <a:pt x="6743" y="1643"/>
                </a:moveTo>
                <a:cubicBezTo>
                  <a:pt x="6363" y="2129"/>
                  <a:pt x="6019" y="2718"/>
                  <a:pt x="5717" y="3397"/>
                </a:cubicBezTo>
                <a:lnTo>
                  <a:pt x="5665" y="3397"/>
                </a:lnTo>
                <a:cubicBezTo>
                  <a:pt x="4578" y="3397"/>
                  <a:pt x="3769" y="4406"/>
                  <a:pt x="4008" y="5469"/>
                </a:cubicBezTo>
                <a:cubicBezTo>
                  <a:pt x="3075" y="5822"/>
                  <a:pt x="2277" y="6266"/>
                  <a:pt x="1646" y="6773"/>
                </a:cubicBezTo>
                <a:cubicBezTo>
                  <a:pt x="2507" y="4394"/>
                  <a:pt x="4373" y="2516"/>
                  <a:pt x="6743" y="1643"/>
                </a:cubicBezTo>
                <a:close/>
                <a:moveTo>
                  <a:pt x="12510" y="1631"/>
                </a:moveTo>
                <a:lnTo>
                  <a:pt x="12510" y="1631"/>
                </a:lnTo>
                <a:cubicBezTo>
                  <a:pt x="14926" y="2500"/>
                  <a:pt x="16828" y="4403"/>
                  <a:pt x="17698" y="6818"/>
                </a:cubicBezTo>
                <a:cubicBezTo>
                  <a:pt x="17269" y="6483"/>
                  <a:pt x="16810" y="6196"/>
                  <a:pt x="16327" y="5955"/>
                </a:cubicBezTo>
                <a:cubicBezTo>
                  <a:pt x="15645" y="5614"/>
                  <a:pt x="14932" y="5342"/>
                  <a:pt x="14195" y="5136"/>
                </a:cubicBezTo>
                <a:cubicBezTo>
                  <a:pt x="13933" y="4203"/>
                  <a:pt x="13585" y="3349"/>
                  <a:pt x="13169" y="2612"/>
                </a:cubicBezTo>
                <a:cubicBezTo>
                  <a:pt x="12975" y="2268"/>
                  <a:pt x="12755" y="1942"/>
                  <a:pt x="12510" y="1631"/>
                </a:cubicBezTo>
                <a:close/>
                <a:moveTo>
                  <a:pt x="4636" y="6444"/>
                </a:moveTo>
                <a:cubicBezTo>
                  <a:pt x="4684" y="6483"/>
                  <a:pt x="4738" y="6519"/>
                  <a:pt x="4793" y="6553"/>
                </a:cubicBezTo>
                <a:cubicBezTo>
                  <a:pt x="4651" y="7407"/>
                  <a:pt x="4566" y="8268"/>
                  <a:pt x="4542" y="9134"/>
                </a:cubicBezTo>
                <a:lnTo>
                  <a:pt x="1230" y="9134"/>
                </a:lnTo>
                <a:cubicBezTo>
                  <a:pt x="1568" y="8083"/>
                  <a:pt x="2821" y="7081"/>
                  <a:pt x="4636" y="6444"/>
                </a:cubicBezTo>
                <a:close/>
                <a:moveTo>
                  <a:pt x="9062" y="5674"/>
                </a:moveTo>
                <a:lnTo>
                  <a:pt x="9062" y="9134"/>
                </a:lnTo>
                <a:lnTo>
                  <a:pt x="5674" y="9134"/>
                </a:lnTo>
                <a:cubicBezTo>
                  <a:pt x="5698" y="8343"/>
                  <a:pt x="5774" y="7558"/>
                  <a:pt x="5904" y="6776"/>
                </a:cubicBezTo>
                <a:lnTo>
                  <a:pt x="5904" y="6779"/>
                </a:lnTo>
                <a:cubicBezTo>
                  <a:pt x="6462" y="6698"/>
                  <a:pt x="6949" y="6344"/>
                  <a:pt x="7196" y="5834"/>
                </a:cubicBezTo>
                <a:cubicBezTo>
                  <a:pt x="7815" y="5746"/>
                  <a:pt x="8437" y="5692"/>
                  <a:pt x="9062" y="5674"/>
                </a:cubicBezTo>
                <a:close/>
                <a:moveTo>
                  <a:pt x="10194" y="5671"/>
                </a:moveTo>
                <a:cubicBezTo>
                  <a:pt x="11227" y="5701"/>
                  <a:pt x="12257" y="5834"/>
                  <a:pt x="13265" y="6063"/>
                </a:cubicBezTo>
                <a:cubicBezTo>
                  <a:pt x="13422" y="6743"/>
                  <a:pt x="13534" y="7431"/>
                  <a:pt x="13597" y="8126"/>
                </a:cubicBezTo>
                <a:cubicBezTo>
                  <a:pt x="13144" y="8310"/>
                  <a:pt x="12794" y="8675"/>
                  <a:pt x="12631" y="9134"/>
                </a:cubicBezTo>
                <a:lnTo>
                  <a:pt x="10194" y="9134"/>
                </a:lnTo>
                <a:lnTo>
                  <a:pt x="10194" y="5671"/>
                </a:lnTo>
                <a:close/>
                <a:moveTo>
                  <a:pt x="14497" y="6417"/>
                </a:moveTo>
                <a:cubicBezTo>
                  <a:pt x="14950" y="6571"/>
                  <a:pt x="15391" y="6752"/>
                  <a:pt x="15817" y="6966"/>
                </a:cubicBezTo>
                <a:cubicBezTo>
                  <a:pt x="17037" y="7585"/>
                  <a:pt x="17837" y="8352"/>
                  <a:pt x="18099" y="9137"/>
                </a:cubicBezTo>
                <a:lnTo>
                  <a:pt x="15835" y="9134"/>
                </a:lnTo>
                <a:cubicBezTo>
                  <a:pt x="15654" y="8627"/>
                  <a:pt x="15243" y="8234"/>
                  <a:pt x="14730" y="8077"/>
                </a:cubicBezTo>
                <a:cubicBezTo>
                  <a:pt x="14678" y="7519"/>
                  <a:pt x="14603" y="6966"/>
                  <a:pt x="14497" y="6417"/>
                </a:cubicBezTo>
                <a:close/>
                <a:moveTo>
                  <a:pt x="14241" y="9137"/>
                </a:moveTo>
                <a:cubicBezTo>
                  <a:pt x="14555" y="9137"/>
                  <a:pt x="14808" y="9391"/>
                  <a:pt x="14808" y="9702"/>
                </a:cubicBezTo>
                <a:cubicBezTo>
                  <a:pt x="14808" y="10016"/>
                  <a:pt x="14555" y="10270"/>
                  <a:pt x="14241" y="10270"/>
                </a:cubicBezTo>
                <a:lnTo>
                  <a:pt x="14241" y="10267"/>
                </a:lnTo>
                <a:lnTo>
                  <a:pt x="14204" y="10267"/>
                </a:lnTo>
                <a:cubicBezTo>
                  <a:pt x="13902" y="10251"/>
                  <a:pt x="13667" y="10004"/>
                  <a:pt x="13667" y="9702"/>
                </a:cubicBezTo>
                <a:cubicBezTo>
                  <a:pt x="13667" y="9403"/>
                  <a:pt x="13899" y="9155"/>
                  <a:pt x="14195" y="9137"/>
                </a:cubicBezTo>
                <a:close/>
                <a:moveTo>
                  <a:pt x="18099" y="10270"/>
                </a:moveTo>
                <a:cubicBezTo>
                  <a:pt x="17861" y="10967"/>
                  <a:pt x="17194" y="11643"/>
                  <a:pt x="16161" y="12217"/>
                </a:cubicBezTo>
                <a:cubicBezTo>
                  <a:pt x="15632" y="12504"/>
                  <a:pt x="15080" y="12742"/>
                  <a:pt x="14506" y="12930"/>
                </a:cubicBezTo>
                <a:cubicBezTo>
                  <a:pt x="14606" y="12407"/>
                  <a:pt x="14678" y="11873"/>
                  <a:pt x="14730" y="11323"/>
                </a:cubicBezTo>
                <a:lnTo>
                  <a:pt x="14730" y="11326"/>
                </a:lnTo>
                <a:cubicBezTo>
                  <a:pt x="15243" y="11166"/>
                  <a:pt x="15654" y="10774"/>
                  <a:pt x="15835" y="10270"/>
                </a:cubicBezTo>
                <a:close/>
                <a:moveTo>
                  <a:pt x="4542" y="10267"/>
                </a:moveTo>
                <a:cubicBezTo>
                  <a:pt x="4566" y="11163"/>
                  <a:pt x="4660" y="12060"/>
                  <a:pt x="4820" y="12945"/>
                </a:cubicBezTo>
                <a:cubicBezTo>
                  <a:pt x="2927" y="12320"/>
                  <a:pt x="1583" y="11351"/>
                  <a:pt x="1230" y="10267"/>
                </a:cubicBezTo>
                <a:close/>
                <a:moveTo>
                  <a:pt x="9062" y="10267"/>
                </a:moveTo>
                <a:lnTo>
                  <a:pt x="9062" y="12628"/>
                </a:lnTo>
                <a:cubicBezTo>
                  <a:pt x="8603" y="12791"/>
                  <a:pt x="8238" y="13141"/>
                  <a:pt x="8054" y="13594"/>
                </a:cubicBezTo>
                <a:cubicBezTo>
                  <a:pt x="7377" y="13534"/>
                  <a:pt x="6707" y="13428"/>
                  <a:pt x="6046" y="13280"/>
                </a:cubicBezTo>
                <a:cubicBezTo>
                  <a:pt x="5828" y="12290"/>
                  <a:pt x="5702" y="11281"/>
                  <a:pt x="5674" y="10267"/>
                </a:cubicBezTo>
                <a:close/>
                <a:moveTo>
                  <a:pt x="12631" y="10267"/>
                </a:moveTo>
                <a:cubicBezTo>
                  <a:pt x="12794" y="10725"/>
                  <a:pt x="13144" y="11091"/>
                  <a:pt x="13597" y="11275"/>
                </a:cubicBezTo>
                <a:cubicBezTo>
                  <a:pt x="13534" y="11945"/>
                  <a:pt x="13431" y="12613"/>
                  <a:pt x="13280" y="13268"/>
                </a:cubicBezTo>
                <a:cubicBezTo>
                  <a:pt x="12595" y="13422"/>
                  <a:pt x="11900" y="13531"/>
                  <a:pt x="11203" y="13594"/>
                </a:cubicBezTo>
                <a:cubicBezTo>
                  <a:pt x="11019" y="13141"/>
                  <a:pt x="10653" y="12791"/>
                  <a:pt x="10194" y="12628"/>
                </a:cubicBezTo>
                <a:lnTo>
                  <a:pt x="10194" y="10267"/>
                </a:lnTo>
                <a:close/>
                <a:moveTo>
                  <a:pt x="9627" y="13678"/>
                </a:moveTo>
                <a:cubicBezTo>
                  <a:pt x="9923" y="13678"/>
                  <a:pt x="10170" y="13905"/>
                  <a:pt x="10191" y="14201"/>
                </a:cubicBezTo>
                <a:lnTo>
                  <a:pt x="10191" y="14231"/>
                </a:lnTo>
                <a:cubicBezTo>
                  <a:pt x="10191" y="14231"/>
                  <a:pt x="10191" y="14234"/>
                  <a:pt x="10191" y="14237"/>
                </a:cubicBezTo>
                <a:cubicBezTo>
                  <a:pt x="10188" y="14545"/>
                  <a:pt x="9938" y="14793"/>
                  <a:pt x="9630" y="14796"/>
                </a:cubicBezTo>
                <a:cubicBezTo>
                  <a:pt x="9319" y="14796"/>
                  <a:pt x="9065" y="14545"/>
                  <a:pt x="9062" y="14237"/>
                </a:cubicBezTo>
                <a:lnTo>
                  <a:pt x="9062" y="14231"/>
                </a:lnTo>
                <a:lnTo>
                  <a:pt x="9062" y="14201"/>
                </a:lnTo>
                <a:cubicBezTo>
                  <a:pt x="9083" y="13905"/>
                  <a:pt x="9331" y="13678"/>
                  <a:pt x="9627" y="13678"/>
                </a:cubicBezTo>
                <a:close/>
                <a:moveTo>
                  <a:pt x="1640" y="12579"/>
                </a:moveTo>
                <a:lnTo>
                  <a:pt x="1640" y="12579"/>
                </a:lnTo>
                <a:cubicBezTo>
                  <a:pt x="1936" y="12812"/>
                  <a:pt x="2250" y="13020"/>
                  <a:pt x="2579" y="13204"/>
                </a:cubicBezTo>
                <a:cubicBezTo>
                  <a:pt x="3313" y="13615"/>
                  <a:pt x="4168" y="13953"/>
                  <a:pt x="5110" y="14213"/>
                </a:cubicBezTo>
                <a:cubicBezTo>
                  <a:pt x="5496" y="15620"/>
                  <a:pt x="6061" y="16813"/>
                  <a:pt x="6752" y="17691"/>
                </a:cubicBezTo>
                <a:cubicBezTo>
                  <a:pt x="4373" y="16828"/>
                  <a:pt x="2501" y="14956"/>
                  <a:pt x="1640" y="12579"/>
                </a:cubicBezTo>
                <a:close/>
                <a:moveTo>
                  <a:pt x="17698" y="12555"/>
                </a:moveTo>
                <a:cubicBezTo>
                  <a:pt x="16837" y="14938"/>
                  <a:pt x="14932" y="16831"/>
                  <a:pt x="12535" y="17691"/>
                </a:cubicBezTo>
                <a:cubicBezTo>
                  <a:pt x="12770" y="17395"/>
                  <a:pt x="12981" y="17081"/>
                  <a:pt x="13169" y="16752"/>
                </a:cubicBezTo>
                <a:cubicBezTo>
                  <a:pt x="13594" y="16013"/>
                  <a:pt x="13945" y="15149"/>
                  <a:pt x="14213" y="14201"/>
                </a:cubicBezTo>
                <a:cubicBezTo>
                  <a:pt x="15140" y="13944"/>
                  <a:pt x="15986" y="13609"/>
                  <a:pt x="16713" y="13204"/>
                </a:cubicBezTo>
                <a:cubicBezTo>
                  <a:pt x="17058" y="13014"/>
                  <a:pt x="17387" y="12797"/>
                  <a:pt x="17698" y="12555"/>
                </a:cubicBezTo>
                <a:close/>
                <a:moveTo>
                  <a:pt x="6381" y="14503"/>
                </a:moveTo>
                <a:cubicBezTo>
                  <a:pt x="6906" y="14602"/>
                  <a:pt x="7450" y="14678"/>
                  <a:pt x="8005" y="14726"/>
                </a:cubicBezTo>
                <a:cubicBezTo>
                  <a:pt x="8162" y="15240"/>
                  <a:pt x="8555" y="15650"/>
                  <a:pt x="9062" y="15831"/>
                </a:cubicBezTo>
                <a:lnTo>
                  <a:pt x="9062" y="18096"/>
                </a:lnTo>
                <a:cubicBezTo>
                  <a:pt x="8286" y="17833"/>
                  <a:pt x="7531" y="17048"/>
                  <a:pt x="6933" y="15853"/>
                </a:cubicBezTo>
                <a:cubicBezTo>
                  <a:pt x="6716" y="15415"/>
                  <a:pt x="6532" y="14965"/>
                  <a:pt x="6381" y="14503"/>
                </a:cubicBezTo>
                <a:close/>
                <a:moveTo>
                  <a:pt x="12933" y="14497"/>
                </a:moveTo>
                <a:cubicBezTo>
                  <a:pt x="12740" y="15083"/>
                  <a:pt x="12486" y="15650"/>
                  <a:pt x="12184" y="16188"/>
                </a:cubicBezTo>
                <a:cubicBezTo>
                  <a:pt x="11595" y="17211"/>
                  <a:pt x="10904" y="17869"/>
                  <a:pt x="10194" y="18099"/>
                </a:cubicBezTo>
                <a:lnTo>
                  <a:pt x="10194" y="15831"/>
                </a:lnTo>
                <a:cubicBezTo>
                  <a:pt x="10702" y="15650"/>
                  <a:pt x="11094" y="15240"/>
                  <a:pt x="11251" y="14726"/>
                </a:cubicBezTo>
                <a:cubicBezTo>
                  <a:pt x="11828" y="14675"/>
                  <a:pt x="12390" y="14596"/>
                  <a:pt x="12933" y="14497"/>
                </a:cubicBezTo>
                <a:close/>
                <a:moveTo>
                  <a:pt x="9630" y="0"/>
                </a:moveTo>
                <a:cubicBezTo>
                  <a:pt x="7063" y="0"/>
                  <a:pt x="4645" y="1015"/>
                  <a:pt x="2821" y="2860"/>
                </a:cubicBezTo>
                <a:cubicBezTo>
                  <a:pt x="1012" y="4678"/>
                  <a:pt x="1" y="7138"/>
                  <a:pt x="4" y="9702"/>
                </a:cubicBezTo>
                <a:cubicBezTo>
                  <a:pt x="4" y="15016"/>
                  <a:pt x="4313" y="19325"/>
                  <a:pt x="9630" y="19325"/>
                </a:cubicBezTo>
                <a:cubicBezTo>
                  <a:pt x="9634" y="19325"/>
                  <a:pt x="9637" y="19325"/>
                  <a:pt x="9641" y="19325"/>
                </a:cubicBezTo>
                <a:cubicBezTo>
                  <a:pt x="12198" y="19325"/>
                  <a:pt x="14654" y="18314"/>
                  <a:pt x="16469" y="16508"/>
                </a:cubicBezTo>
                <a:cubicBezTo>
                  <a:pt x="18314" y="14687"/>
                  <a:pt x="19328" y="12268"/>
                  <a:pt x="19328" y="9702"/>
                </a:cubicBezTo>
                <a:cubicBezTo>
                  <a:pt x="19328" y="8407"/>
                  <a:pt x="19069" y="7129"/>
                  <a:pt x="18558" y="5940"/>
                </a:cubicBezTo>
                <a:cubicBezTo>
                  <a:pt x="18066" y="4789"/>
                  <a:pt x="17360" y="3741"/>
                  <a:pt x="16472" y="2857"/>
                </a:cubicBezTo>
                <a:cubicBezTo>
                  <a:pt x="15587" y="1969"/>
                  <a:pt x="14539" y="1263"/>
                  <a:pt x="13389" y="770"/>
                </a:cubicBezTo>
                <a:cubicBezTo>
                  <a:pt x="12199" y="260"/>
                  <a:pt x="10922" y="0"/>
                  <a:pt x="9630"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435D74"/>
              </a:solidFill>
              <a:latin typeface="Arial"/>
              <a:cs typeface="Arial"/>
              <a:sym typeface="Arial"/>
            </a:endParaRPr>
          </a:p>
        </p:txBody>
      </p:sp>
      <p:sp>
        <p:nvSpPr>
          <p:cNvPr id="557" name="Google Shape;557;p42"/>
          <p:cNvSpPr/>
          <p:nvPr/>
        </p:nvSpPr>
        <p:spPr>
          <a:xfrm>
            <a:off x="4859830" y="3609018"/>
            <a:ext cx="529829" cy="570631"/>
          </a:xfrm>
          <a:custGeom>
            <a:avLst/>
            <a:gdLst/>
            <a:ahLst/>
            <a:cxnLst/>
            <a:rect l="l" t="t" r="r" b="b"/>
            <a:pathLst>
              <a:path w="19787" h="19396" extrusionOk="0">
                <a:moveTo>
                  <a:pt x="16583" y="1203"/>
                </a:moveTo>
                <a:cubicBezTo>
                  <a:pt x="17017" y="1203"/>
                  <a:pt x="17451" y="1370"/>
                  <a:pt x="17782" y="1702"/>
                </a:cubicBezTo>
                <a:cubicBezTo>
                  <a:pt x="18446" y="2363"/>
                  <a:pt x="18446" y="3438"/>
                  <a:pt x="17782" y="4102"/>
                </a:cubicBezTo>
                <a:lnTo>
                  <a:pt x="16565" y="5319"/>
                </a:lnTo>
                <a:lnTo>
                  <a:pt x="14165" y="2918"/>
                </a:lnTo>
                <a:lnTo>
                  <a:pt x="15382" y="1702"/>
                </a:lnTo>
                <a:cubicBezTo>
                  <a:pt x="15714" y="1370"/>
                  <a:pt x="16149" y="1203"/>
                  <a:pt x="16583" y="1203"/>
                </a:cubicBezTo>
                <a:close/>
                <a:moveTo>
                  <a:pt x="13362" y="3719"/>
                </a:moveTo>
                <a:lnTo>
                  <a:pt x="14162" y="4519"/>
                </a:lnTo>
                <a:lnTo>
                  <a:pt x="4587" y="14096"/>
                </a:lnTo>
                <a:cubicBezTo>
                  <a:pt x="4255" y="13861"/>
                  <a:pt x="3884" y="13692"/>
                  <a:pt x="3488" y="13595"/>
                </a:cubicBezTo>
                <a:lnTo>
                  <a:pt x="13310" y="3770"/>
                </a:lnTo>
                <a:lnTo>
                  <a:pt x="13362" y="3719"/>
                </a:lnTo>
                <a:close/>
                <a:moveTo>
                  <a:pt x="14965" y="5322"/>
                </a:moveTo>
                <a:lnTo>
                  <a:pt x="15765" y="6122"/>
                </a:lnTo>
                <a:lnTo>
                  <a:pt x="15714" y="6173"/>
                </a:lnTo>
                <a:lnTo>
                  <a:pt x="5888" y="15996"/>
                </a:lnTo>
                <a:cubicBezTo>
                  <a:pt x="5792" y="15600"/>
                  <a:pt x="5623" y="15229"/>
                  <a:pt x="5387" y="14897"/>
                </a:cubicBezTo>
                <a:lnTo>
                  <a:pt x="14965" y="5322"/>
                </a:lnTo>
                <a:close/>
                <a:moveTo>
                  <a:pt x="2704" y="14631"/>
                </a:moveTo>
                <a:cubicBezTo>
                  <a:pt x="3925" y="14631"/>
                  <a:pt x="4911" y="15655"/>
                  <a:pt x="4850" y="16889"/>
                </a:cubicBezTo>
                <a:lnTo>
                  <a:pt x="3736" y="17249"/>
                </a:lnTo>
                <a:cubicBezTo>
                  <a:pt x="3449" y="16572"/>
                  <a:pt x="2911" y="16035"/>
                  <a:pt x="2235" y="15748"/>
                </a:cubicBezTo>
                <a:lnTo>
                  <a:pt x="2594" y="14634"/>
                </a:lnTo>
                <a:cubicBezTo>
                  <a:pt x="2631" y="14632"/>
                  <a:pt x="2667" y="14631"/>
                  <a:pt x="2704" y="14631"/>
                </a:cubicBezTo>
                <a:close/>
                <a:moveTo>
                  <a:pt x="1888" y="16835"/>
                </a:moveTo>
                <a:cubicBezTo>
                  <a:pt x="2217" y="17001"/>
                  <a:pt x="2483" y="17267"/>
                  <a:pt x="2649" y="17596"/>
                </a:cubicBezTo>
                <a:lnTo>
                  <a:pt x="1528" y="17955"/>
                </a:lnTo>
                <a:lnTo>
                  <a:pt x="1888" y="16835"/>
                </a:lnTo>
                <a:close/>
                <a:moveTo>
                  <a:pt x="16654" y="1"/>
                </a:moveTo>
                <a:cubicBezTo>
                  <a:pt x="15897" y="1"/>
                  <a:pt x="15141" y="302"/>
                  <a:pt x="14581" y="901"/>
                </a:cubicBezTo>
                <a:lnTo>
                  <a:pt x="11710" y="3770"/>
                </a:lnTo>
                <a:lnTo>
                  <a:pt x="1882" y="13601"/>
                </a:lnTo>
                <a:cubicBezTo>
                  <a:pt x="1861" y="13619"/>
                  <a:pt x="1842" y="13641"/>
                  <a:pt x="1827" y="13662"/>
                </a:cubicBezTo>
                <a:lnTo>
                  <a:pt x="1809" y="13677"/>
                </a:lnTo>
                <a:lnTo>
                  <a:pt x="1788" y="13695"/>
                </a:lnTo>
                <a:cubicBezTo>
                  <a:pt x="1782" y="13701"/>
                  <a:pt x="1773" y="13707"/>
                  <a:pt x="1767" y="13716"/>
                </a:cubicBezTo>
                <a:cubicBezTo>
                  <a:pt x="1761" y="13722"/>
                  <a:pt x="1755" y="13725"/>
                  <a:pt x="1752" y="13731"/>
                </a:cubicBezTo>
                <a:cubicBezTo>
                  <a:pt x="1746" y="13737"/>
                  <a:pt x="1737" y="13746"/>
                  <a:pt x="1728" y="13755"/>
                </a:cubicBezTo>
                <a:lnTo>
                  <a:pt x="1716" y="13773"/>
                </a:lnTo>
                <a:cubicBezTo>
                  <a:pt x="1710" y="13782"/>
                  <a:pt x="1704" y="13789"/>
                  <a:pt x="1698" y="13801"/>
                </a:cubicBezTo>
                <a:cubicBezTo>
                  <a:pt x="1688" y="13810"/>
                  <a:pt x="1688" y="13813"/>
                  <a:pt x="1685" y="13819"/>
                </a:cubicBezTo>
                <a:cubicBezTo>
                  <a:pt x="1679" y="13825"/>
                  <a:pt x="1673" y="13837"/>
                  <a:pt x="1667" y="13846"/>
                </a:cubicBezTo>
                <a:cubicBezTo>
                  <a:pt x="1661" y="13855"/>
                  <a:pt x="1658" y="13861"/>
                  <a:pt x="1655" y="13870"/>
                </a:cubicBezTo>
                <a:cubicBezTo>
                  <a:pt x="1652" y="13879"/>
                  <a:pt x="1646" y="13885"/>
                  <a:pt x="1643" y="13894"/>
                </a:cubicBezTo>
                <a:cubicBezTo>
                  <a:pt x="1640" y="13903"/>
                  <a:pt x="1634" y="13918"/>
                  <a:pt x="1631" y="13933"/>
                </a:cubicBezTo>
                <a:cubicBezTo>
                  <a:pt x="1631" y="13936"/>
                  <a:pt x="1625" y="13939"/>
                  <a:pt x="1625" y="13943"/>
                </a:cubicBezTo>
                <a:lnTo>
                  <a:pt x="1625" y="13949"/>
                </a:lnTo>
                <a:cubicBezTo>
                  <a:pt x="1625" y="13949"/>
                  <a:pt x="1625" y="13952"/>
                  <a:pt x="1625" y="13952"/>
                </a:cubicBezTo>
                <a:lnTo>
                  <a:pt x="118" y="18656"/>
                </a:lnTo>
                <a:cubicBezTo>
                  <a:pt x="1" y="19021"/>
                  <a:pt x="272" y="19393"/>
                  <a:pt x="656" y="19396"/>
                </a:cubicBezTo>
                <a:cubicBezTo>
                  <a:pt x="713" y="19396"/>
                  <a:pt x="771" y="19387"/>
                  <a:pt x="828" y="19368"/>
                </a:cubicBezTo>
                <a:lnTo>
                  <a:pt x="5538" y="17859"/>
                </a:lnTo>
                <a:lnTo>
                  <a:pt x="5547" y="17856"/>
                </a:lnTo>
                <a:cubicBezTo>
                  <a:pt x="5559" y="17853"/>
                  <a:pt x="5571" y="17847"/>
                  <a:pt x="5584" y="17844"/>
                </a:cubicBezTo>
                <a:lnTo>
                  <a:pt x="5599" y="17838"/>
                </a:lnTo>
                <a:cubicBezTo>
                  <a:pt x="5611" y="17832"/>
                  <a:pt x="5623" y="17826"/>
                  <a:pt x="5635" y="17819"/>
                </a:cubicBezTo>
                <a:cubicBezTo>
                  <a:pt x="5650" y="17810"/>
                  <a:pt x="5653" y="17810"/>
                  <a:pt x="5659" y="17804"/>
                </a:cubicBezTo>
                <a:cubicBezTo>
                  <a:pt x="5668" y="17798"/>
                  <a:pt x="5680" y="17792"/>
                  <a:pt x="5689" y="17786"/>
                </a:cubicBezTo>
                <a:cubicBezTo>
                  <a:pt x="5698" y="17780"/>
                  <a:pt x="5701" y="17777"/>
                  <a:pt x="5710" y="17771"/>
                </a:cubicBezTo>
                <a:lnTo>
                  <a:pt x="5728" y="17756"/>
                </a:lnTo>
                <a:lnTo>
                  <a:pt x="5750" y="17738"/>
                </a:lnTo>
                <a:cubicBezTo>
                  <a:pt x="5756" y="17732"/>
                  <a:pt x="5762" y="17726"/>
                  <a:pt x="5768" y="17720"/>
                </a:cubicBezTo>
                <a:cubicBezTo>
                  <a:pt x="5774" y="17714"/>
                  <a:pt x="5780" y="17708"/>
                  <a:pt x="5783" y="17702"/>
                </a:cubicBezTo>
                <a:lnTo>
                  <a:pt x="5798" y="17687"/>
                </a:lnTo>
                <a:cubicBezTo>
                  <a:pt x="5810" y="17678"/>
                  <a:pt x="5819" y="17669"/>
                  <a:pt x="5828" y="17659"/>
                </a:cubicBezTo>
                <a:lnTo>
                  <a:pt x="15714" y="7777"/>
                </a:lnTo>
                <a:lnTo>
                  <a:pt x="18582" y="4902"/>
                </a:lnTo>
                <a:cubicBezTo>
                  <a:pt x="19754" y="3809"/>
                  <a:pt x="19787" y="1961"/>
                  <a:pt x="18655" y="829"/>
                </a:cubicBezTo>
                <a:cubicBezTo>
                  <a:pt x="18102" y="276"/>
                  <a:pt x="17378" y="1"/>
                  <a:pt x="16654"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435D74"/>
              </a:solidFill>
              <a:latin typeface="Arial"/>
              <a:cs typeface="Arial"/>
              <a:sym typeface="Arial"/>
            </a:endParaRPr>
          </a:p>
        </p:txBody>
      </p:sp>
      <p:grpSp>
        <p:nvGrpSpPr>
          <p:cNvPr id="558" name="Google Shape;558;p42"/>
          <p:cNvGrpSpPr/>
          <p:nvPr/>
        </p:nvGrpSpPr>
        <p:grpSpPr>
          <a:xfrm>
            <a:off x="6759729" y="3610063"/>
            <a:ext cx="517459" cy="568541"/>
            <a:chOff x="5648375" y="3804850"/>
            <a:chExt cx="483125" cy="483125"/>
          </a:xfrm>
        </p:grpSpPr>
        <p:sp>
          <p:nvSpPr>
            <p:cNvPr id="559" name="Google Shape;559;p42"/>
            <p:cNvSpPr/>
            <p:nvPr/>
          </p:nvSpPr>
          <p:spPr>
            <a:xfrm>
              <a:off x="5648375" y="3804850"/>
              <a:ext cx="483125" cy="483125"/>
            </a:xfrm>
            <a:custGeom>
              <a:avLst/>
              <a:gdLst/>
              <a:ahLst/>
              <a:cxnLst/>
              <a:rect l="l" t="t" r="r" b="b"/>
              <a:pathLst>
                <a:path w="19325" h="19325" extrusionOk="0">
                  <a:moveTo>
                    <a:pt x="9662" y="1132"/>
                  </a:moveTo>
                  <a:cubicBezTo>
                    <a:pt x="14367" y="1132"/>
                    <a:pt x="18192" y="4958"/>
                    <a:pt x="18192" y="9662"/>
                  </a:cubicBezTo>
                  <a:cubicBezTo>
                    <a:pt x="18192" y="14367"/>
                    <a:pt x="14367" y="18192"/>
                    <a:pt x="9662" y="18192"/>
                  </a:cubicBezTo>
                  <a:cubicBezTo>
                    <a:pt x="4958" y="18192"/>
                    <a:pt x="1132" y="14367"/>
                    <a:pt x="1132" y="9662"/>
                  </a:cubicBezTo>
                  <a:cubicBezTo>
                    <a:pt x="1132" y="4958"/>
                    <a:pt x="4958" y="1132"/>
                    <a:pt x="9662" y="1132"/>
                  </a:cubicBezTo>
                  <a:close/>
                  <a:moveTo>
                    <a:pt x="9662" y="0"/>
                  </a:moveTo>
                  <a:cubicBezTo>
                    <a:pt x="7093" y="0"/>
                    <a:pt x="4668" y="1009"/>
                    <a:pt x="2838" y="2838"/>
                  </a:cubicBezTo>
                  <a:cubicBezTo>
                    <a:pt x="1009" y="4668"/>
                    <a:pt x="0" y="7093"/>
                    <a:pt x="0" y="9662"/>
                  </a:cubicBezTo>
                  <a:cubicBezTo>
                    <a:pt x="0" y="12232"/>
                    <a:pt x="1009" y="14657"/>
                    <a:pt x="2838" y="16486"/>
                  </a:cubicBezTo>
                  <a:cubicBezTo>
                    <a:pt x="4668" y="18316"/>
                    <a:pt x="7093" y="19325"/>
                    <a:pt x="9662" y="19325"/>
                  </a:cubicBezTo>
                  <a:cubicBezTo>
                    <a:pt x="12232" y="19325"/>
                    <a:pt x="14656" y="18316"/>
                    <a:pt x="16486" y="16486"/>
                  </a:cubicBezTo>
                  <a:cubicBezTo>
                    <a:pt x="18316" y="14657"/>
                    <a:pt x="19325" y="12232"/>
                    <a:pt x="19325" y="9662"/>
                  </a:cubicBezTo>
                  <a:cubicBezTo>
                    <a:pt x="19325" y="7093"/>
                    <a:pt x="18316" y="4668"/>
                    <a:pt x="16486" y="2838"/>
                  </a:cubicBezTo>
                  <a:cubicBezTo>
                    <a:pt x="14656" y="1009"/>
                    <a:pt x="12232" y="0"/>
                    <a:pt x="9662"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435D74"/>
                </a:solidFill>
                <a:latin typeface="Arial"/>
                <a:cs typeface="Arial"/>
                <a:sym typeface="Arial"/>
              </a:endParaRPr>
            </a:p>
          </p:txBody>
        </p:sp>
        <p:sp>
          <p:nvSpPr>
            <p:cNvPr id="560" name="Google Shape;560;p42"/>
            <p:cNvSpPr/>
            <p:nvPr/>
          </p:nvSpPr>
          <p:spPr>
            <a:xfrm>
              <a:off x="5762575" y="3947300"/>
              <a:ext cx="88275" cy="85000"/>
            </a:xfrm>
            <a:custGeom>
              <a:avLst/>
              <a:gdLst/>
              <a:ahLst/>
              <a:cxnLst/>
              <a:rect l="l" t="t" r="r" b="b"/>
              <a:pathLst>
                <a:path w="3531" h="3400" extrusionOk="0">
                  <a:moveTo>
                    <a:pt x="1697" y="1135"/>
                  </a:moveTo>
                  <a:cubicBezTo>
                    <a:pt x="2202"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8" y="0"/>
                  </a:moveTo>
                  <a:cubicBezTo>
                    <a:pt x="1479" y="0"/>
                    <a:pt x="1258" y="43"/>
                    <a:pt x="1048" y="130"/>
                  </a:cubicBezTo>
                  <a:cubicBezTo>
                    <a:pt x="414" y="392"/>
                    <a:pt x="1" y="1011"/>
                    <a:pt x="1" y="1700"/>
                  </a:cubicBezTo>
                  <a:cubicBezTo>
                    <a:pt x="1" y="2639"/>
                    <a:pt x="758" y="3397"/>
                    <a:pt x="1697" y="3400"/>
                  </a:cubicBezTo>
                  <a:cubicBezTo>
                    <a:pt x="2386" y="3400"/>
                    <a:pt x="3005" y="2983"/>
                    <a:pt x="3268" y="2349"/>
                  </a:cubicBezTo>
                  <a:cubicBezTo>
                    <a:pt x="3530" y="1715"/>
                    <a:pt x="3385" y="984"/>
                    <a:pt x="2899" y="498"/>
                  </a:cubicBezTo>
                  <a:cubicBezTo>
                    <a:pt x="2574" y="173"/>
                    <a:pt x="2139" y="0"/>
                    <a:pt x="1698"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435D74"/>
                </a:solidFill>
                <a:latin typeface="Arial"/>
                <a:cs typeface="Arial"/>
                <a:sym typeface="Arial"/>
              </a:endParaRPr>
            </a:p>
          </p:txBody>
        </p:sp>
        <p:sp>
          <p:nvSpPr>
            <p:cNvPr id="561" name="Google Shape;561;p42"/>
            <p:cNvSpPr/>
            <p:nvPr/>
          </p:nvSpPr>
          <p:spPr>
            <a:xfrm>
              <a:off x="5932425" y="3947300"/>
              <a:ext cx="88250" cy="85000"/>
            </a:xfrm>
            <a:custGeom>
              <a:avLst/>
              <a:gdLst/>
              <a:ahLst/>
              <a:cxnLst/>
              <a:rect l="l" t="t" r="r" b="b"/>
              <a:pathLst>
                <a:path w="3530" h="3400" extrusionOk="0">
                  <a:moveTo>
                    <a:pt x="1697" y="1135"/>
                  </a:moveTo>
                  <a:cubicBezTo>
                    <a:pt x="2201"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7" y="0"/>
                  </a:moveTo>
                  <a:cubicBezTo>
                    <a:pt x="1479" y="0"/>
                    <a:pt x="1258" y="43"/>
                    <a:pt x="1048" y="130"/>
                  </a:cubicBezTo>
                  <a:cubicBezTo>
                    <a:pt x="414" y="392"/>
                    <a:pt x="0" y="1011"/>
                    <a:pt x="0" y="1700"/>
                  </a:cubicBezTo>
                  <a:cubicBezTo>
                    <a:pt x="0" y="2639"/>
                    <a:pt x="758" y="3397"/>
                    <a:pt x="1697" y="3400"/>
                  </a:cubicBezTo>
                  <a:cubicBezTo>
                    <a:pt x="2386" y="3400"/>
                    <a:pt x="3005" y="2983"/>
                    <a:pt x="3267" y="2349"/>
                  </a:cubicBezTo>
                  <a:cubicBezTo>
                    <a:pt x="3530" y="1715"/>
                    <a:pt x="3385" y="984"/>
                    <a:pt x="2899" y="498"/>
                  </a:cubicBezTo>
                  <a:cubicBezTo>
                    <a:pt x="2574" y="173"/>
                    <a:pt x="2139" y="0"/>
                    <a:pt x="1697"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435D74"/>
                </a:solidFill>
                <a:latin typeface="Arial"/>
                <a:cs typeface="Arial"/>
                <a:sym typeface="Arial"/>
              </a:endParaRPr>
            </a:p>
          </p:txBody>
        </p:sp>
        <p:sp>
          <p:nvSpPr>
            <p:cNvPr id="562" name="Google Shape;562;p42"/>
            <p:cNvSpPr/>
            <p:nvPr/>
          </p:nvSpPr>
          <p:spPr>
            <a:xfrm>
              <a:off x="5762575" y="4060600"/>
              <a:ext cx="254800" cy="141550"/>
            </a:xfrm>
            <a:custGeom>
              <a:avLst/>
              <a:gdLst/>
              <a:ahLst/>
              <a:cxnLst/>
              <a:rect l="l" t="t" r="r" b="b"/>
              <a:pathLst>
                <a:path w="10192" h="5662" extrusionOk="0">
                  <a:moveTo>
                    <a:pt x="9017" y="1132"/>
                  </a:moveTo>
                  <a:cubicBezTo>
                    <a:pt x="8736" y="3083"/>
                    <a:pt x="7066" y="4529"/>
                    <a:pt x="5094" y="4529"/>
                  </a:cubicBezTo>
                  <a:cubicBezTo>
                    <a:pt x="3123" y="4529"/>
                    <a:pt x="1453" y="3083"/>
                    <a:pt x="1172" y="1132"/>
                  </a:cubicBezTo>
                  <a:close/>
                  <a:moveTo>
                    <a:pt x="565" y="0"/>
                  </a:moveTo>
                  <a:cubicBezTo>
                    <a:pt x="251" y="0"/>
                    <a:pt x="1" y="251"/>
                    <a:pt x="1" y="565"/>
                  </a:cubicBezTo>
                  <a:cubicBezTo>
                    <a:pt x="1" y="3373"/>
                    <a:pt x="2286" y="5662"/>
                    <a:pt x="5094" y="5662"/>
                  </a:cubicBezTo>
                  <a:cubicBezTo>
                    <a:pt x="7905" y="5662"/>
                    <a:pt x="10191" y="3373"/>
                    <a:pt x="10191" y="565"/>
                  </a:cubicBezTo>
                  <a:cubicBezTo>
                    <a:pt x="10191" y="251"/>
                    <a:pt x="9938" y="0"/>
                    <a:pt x="9623"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435D74"/>
                </a:solidFill>
                <a:latin typeface="Arial"/>
                <a:cs typeface="Arial"/>
                <a:sym typeface="Arial"/>
              </a:endParaRPr>
            </a:p>
          </p:txBody>
        </p:sp>
      </p:grpSp>
      <p:grpSp>
        <p:nvGrpSpPr>
          <p:cNvPr id="563" name="Google Shape;563;p42"/>
          <p:cNvGrpSpPr/>
          <p:nvPr/>
        </p:nvGrpSpPr>
        <p:grpSpPr>
          <a:xfrm>
            <a:off x="3090906" y="3603916"/>
            <a:ext cx="420207" cy="568512"/>
            <a:chOff x="3316000" y="4399325"/>
            <a:chExt cx="392325" cy="483100"/>
          </a:xfrm>
        </p:grpSpPr>
        <p:sp>
          <p:nvSpPr>
            <p:cNvPr id="564" name="Google Shape;564;p42"/>
            <p:cNvSpPr/>
            <p:nvPr/>
          </p:nvSpPr>
          <p:spPr>
            <a:xfrm>
              <a:off x="3316000" y="4399325"/>
              <a:ext cx="392325" cy="483100"/>
            </a:xfrm>
            <a:custGeom>
              <a:avLst/>
              <a:gdLst/>
              <a:ahLst/>
              <a:cxnLst/>
              <a:rect l="l" t="t" r="r" b="b"/>
              <a:pathLst>
                <a:path w="15693" h="19324" extrusionOk="0">
                  <a:moveTo>
                    <a:pt x="7824" y="1132"/>
                  </a:moveTo>
                  <a:cubicBezTo>
                    <a:pt x="8714" y="1132"/>
                    <a:pt x="9554" y="1551"/>
                    <a:pt x="10088" y="2264"/>
                  </a:cubicBezTo>
                  <a:cubicBezTo>
                    <a:pt x="9551" y="2977"/>
                    <a:pt x="8711" y="3393"/>
                    <a:pt x="7824" y="3396"/>
                  </a:cubicBezTo>
                  <a:lnTo>
                    <a:pt x="5049" y="3396"/>
                  </a:lnTo>
                  <a:cubicBezTo>
                    <a:pt x="5321" y="2080"/>
                    <a:pt x="6477" y="1135"/>
                    <a:pt x="7824" y="1132"/>
                  </a:cubicBezTo>
                  <a:close/>
                  <a:moveTo>
                    <a:pt x="10595" y="3393"/>
                  </a:moveTo>
                  <a:cubicBezTo>
                    <a:pt x="10635" y="3580"/>
                    <a:pt x="10653" y="3771"/>
                    <a:pt x="10653" y="3964"/>
                  </a:cubicBezTo>
                  <a:lnTo>
                    <a:pt x="10653" y="6304"/>
                  </a:lnTo>
                  <a:cubicBezTo>
                    <a:pt x="10653" y="7865"/>
                    <a:pt x="9385" y="9133"/>
                    <a:pt x="7824" y="9133"/>
                  </a:cubicBezTo>
                  <a:cubicBezTo>
                    <a:pt x="6260" y="9133"/>
                    <a:pt x="4991" y="7865"/>
                    <a:pt x="4991" y="6304"/>
                  </a:cubicBezTo>
                  <a:lnTo>
                    <a:pt x="4991" y="4529"/>
                  </a:lnTo>
                  <a:lnTo>
                    <a:pt x="7824" y="4529"/>
                  </a:lnTo>
                  <a:cubicBezTo>
                    <a:pt x="8859" y="4525"/>
                    <a:pt x="9856" y="4121"/>
                    <a:pt x="10595" y="3393"/>
                  </a:cubicBezTo>
                  <a:close/>
                  <a:moveTo>
                    <a:pt x="6465" y="10027"/>
                  </a:moveTo>
                  <a:cubicBezTo>
                    <a:pt x="6903" y="10187"/>
                    <a:pt x="7362" y="10267"/>
                    <a:pt x="7823" y="10267"/>
                  </a:cubicBezTo>
                  <a:cubicBezTo>
                    <a:pt x="8283" y="10267"/>
                    <a:pt x="8743" y="10187"/>
                    <a:pt x="9182" y="10027"/>
                  </a:cubicBezTo>
                  <a:lnTo>
                    <a:pt x="9182" y="10027"/>
                  </a:lnTo>
                  <a:lnTo>
                    <a:pt x="7824" y="12071"/>
                  </a:lnTo>
                  <a:lnTo>
                    <a:pt x="6465" y="10027"/>
                  </a:lnTo>
                  <a:close/>
                  <a:moveTo>
                    <a:pt x="10152" y="10610"/>
                  </a:moveTo>
                  <a:lnTo>
                    <a:pt x="11051" y="11476"/>
                  </a:lnTo>
                  <a:lnTo>
                    <a:pt x="9433" y="13904"/>
                  </a:lnTo>
                  <a:lnTo>
                    <a:pt x="8551" y="13022"/>
                  </a:lnTo>
                  <a:lnTo>
                    <a:pt x="10152" y="10610"/>
                  </a:lnTo>
                  <a:close/>
                  <a:moveTo>
                    <a:pt x="5493" y="10610"/>
                  </a:moveTo>
                  <a:lnTo>
                    <a:pt x="7096" y="13022"/>
                  </a:lnTo>
                  <a:lnTo>
                    <a:pt x="6211" y="13907"/>
                  </a:lnTo>
                  <a:lnTo>
                    <a:pt x="4593" y="11476"/>
                  </a:lnTo>
                  <a:lnTo>
                    <a:pt x="5493" y="10610"/>
                  </a:lnTo>
                  <a:close/>
                  <a:moveTo>
                    <a:pt x="3630" y="12074"/>
                  </a:moveTo>
                  <a:lnTo>
                    <a:pt x="5653" y="15109"/>
                  </a:lnTo>
                  <a:cubicBezTo>
                    <a:pt x="5746" y="15251"/>
                    <a:pt x="5900" y="15341"/>
                    <a:pt x="6069" y="15356"/>
                  </a:cubicBezTo>
                  <a:cubicBezTo>
                    <a:pt x="6087" y="15359"/>
                    <a:pt x="6106" y="15359"/>
                    <a:pt x="6124" y="15359"/>
                  </a:cubicBezTo>
                  <a:cubicBezTo>
                    <a:pt x="6275" y="15359"/>
                    <a:pt x="6417" y="15302"/>
                    <a:pt x="6525" y="15193"/>
                  </a:cubicBezTo>
                  <a:lnTo>
                    <a:pt x="7256" y="14463"/>
                  </a:lnTo>
                  <a:lnTo>
                    <a:pt x="7256" y="18192"/>
                  </a:lnTo>
                  <a:lnTo>
                    <a:pt x="2247" y="18192"/>
                  </a:lnTo>
                  <a:lnTo>
                    <a:pt x="1332" y="13502"/>
                  </a:lnTo>
                  <a:cubicBezTo>
                    <a:pt x="1329" y="13493"/>
                    <a:pt x="1326" y="13484"/>
                    <a:pt x="1326" y="13475"/>
                  </a:cubicBezTo>
                  <a:cubicBezTo>
                    <a:pt x="1235" y="13110"/>
                    <a:pt x="1438" y="12735"/>
                    <a:pt x="1791" y="12612"/>
                  </a:cubicBezTo>
                  <a:lnTo>
                    <a:pt x="3630" y="12074"/>
                  </a:lnTo>
                  <a:close/>
                  <a:moveTo>
                    <a:pt x="12015" y="12074"/>
                  </a:moveTo>
                  <a:lnTo>
                    <a:pt x="13899" y="12612"/>
                  </a:lnTo>
                  <a:cubicBezTo>
                    <a:pt x="14252" y="12735"/>
                    <a:pt x="14454" y="13110"/>
                    <a:pt x="14367" y="13475"/>
                  </a:cubicBezTo>
                  <a:cubicBezTo>
                    <a:pt x="14364" y="13481"/>
                    <a:pt x="14361" y="13490"/>
                    <a:pt x="14361" y="13496"/>
                  </a:cubicBezTo>
                  <a:lnTo>
                    <a:pt x="13395" y="18192"/>
                  </a:lnTo>
                  <a:lnTo>
                    <a:pt x="8388" y="18192"/>
                  </a:lnTo>
                  <a:lnTo>
                    <a:pt x="8388" y="14463"/>
                  </a:lnTo>
                  <a:lnTo>
                    <a:pt x="9119" y="15196"/>
                  </a:lnTo>
                  <a:cubicBezTo>
                    <a:pt x="9228" y="15302"/>
                    <a:pt x="9370" y="15362"/>
                    <a:pt x="9521" y="15362"/>
                  </a:cubicBezTo>
                  <a:cubicBezTo>
                    <a:pt x="9539" y="15362"/>
                    <a:pt x="9557" y="15359"/>
                    <a:pt x="9578" y="15359"/>
                  </a:cubicBezTo>
                  <a:cubicBezTo>
                    <a:pt x="9744" y="15341"/>
                    <a:pt x="9898" y="15251"/>
                    <a:pt x="9992" y="15109"/>
                  </a:cubicBezTo>
                  <a:lnTo>
                    <a:pt x="12015" y="12074"/>
                  </a:lnTo>
                  <a:close/>
                  <a:moveTo>
                    <a:pt x="7823" y="1"/>
                  </a:moveTo>
                  <a:cubicBezTo>
                    <a:pt x="7476" y="1"/>
                    <a:pt x="7126" y="46"/>
                    <a:pt x="6779" y="141"/>
                  </a:cubicBezTo>
                  <a:cubicBezTo>
                    <a:pt x="5055" y="612"/>
                    <a:pt x="3859" y="2176"/>
                    <a:pt x="3859" y="3964"/>
                  </a:cubicBezTo>
                  <a:lnTo>
                    <a:pt x="3859" y="6304"/>
                  </a:lnTo>
                  <a:cubicBezTo>
                    <a:pt x="3859" y="7355"/>
                    <a:pt x="4279" y="8363"/>
                    <a:pt x="5022" y="9106"/>
                  </a:cubicBezTo>
                  <a:lnTo>
                    <a:pt x="5022" y="9489"/>
                  </a:lnTo>
                  <a:lnTo>
                    <a:pt x="3539" y="10921"/>
                  </a:lnTo>
                  <a:lnTo>
                    <a:pt x="1462" y="11528"/>
                  </a:lnTo>
                  <a:lnTo>
                    <a:pt x="1444" y="11534"/>
                  </a:lnTo>
                  <a:cubicBezTo>
                    <a:pt x="529" y="11842"/>
                    <a:pt x="0" y="12796"/>
                    <a:pt x="221" y="13735"/>
                  </a:cubicBezTo>
                  <a:lnTo>
                    <a:pt x="1223" y="18868"/>
                  </a:lnTo>
                  <a:cubicBezTo>
                    <a:pt x="1274" y="19131"/>
                    <a:pt x="1507" y="19324"/>
                    <a:pt x="1779" y="19324"/>
                  </a:cubicBezTo>
                  <a:cubicBezTo>
                    <a:pt x="1794" y="19324"/>
                    <a:pt x="1809" y="19324"/>
                    <a:pt x="1824" y="19321"/>
                  </a:cubicBezTo>
                  <a:cubicBezTo>
                    <a:pt x="1839" y="19321"/>
                    <a:pt x="1854" y="19324"/>
                    <a:pt x="1869" y="19324"/>
                  </a:cubicBezTo>
                  <a:lnTo>
                    <a:pt x="13856" y="19324"/>
                  </a:lnTo>
                  <a:cubicBezTo>
                    <a:pt x="14125" y="19324"/>
                    <a:pt x="14358" y="19134"/>
                    <a:pt x="14412" y="18871"/>
                  </a:cubicBezTo>
                  <a:lnTo>
                    <a:pt x="15469" y="13735"/>
                  </a:lnTo>
                  <a:cubicBezTo>
                    <a:pt x="15692" y="12796"/>
                    <a:pt x="15164" y="11842"/>
                    <a:pt x="14249" y="11534"/>
                  </a:cubicBezTo>
                  <a:lnTo>
                    <a:pt x="14225" y="11525"/>
                  </a:lnTo>
                  <a:lnTo>
                    <a:pt x="12108" y="10921"/>
                  </a:lnTo>
                  <a:lnTo>
                    <a:pt x="10623" y="9489"/>
                  </a:lnTo>
                  <a:lnTo>
                    <a:pt x="10623" y="9103"/>
                  </a:lnTo>
                  <a:cubicBezTo>
                    <a:pt x="11368" y="8363"/>
                    <a:pt x="11785" y="7355"/>
                    <a:pt x="11785" y="6304"/>
                  </a:cubicBezTo>
                  <a:lnTo>
                    <a:pt x="11785" y="3964"/>
                  </a:lnTo>
                  <a:cubicBezTo>
                    <a:pt x="11785" y="3281"/>
                    <a:pt x="11610" y="2611"/>
                    <a:pt x="11275" y="2019"/>
                  </a:cubicBezTo>
                  <a:cubicBezTo>
                    <a:pt x="11263" y="1995"/>
                    <a:pt x="11251" y="1971"/>
                    <a:pt x="11233" y="1950"/>
                  </a:cubicBezTo>
                  <a:cubicBezTo>
                    <a:pt x="10507" y="720"/>
                    <a:pt x="9197" y="1"/>
                    <a:pt x="7823"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435D74"/>
                </a:solidFill>
                <a:latin typeface="Arial"/>
                <a:cs typeface="Arial"/>
                <a:sym typeface="Arial"/>
              </a:endParaRPr>
            </a:p>
          </p:txBody>
        </p:sp>
        <p:sp>
          <p:nvSpPr>
            <p:cNvPr id="565" name="Google Shape;565;p42"/>
            <p:cNvSpPr/>
            <p:nvPr/>
          </p:nvSpPr>
          <p:spPr>
            <a:xfrm>
              <a:off x="3582300" y="4797475"/>
              <a:ext cx="56650" cy="28350"/>
            </a:xfrm>
            <a:custGeom>
              <a:avLst/>
              <a:gdLst/>
              <a:ahLst/>
              <a:cxnLst/>
              <a:rect l="l" t="t" r="r" b="b"/>
              <a:pathLst>
                <a:path w="2266" h="1134" extrusionOk="0">
                  <a:moveTo>
                    <a:pt x="569" y="1"/>
                  </a:moveTo>
                  <a:cubicBezTo>
                    <a:pt x="254" y="1"/>
                    <a:pt x="1" y="255"/>
                    <a:pt x="1" y="569"/>
                  </a:cubicBezTo>
                  <a:cubicBezTo>
                    <a:pt x="1" y="880"/>
                    <a:pt x="254" y="1133"/>
                    <a:pt x="569" y="1133"/>
                  </a:cubicBezTo>
                  <a:lnTo>
                    <a:pt x="1701" y="1133"/>
                  </a:lnTo>
                  <a:cubicBezTo>
                    <a:pt x="2012" y="1133"/>
                    <a:pt x="2265" y="880"/>
                    <a:pt x="2265" y="569"/>
                  </a:cubicBezTo>
                  <a:cubicBezTo>
                    <a:pt x="2265" y="255"/>
                    <a:pt x="2012" y="1"/>
                    <a:pt x="1701"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435D74"/>
                </a:solidFill>
                <a:latin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45"/>
          <p:cNvSpPr txBox="1"/>
          <p:nvPr/>
        </p:nvSpPr>
        <p:spPr>
          <a:xfrm rot="5400000">
            <a:off x="-1295267" y="1517200"/>
            <a:ext cx="3230800" cy="438400"/>
          </a:xfrm>
          <a:prstGeom prst="rect">
            <a:avLst/>
          </a:prstGeom>
          <a:noFill/>
          <a:ln>
            <a:noFill/>
          </a:ln>
        </p:spPr>
        <p:txBody>
          <a:bodyPr spcFirstLastPara="1" wrap="square" lIns="121900" tIns="121900" rIns="121900" bIns="121900" anchor="ctr" anchorCtr="0">
            <a:noAutofit/>
          </a:bodyPr>
          <a:lstStyle/>
          <a:p>
            <a:pPr algn="ctr"/>
            <a:r>
              <a:rPr lang="en" sz="3333">
                <a:solidFill>
                  <a:schemeClr val="accent2"/>
                </a:solidFill>
                <a:latin typeface="Bebas Neue"/>
                <a:ea typeface="Bebas Neue"/>
                <a:cs typeface="Bebas Neue"/>
                <a:sym typeface="Bebas Neue"/>
              </a:rPr>
              <a:t>Tampilan WEBSITE</a:t>
            </a:r>
            <a:endParaRPr sz="3333">
              <a:solidFill>
                <a:schemeClr val="accent2"/>
              </a:solidFill>
              <a:latin typeface="Bebas Neue"/>
              <a:ea typeface="Bebas Neue"/>
              <a:cs typeface="Bebas Neue"/>
              <a:sym typeface="Bebas Neue"/>
            </a:endParaRPr>
          </a:p>
        </p:txBody>
      </p:sp>
      <p:pic>
        <p:nvPicPr>
          <p:cNvPr id="605" name="Google Shape;605;p45"/>
          <p:cNvPicPr preferRelativeResize="0"/>
          <p:nvPr/>
        </p:nvPicPr>
        <p:blipFill rotWithShape="1">
          <a:blip r:embed="rId3">
            <a:alphaModFix/>
          </a:blip>
          <a:srcRect t="34577" b="37768"/>
          <a:stretch/>
        </p:blipFill>
        <p:spPr>
          <a:xfrm>
            <a:off x="784534" y="3649235"/>
            <a:ext cx="5200285" cy="2491100"/>
          </a:xfrm>
          <a:prstGeom prst="rect">
            <a:avLst/>
          </a:prstGeom>
          <a:noFill/>
          <a:ln>
            <a:noFill/>
          </a:ln>
        </p:spPr>
      </p:pic>
      <p:pic>
        <p:nvPicPr>
          <p:cNvPr id="606" name="Google Shape;606;p45"/>
          <p:cNvPicPr preferRelativeResize="0"/>
          <p:nvPr/>
        </p:nvPicPr>
        <p:blipFill rotWithShape="1">
          <a:blip r:embed="rId3">
            <a:alphaModFix/>
          </a:blip>
          <a:srcRect t="62735"/>
          <a:stretch/>
        </p:blipFill>
        <p:spPr>
          <a:xfrm>
            <a:off x="6414567" y="3201751"/>
            <a:ext cx="4712968" cy="3042268"/>
          </a:xfrm>
          <a:prstGeom prst="rect">
            <a:avLst/>
          </a:prstGeom>
          <a:noFill/>
          <a:ln>
            <a:noFill/>
          </a:ln>
        </p:spPr>
      </p:pic>
      <p:pic>
        <p:nvPicPr>
          <p:cNvPr id="607" name="Google Shape;607;p45"/>
          <p:cNvPicPr preferRelativeResize="0"/>
          <p:nvPr/>
        </p:nvPicPr>
        <p:blipFill rotWithShape="1">
          <a:blip r:embed="rId3">
            <a:alphaModFix/>
          </a:blip>
          <a:srcRect b="65924"/>
          <a:stretch/>
        </p:blipFill>
        <p:spPr>
          <a:xfrm>
            <a:off x="3359284" y="342533"/>
            <a:ext cx="5473424" cy="3230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6"/>
          <p:cNvSpPr/>
          <p:nvPr/>
        </p:nvSpPr>
        <p:spPr>
          <a:xfrm>
            <a:off x="8049589" y="1412855"/>
            <a:ext cx="3326800" cy="2398000"/>
          </a:xfrm>
          <a:prstGeom prst="rect">
            <a:avLst/>
          </a:pr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91" name="Google Shape;391;p36"/>
          <p:cNvSpPr/>
          <p:nvPr/>
        </p:nvSpPr>
        <p:spPr>
          <a:xfrm>
            <a:off x="6256489" y="4048188"/>
            <a:ext cx="3326800" cy="2398000"/>
          </a:xfrm>
          <a:prstGeom prst="rect">
            <a:avLst/>
          </a:pr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92" name="Google Shape;392;p36"/>
          <p:cNvSpPr/>
          <p:nvPr/>
        </p:nvSpPr>
        <p:spPr>
          <a:xfrm>
            <a:off x="4448223" y="1412855"/>
            <a:ext cx="3326800" cy="2398000"/>
          </a:xfrm>
          <a:prstGeom prst="rect">
            <a:avLst/>
          </a:pr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93" name="Google Shape;393;p36"/>
          <p:cNvSpPr/>
          <p:nvPr/>
        </p:nvSpPr>
        <p:spPr>
          <a:xfrm>
            <a:off x="2640000" y="4048188"/>
            <a:ext cx="3326800" cy="2398000"/>
          </a:xfrm>
          <a:prstGeom prst="rect">
            <a:avLst/>
          </a:pr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94" name="Google Shape;394;p36"/>
          <p:cNvSpPr/>
          <p:nvPr/>
        </p:nvSpPr>
        <p:spPr>
          <a:xfrm>
            <a:off x="831733" y="1412855"/>
            <a:ext cx="3326800" cy="2398000"/>
          </a:xfrm>
          <a:prstGeom prst="rect">
            <a:avLst/>
          </a:pr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95" name="Google Shape;395;p36"/>
          <p:cNvSpPr txBox="1">
            <a:spLocks noGrp="1"/>
          </p:cNvSpPr>
          <p:nvPr>
            <p:ph type="subTitle" idx="1"/>
          </p:nvPr>
        </p:nvSpPr>
        <p:spPr>
          <a:xfrm>
            <a:off x="960000" y="3014999"/>
            <a:ext cx="3115200" cy="646400"/>
          </a:xfrm>
          <a:prstGeom prst="rect">
            <a:avLst/>
          </a:prstGeom>
        </p:spPr>
        <p:txBody>
          <a:bodyPr spcFirstLastPara="1" wrap="square" lIns="121900" tIns="121900" rIns="121900" bIns="121900" anchor="t" anchorCtr="0">
            <a:noAutofit/>
          </a:bodyPr>
          <a:lstStyle/>
          <a:p>
            <a:pPr marL="0" indent="0"/>
            <a:r>
              <a:rPr lang="en" dirty="0"/>
              <a:t>Sebagai ketua dan backend developer</a:t>
            </a:r>
            <a:endParaRPr dirty="0"/>
          </a:p>
        </p:txBody>
      </p:sp>
      <p:sp>
        <p:nvSpPr>
          <p:cNvPr id="396" name="Google Shape;396;p36"/>
          <p:cNvSpPr txBox="1">
            <a:spLocks noGrp="1"/>
          </p:cNvSpPr>
          <p:nvPr>
            <p:ph type="title"/>
          </p:nvPr>
        </p:nvSpPr>
        <p:spPr>
          <a:xfrm>
            <a:off x="960000" y="2161611"/>
            <a:ext cx="3115200" cy="963200"/>
          </a:xfrm>
          <a:prstGeom prst="rect">
            <a:avLst/>
          </a:prstGeom>
        </p:spPr>
        <p:txBody>
          <a:bodyPr spcFirstLastPara="1" wrap="square" lIns="121900" tIns="121900" rIns="121900" bIns="121900" anchor="ctr" anchorCtr="0">
            <a:noAutofit/>
          </a:bodyPr>
          <a:lstStyle/>
          <a:p>
            <a:r>
              <a:rPr lang="en" dirty="0"/>
              <a:t>Widi afandi</a:t>
            </a:r>
            <a:endParaRPr dirty="0"/>
          </a:p>
        </p:txBody>
      </p:sp>
      <p:sp>
        <p:nvSpPr>
          <p:cNvPr id="397" name="Google Shape;397;p36"/>
          <p:cNvSpPr txBox="1">
            <a:spLocks noGrp="1"/>
          </p:cNvSpPr>
          <p:nvPr>
            <p:ph type="title" idx="2"/>
          </p:nvPr>
        </p:nvSpPr>
        <p:spPr>
          <a:xfrm>
            <a:off x="960000" y="1544644"/>
            <a:ext cx="1232800" cy="549600"/>
          </a:xfrm>
          <a:prstGeom prst="rect">
            <a:avLst/>
          </a:prstGeom>
        </p:spPr>
        <p:txBody>
          <a:bodyPr spcFirstLastPara="1" wrap="square" lIns="121900" tIns="121900" rIns="121900" bIns="121900" anchor="ctr" anchorCtr="0">
            <a:noAutofit/>
          </a:bodyPr>
          <a:lstStyle/>
          <a:p>
            <a:r>
              <a:rPr lang="en"/>
              <a:t>01.</a:t>
            </a:r>
            <a:endParaRPr/>
          </a:p>
        </p:txBody>
      </p:sp>
      <p:sp>
        <p:nvSpPr>
          <p:cNvPr id="398" name="Google Shape;398;p36"/>
          <p:cNvSpPr txBox="1">
            <a:spLocks noGrp="1"/>
          </p:cNvSpPr>
          <p:nvPr>
            <p:ph type="title" idx="3"/>
          </p:nvPr>
        </p:nvSpPr>
        <p:spPr>
          <a:xfrm>
            <a:off x="4538400" y="2161621"/>
            <a:ext cx="3115200" cy="966400"/>
          </a:xfrm>
          <a:prstGeom prst="rect">
            <a:avLst/>
          </a:prstGeom>
        </p:spPr>
        <p:txBody>
          <a:bodyPr spcFirstLastPara="1" wrap="square" lIns="121900" tIns="121900" rIns="121900" bIns="121900" anchor="ctr" anchorCtr="0">
            <a:noAutofit/>
          </a:bodyPr>
          <a:lstStyle/>
          <a:p>
            <a:r>
              <a:rPr lang="en"/>
              <a:t>SATRIA NUR SAPUTRO</a:t>
            </a:r>
            <a:endParaRPr/>
          </a:p>
        </p:txBody>
      </p:sp>
      <p:sp>
        <p:nvSpPr>
          <p:cNvPr id="399" name="Google Shape;399;p36"/>
          <p:cNvSpPr txBox="1">
            <a:spLocks noGrp="1"/>
          </p:cNvSpPr>
          <p:nvPr>
            <p:ph type="title" idx="4"/>
          </p:nvPr>
        </p:nvSpPr>
        <p:spPr>
          <a:xfrm>
            <a:off x="4538400" y="1544644"/>
            <a:ext cx="1231200" cy="549600"/>
          </a:xfrm>
          <a:prstGeom prst="rect">
            <a:avLst/>
          </a:prstGeom>
        </p:spPr>
        <p:txBody>
          <a:bodyPr spcFirstLastPara="1" wrap="square" lIns="121900" tIns="121900" rIns="121900" bIns="121900" anchor="ctr" anchorCtr="0">
            <a:noAutofit/>
          </a:bodyPr>
          <a:lstStyle/>
          <a:p>
            <a:r>
              <a:rPr lang="en"/>
              <a:t>02.</a:t>
            </a:r>
            <a:endParaRPr/>
          </a:p>
        </p:txBody>
      </p:sp>
      <p:sp>
        <p:nvSpPr>
          <p:cNvPr id="400" name="Google Shape;400;p36"/>
          <p:cNvSpPr txBox="1">
            <a:spLocks noGrp="1"/>
          </p:cNvSpPr>
          <p:nvPr>
            <p:ph type="subTitle" idx="5"/>
          </p:nvPr>
        </p:nvSpPr>
        <p:spPr>
          <a:xfrm>
            <a:off x="4538400" y="3014999"/>
            <a:ext cx="3115200" cy="646400"/>
          </a:xfrm>
          <a:prstGeom prst="rect">
            <a:avLst/>
          </a:prstGeom>
        </p:spPr>
        <p:txBody>
          <a:bodyPr spcFirstLastPara="1" wrap="square" lIns="121900" tIns="121900" rIns="121900" bIns="121900" anchor="t" anchorCtr="0">
            <a:noAutofit/>
          </a:bodyPr>
          <a:lstStyle/>
          <a:p>
            <a:pPr marL="0" indent="0"/>
            <a:r>
              <a:rPr lang="en"/>
              <a:t>Sebagai Computer Vision developer</a:t>
            </a:r>
            <a:endParaRPr/>
          </a:p>
        </p:txBody>
      </p:sp>
      <p:sp>
        <p:nvSpPr>
          <p:cNvPr id="401" name="Google Shape;401;p36"/>
          <p:cNvSpPr txBox="1">
            <a:spLocks noGrp="1"/>
          </p:cNvSpPr>
          <p:nvPr>
            <p:ph type="title" idx="6"/>
          </p:nvPr>
        </p:nvSpPr>
        <p:spPr>
          <a:xfrm>
            <a:off x="8116800" y="2161611"/>
            <a:ext cx="3115200" cy="963200"/>
          </a:xfrm>
          <a:prstGeom prst="rect">
            <a:avLst/>
          </a:prstGeom>
        </p:spPr>
        <p:txBody>
          <a:bodyPr spcFirstLastPara="1" wrap="square" lIns="121900" tIns="121900" rIns="121900" bIns="121900" anchor="ctr" anchorCtr="0">
            <a:noAutofit/>
          </a:bodyPr>
          <a:lstStyle/>
          <a:p>
            <a:r>
              <a:rPr lang="en"/>
              <a:t>Anggeralmasih W.R</a:t>
            </a:r>
            <a:endParaRPr/>
          </a:p>
        </p:txBody>
      </p:sp>
      <p:sp>
        <p:nvSpPr>
          <p:cNvPr id="402" name="Google Shape;402;p36"/>
          <p:cNvSpPr txBox="1">
            <a:spLocks noGrp="1"/>
          </p:cNvSpPr>
          <p:nvPr>
            <p:ph type="title" idx="7"/>
          </p:nvPr>
        </p:nvSpPr>
        <p:spPr>
          <a:xfrm>
            <a:off x="8116800" y="1544644"/>
            <a:ext cx="1231200" cy="549600"/>
          </a:xfrm>
          <a:prstGeom prst="rect">
            <a:avLst/>
          </a:prstGeom>
        </p:spPr>
        <p:txBody>
          <a:bodyPr spcFirstLastPara="1" wrap="square" lIns="121900" tIns="121900" rIns="121900" bIns="121900" anchor="ctr" anchorCtr="0">
            <a:noAutofit/>
          </a:bodyPr>
          <a:lstStyle/>
          <a:p>
            <a:r>
              <a:rPr lang="en"/>
              <a:t>03.</a:t>
            </a:r>
            <a:endParaRPr/>
          </a:p>
        </p:txBody>
      </p:sp>
      <p:sp>
        <p:nvSpPr>
          <p:cNvPr id="403" name="Google Shape;403;p36"/>
          <p:cNvSpPr txBox="1">
            <a:spLocks noGrp="1"/>
          </p:cNvSpPr>
          <p:nvPr>
            <p:ph type="subTitle" idx="8"/>
          </p:nvPr>
        </p:nvSpPr>
        <p:spPr>
          <a:xfrm>
            <a:off x="8116800" y="3014999"/>
            <a:ext cx="3115200" cy="646400"/>
          </a:xfrm>
          <a:prstGeom prst="rect">
            <a:avLst/>
          </a:prstGeom>
        </p:spPr>
        <p:txBody>
          <a:bodyPr spcFirstLastPara="1" wrap="square" lIns="121900" tIns="121900" rIns="121900" bIns="121900" anchor="t" anchorCtr="0">
            <a:noAutofit/>
          </a:bodyPr>
          <a:lstStyle/>
          <a:p>
            <a:pPr marL="0" indent="0"/>
            <a:r>
              <a:rPr lang="en"/>
              <a:t>Sebagai frontend developer</a:t>
            </a:r>
            <a:endParaRPr/>
          </a:p>
        </p:txBody>
      </p:sp>
      <p:sp>
        <p:nvSpPr>
          <p:cNvPr id="404" name="Google Shape;404;p36"/>
          <p:cNvSpPr txBox="1">
            <a:spLocks noGrp="1"/>
          </p:cNvSpPr>
          <p:nvPr>
            <p:ph type="title" idx="9"/>
          </p:nvPr>
        </p:nvSpPr>
        <p:spPr>
          <a:xfrm>
            <a:off x="2768484" y="4785155"/>
            <a:ext cx="3115200" cy="963200"/>
          </a:xfrm>
          <a:prstGeom prst="rect">
            <a:avLst/>
          </a:prstGeom>
        </p:spPr>
        <p:txBody>
          <a:bodyPr spcFirstLastPara="1" wrap="square" lIns="121900" tIns="121900" rIns="121900" bIns="121900" anchor="ctr" anchorCtr="0">
            <a:noAutofit/>
          </a:bodyPr>
          <a:lstStyle/>
          <a:p>
            <a:r>
              <a:rPr lang="en">
                <a:solidFill>
                  <a:schemeClr val="accent2"/>
                </a:solidFill>
              </a:rPr>
              <a:t>Hijri Adwaulhilal</a:t>
            </a:r>
            <a:endParaRPr>
              <a:solidFill>
                <a:schemeClr val="accent2"/>
              </a:solidFill>
            </a:endParaRPr>
          </a:p>
        </p:txBody>
      </p:sp>
      <p:sp>
        <p:nvSpPr>
          <p:cNvPr id="405" name="Google Shape;405;p36"/>
          <p:cNvSpPr txBox="1">
            <a:spLocks noGrp="1"/>
          </p:cNvSpPr>
          <p:nvPr>
            <p:ph type="title" idx="13"/>
          </p:nvPr>
        </p:nvSpPr>
        <p:spPr>
          <a:xfrm>
            <a:off x="2768484" y="4168188"/>
            <a:ext cx="1231200" cy="548800"/>
          </a:xfrm>
          <a:prstGeom prst="rect">
            <a:avLst/>
          </a:prstGeom>
        </p:spPr>
        <p:txBody>
          <a:bodyPr spcFirstLastPara="1" wrap="square" lIns="121900" tIns="121900" rIns="121900" bIns="121900" anchor="ctr" anchorCtr="0">
            <a:noAutofit/>
          </a:bodyPr>
          <a:lstStyle/>
          <a:p>
            <a:r>
              <a:rPr lang="en"/>
              <a:t>04.</a:t>
            </a:r>
            <a:endParaRPr/>
          </a:p>
        </p:txBody>
      </p:sp>
      <p:sp>
        <p:nvSpPr>
          <p:cNvPr id="406" name="Google Shape;406;p36"/>
          <p:cNvSpPr txBox="1">
            <a:spLocks noGrp="1"/>
          </p:cNvSpPr>
          <p:nvPr>
            <p:ph type="subTitle" idx="14"/>
          </p:nvPr>
        </p:nvSpPr>
        <p:spPr>
          <a:xfrm>
            <a:off x="2768484" y="5638544"/>
            <a:ext cx="3115200" cy="646400"/>
          </a:xfrm>
          <a:prstGeom prst="rect">
            <a:avLst/>
          </a:prstGeom>
        </p:spPr>
        <p:txBody>
          <a:bodyPr spcFirstLastPara="1" wrap="square" lIns="121900" tIns="121900" rIns="121900" bIns="121900" anchor="t" anchorCtr="0">
            <a:noAutofit/>
          </a:bodyPr>
          <a:lstStyle/>
          <a:p>
            <a:pPr marL="0" indent="0"/>
            <a:r>
              <a:rPr lang="en"/>
              <a:t>Sebagai NLP developer</a:t>
            </a:r>
            <a:endParaRPr/>
          </a:p>
        </p:txBody>
      </p:sp>
      <p:sp>
        <p:nvSpPr>
          <p:cNvPr id="407" name="Google Shape;407;p36"/>
          <p:cNvSpPr txBox="1">
            <a:spLocks noGrp="1"/>
          </p:cNvSpPr>
          <p:nvPr>
            <p:ph type="title" idx="15"/>
          </p:nvPr>
        </p:nvSpPr>
        <p:spPr>
          <a:xfrm>
            <a:off x="6346884" y="4785155"/>
            <a:ext cx="3115200" cy="963200"/>
          </a:xfrm>
          <a:prstGeom prst="rect">
            <a:avLst/>
          </a:prstGeom>
        </p:spPr>
        <p:txBody>
          <a:bodyPr spcFirstLastPara="1" wrap="square" lIns="121900" tIns="121900" rIns="121900" bIns="121900" anchor="ctr" anchorCtr="0">
            <a:noAutofit/>
          </a:bodyPr>
          <a:lstStyle/>
          <a:p>
            <a:r>
              <a:rPr lang="en">
                <a:solidFill>
                  <a:schemeClr val="accent2"/>
                </a:solidFill>
              </a:rPr>
              <a:t>Finder Normandia Y.</a:t>
            </a:r>
            <a:endParaRPr>
              <a:solidFill>
                <a:schemeClr val="accent2"/>
              </a:solidFill>
            </a:endParaRPr>
          </a:p>
        </p:txBody>
      </p:sp>
      <p:sp>
        <p:nvSpPr>
          <p:cNvPr id="408" name="Google Shape;408;p36"/>
          <p:cNvSpPr txBox="1">
            <a:spLocks noGrp="1"/>
          </p:cNvSpPr>
          <p:nvPr>
            <p:ph type="title" idx="16"/>
          </p:nvPr>
        </p:nvSpPr>
        <p:spPr>
          <a:xfrm>
            <a:off x="6346884" y="4168188"/>
            <a:ext cx="1231200" cy="548800"/>
          </a:xfrm>
          <a:prstGeom prst="rect">
            <a:avLst/>
          </a:prstGeom>
        </p:spPr>
        <p:txBody>
          <a:bodyPr spcFirstLastPara="1" wrap="square" lIns="121900" tIns="121900" rIns="121900" bIns="121900" anchor="ctr" anchorCtr="0">
            <a:noAutofit/>
          </a:bodyPr>
          <a:lstStyle/>
          <a:p>
            <a:r>
              <a:rPr lang="en"/>
              <a:t>05.</a:t>
            </a:r>
            <a:endParaRPr/>
          </a:p>
        </p:txBody>
      </p:sp>
      <p:sp>
        <p:nvSpPr>
          <p:cNvPr id="409" name="Google Shape;409;p36"/>
          <p:cNvSpPr txBox="1">
            <a:spLocks noGrp="1"/>
          </p:cNvSpPr>
          <p:nvPr>
            <p:ph type="subTitle" idx="17"/>
          </p:nvPr>
        </p:nvSpPr>
        <p:spPr>
          <a:xfrm>
            <a:off x="6346884" y="5638544"/>
            <a:ext cx="3115200" cy="646400"/>
          </a:xfrm>
          <a:prstGeom prst="rect">
            <a:avLst/>
          </a:prstGeom>
        </p:spPr>
        <p:txBody>
          <a:bodyPr spcFirstLastPara="1" wrap="square" lIns="121900" tIns="121900" rIns="121900" bIns="121900" anchor="t" anchorCtr="0">
            <a:noAutofit/>
          </a:bodyPr>
          <a:lstStyle/>
          <a:p>
            <a:pPr marL="0" indent="0"/>
            <a:r>
              <a:rPr lang="en"/>
              <a:t>Sebagai UI/UX researcher.</a:t>
            </a:r>
            <a:endParaRPr/>
          </a:p>
        </p:txBody>
      </p:sp>
      <p:sp>
        <p:nvSpPr>
          <p:cNvPr id="410" name="Google Shape;410;p36"/>
          <p:cNvSpPr txBox="1">
            <a:spLocks noGrp="1"/>
          </p:cNvSpPr>
          <p:nvPr>
            <p:ph type="title" idx="21"/>
          </p:nvPr>
        </p:nvSpPr>
        <p:spPr>
          <a:xfrm>
            <a:off x="960000" y="593367"/>
            <a:ext cx="10272000" cy="763600"/>
          </a:xfrm>
          <a:prstGeom prst="rect">
            <a:avLst/>
          </a:prstGeom>
        </p:spPr>
        <p:txBody>
          <a:bodyPr spcFirstLastPara="1" wrap="square" lIns="121900" tIns="121900" rIns="121900" bIns="121900" anchor="ctr" anchorCtr="0">
            <a:noAutofit/>
          </a:bodyPr>
          <a:lstStyle/>
          <a:p>
            <a:r>
              <a:rPr lang="en"/>
              <a:t>Anggota kelompok</a:t>
            </a:r>
            <a:endParaRPr/>
          </a:p>
        </p:txBody>
      </p:sp>
      <p:sp>
        <p:nvSpPr>
          <p:cNvPr id="411" name="Google Shape;411;p36"/>
          <p:cNvSpPr/>
          <p:nvPr/>
        </p:nvSpPr>
        <p:spPr>
          <a:xfrm>
            <a:off x="11016631" y="2094239"/>
            <a:ext cx="733200" cy="733200"/>
          </a:xfrm>
          <a:prstGeom prst="ellipse">
            <a:avLst/>
          </a:prstGeom>
          <a:solidFill>
            <a:srgbClr val="6E79E4">
              <a:alpha val="3596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12" name="Google Shape;412;p36"/>
          <p:cNvSpPr/>
          <p:nvPr/>
        </p:nvSpPr>
        <p:spPr>
          <a:xfrm>
            <a:off x="1869413" y="667969"/>
            <a:ext cx="1062000" cy="1062000"/>
          </a:xfrm>
          <a:prstGeom prst="ellipse">
            <a:avLst/>
          </a:prstGeom>
          <a:solidFill>
            <a:srgbClr val="6E79E4">
              <a:alpha val="3596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413" name="Google Shape;413;p36"/>
          <p:cNvGrpSpPr/>
          <p:nvPr/>
        </p:nvGrpSpPr>
        <p:grpSpPr>
          <a:xfrm rot="10800000">
            <a:off x="1582484" y="1097883"/>
            <a:ext cx="716741" cy="182101"/>
            <a:chOff x="2641350" y="846250"/>
            <a:chExt cx="413600" cy="105075"/>
          </a:xfrm>
        </p:grpSpPr>
        <p:sp>
          <p:nvSpPr>
            <p:cNvPr id="414" name="Google Shape;414;p36"/>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15" name="Google Shape;415;p36"/>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16" name="Google Shape;416;p36"/>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17" name="Google Shape;417;p36"/>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Tree>
    <p:extLst>
      <p:ext uri="{BB962C8B-B14F-4D97-AF65-F5344CB8AC3E}">
        <p14:creationId xmlns:p14="http://schemas.microsoft.com/office/powerpoint/2010/main" val="30302105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rtificial Intelligence (AI) Startup Business Plan by Slidesgo">
  <a:themeElements>
    <a:clrScheme name="Simple Light">
      <a:dk1>
        <a:srgbClr val="191919"/>
      </a:dk1>
      <a:lt1>
        <a:srgbClr val="FFFFFF"/>
      </a:lt1>
      <a:dk2>
        <a:srgbClr val="C1C1C1"/>
      </a:dk2>
      <a:lt2>
        <a:srgbClr val="E7E7E7"/>
      </a:lt2>
      <a:accent1>
        <a:srgbClr val="6E79E4"/>
      </a:accent1>
      <a:accent2>
        <a:srgbClr val="3C3C3B"/>
      </a:accent2>
      <a:accent3>
        <a:srgbClr val="5C64B8"/>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296</Words>
  <Application>Microsoft Office PowerPoint</Application>
  <PresentationFormat>Widescreen</PresentationFormat>
  <Paragraphs>43</Paragraphs>
  <Slides>10</Slides>
  <Notes>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10</vt:i4>
      </vt:variant>
    </vt:vector>
  </HeadingPairs>
  <TitlesOfParts>
    <vt:vector size="19" baseType="lpstr">
      <vt:lpstr>Arial</vt:lpstr>
      <vt:lpstr>Bebas Neue</vt:lpstr>
      <vt:lpstr>Calibri</vt:lpstr>
      <vt:lpstr>Calibri Light</vt:lpstr>
      <vt:lpstr>Nunito</vt:lpstr>
      <vt:lpstr>Raleway</vt:lpstr>
      <vt:lpstr>Raleway Medium</vt:lpstr>
      <vt:lpstr>Office Theme</vt:lpstr>
      <vt:lpstr>Artificial Intelligence (AI) Startup Business Plan by Slidesgo</vt:lpstr>
      <vt:lpstr>PowerPoint Presentation</vt:lpstr>
      <vt:lpstr>PowerPoint Presentation</vt:lpstr>
      <vt:lpstr>PowerPoint Presentation</vt:lpstr>
      <vt:lpstr>Analisis Feedback Karyawan dengan Menggunakan Deep Learning BERBASIS WEB</vt:lpstr>
      <vt:lpstr>LATAR BELAKANG</vt:lpstr>
      <vt:lpstr>Issue yang diangkat</vt:lpstr>
      <vt:lpstr>ALIR PROGRAM</vt:lpstr>
      <vt:lpstr>PowerPoint Presentation</vt:lpstr>
      <vt:lpstr>Widi afandi</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Satria Nur Saputro</dc:creator>
  <cp:lastModifiedBy>Satria Nur Saputro</cp:lastModifiedBy>
  <cp:revision>1</cp:revision>
  <dcterms:created xsi:type="dcterms:W3CDTF">2022-08-07T13:59:50Z</dcterms:created>
  <dcterms:modified xsi:type="dcterms:W3CDTF">2022-08-07T14:20:42Z</dcterms:modified>
</cp:coreProperties>
</file>