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1F30"/>
    <a:srgbClr val="A02C43"/>
    <a:srgbClr val="34304B"/>
    <a:srgbClr val="FE6327"/>
    <a:srgbClr val="837BAE"/>
    <a:srgbClr val="504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1459" y="-403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0CDA-5713-4705-960D-203B4C42D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112B1-7EA7-4E6D-8287-0EEFC5A78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2B08E-C11F-4A46-9E86-7491A936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66800-3E64-4A79-BB7A-0E3EBE0A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ACA6-3E6A-4542-9634-B8BD8880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0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AD00B-9E64-4F34-A8BD-14EEB8CB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72D1D-745D-4027-9207-5A1F1D50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3B81E-71DB-4422-83BB-D5FED87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AD00B-9E64-4F34-A8BD-14EEB8CB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72D1D-745D-4027-9207-5A1F1D50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3B81E-71DB-4422-83BB-D5FED87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8E7555E-751C-467F-89B4-F7EB9039772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62325" cy="432593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220FB30-430B-461B-97BD-E546AD5743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93911" y="2969491"/>
            <a:ext cx="2502089" cy="321916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AD00B-9E64-4F34-A8BD-14EEB8CB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72D1D-745D-4027-9207-5A1F1D50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3B81E-71DB-4422-83BB-D5FED87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DDA3F49-5B9B-42B5-9237-4707D32747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301858"/>
            <a:ext cx="5377912" cy="5556143"/>
          </a:xfrm>
          <a:custGeom>
            <a:avLst/>
            <a:gdLst>
              <a:gd name="connsiteX0" fmla="*/ 1394847 w 5377912"/>
              <a:gd name="connsiteY0" fmla="*/ 0 h 5556143"/>
              <a:gd name="connsiteX1" fmla="*/ 5377912 w 5377912"/>
              <a:gd name="connsiteY1" fmla="*/ 3983065 h 5556143"/>
              <a:gd name="connsiteX2" fmla="*/ 5064903 w 5377912"/>
              <a:gd name="connsiteY2" fmla="*/ 5533454 h 5556143"/>
              <a:gd name="connsiteX3" fmla="*/ 5053973 w 5377912"/>
              <a:gd name="connsiteY3" fmla="*/ 5556143 h 5556143"/>
              <a:gd name="connsiteX4" fmla="*/ 0 w 5377912"/>
              <a:gd name="connsiteY4" fmla="*/ 5556143 h 5556143"/>
              <a:gd name="connsiteX5" fmla="*/ 0 w 5377912"/>
              <a:gd name="connsiteY5" fmla="*/ 251681 h 5556143"/>
              <a:gd name="connsiteX6" fmla="*/ 25336 w 5377912"/>
              <a:gd name="connsiteY6" fmla="*/ 241692 h 5556143"/>
              <a:gd name="connsiteX7" fmla="*/ 1394847 w 5377912"/>
              <a:gd name="connsiteY7" fmla="*/ 0 h 555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77912" h="5556143">
                <a:moveTo>
                  <a:pt x="1394847" y="0"/>
                </a:moveTo>
                <a:cubicBezTo>
                  <a:pt x="3594633" y="0"/>
                  <a:pt x="5377912" y="1783279"/>
                  <a:pt x="5377912" y="3983065"/>
                </a:cubicBezTo>
                <a:cubicBezTo>
                  <a:pt x="5377912" y="4533012"/>
                  <a:pt x="5266457" y="5056927"/>
                  <a:pt x="5064903" y="5533454"/>
                </a:cubicBezTo>
                <a:lnTo>
                  <a:pt x="5053973" y="5556143"/>
                </a:lnTo>
                <a:lnTo>
                  <a:pt x="0" y="5556143"/>
                </a:lnTo>
                <a:lnTo>
                  <a:pt x="0" y="251681"/>
                </a:lnTo>
                <a:lnTo>
                  <a:pt x="25336" y="241692"/>
                </a:lnTo>
                <a:cubicBezTo>
                  <a:pt x="452371" y="85333"/>
                  <a:pt x="913644" y="0"/>
                  <a:pt x="13948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9E33FD-7816-40B8-8B61-2EB5E4546C31}"/>
              </a:ext>
            </a:extLst>
          </p:cNvPr>
          <p:cNvSpPr/>
          <p:nvPr userDrawn="1"/>
        </p:nvSpPr>
        <p:spPr>
          <a:xfrm rot="19800000">
            <a:off x="-388780" y="648714"/>
            <a:ext cx="4556502" cy="4556502"/>
          </a:xfrm>
          <a:prstGeom prst="ellipse">
            <a:avLst/>
          </a:prstGeom>
          <a:gradFill>
            <a:gsLst>
              <a:gs pos="0">
                <a:srgbClr val="A02C43">
                  <a:alpha val="0"/>
                </a:srgbClr>
              </a:gs>
              <a:gs pos="100000">
                <a:srgbClr val="FE6327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494186-7080-4E95-963E-391FACAF0BF5}"/>
              </a:ext>
            </a:extLst>
          </p:cNvPr>
          <p:cNvSpPr/>
          <p:nvPr userDrawn="1"/>
        </p:nvSpPr>
        <p:spPr>
          <a:xfrm rot="19800000">
            <a:off x="705601" y="1473276"/>
            <a:ext cx="4556502" cy="4556502"/>
          </a:xfrm>
          <a:prstGeom prst="ellipse">
            <a:avLst/>
          </a:prstGeom>
          <a:gradFill>
            <a:gsLst>
              <a:gs pos="0">
                <a:srgbClr val="A02C43">
                  <a:alpha val="0"/>
                </a:srgbClr>
              </a:gs>
              <a:gs pos="100000">
                <a:srgbClr val="FE6327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C87DA5-050B-4F13-85ED-1E437EBE43DC}"/>
              </a:ext>
            </a:extLst>
          </p:cNvPr>
          <p:cNvSpPr/>
          <p:nvPr userDrawn="1"/>
        </p:nvSpPr>
        <p:spPr>
          <a:xfrm rot="19800000">
            <a:off x="1303148" y="2927457"/>
            <a:ext cx="4556502" cy="4556502"/>
          </a:xfrm>
          <a:prstGeom prst="ellipse">
            <a:avLst/>
          </a:prstGeom>
          <a:gradFill>
            <a:gsLst>
              <a:gs pos="0">
                <a:srgbClr val="A02C43">
                  <a:alpha val="0"/>
                </a:srgbClr>
              </a:gs>
              <a:gs pos="100000">
                <a:srgbClr val="FE6327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2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AD00B-9E64-4F34-A8BD-14EEB8CB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72D1D-745D-4027-9207-5A1F1D50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3B81E-71DB-4422-83BB-D5FED87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28B3075-9E76-4BDD-A06C-7A6E085753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9713" y="0"/>
            <a:ext cx="7315200" cy="43402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AD00B-9E64-4F34-A8BD-14EEB8CB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72D1D-745D-4027-9207-5A1F1D50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3B81E-71DB-4422-83BB-D5FED87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28B3075-9E76-4BDD-A06C-7A6E085753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9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AD00B-9E64-4F34-A8BD-14EEB8CB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72D1D-745D-4027-9207-5A1F1D50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3B81E-71DB-4422-83BB-D5FED87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28B3075-9E76-4BDD-A06C-7A6E085753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34858" y="0"/>
            <a:ext cx="41148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6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AD00B-9E64-4F34-A8BD-14EEB8CB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72D1D-745D-4027-9207-5A1F1D50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3B81E-71DB-4422-83BB-D5FED87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28B3075-9E76-4BDD-A06C-7A6E085753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19193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2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AD00B-9E64-4F34-A8BD-14EEB8CB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72D1D-745D-4027-9207-5A1F1D50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3B81E-71DB-4422-83BB-D5FED87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Graphic 4">
            <a:extLst>
              <a:ext uri="{FF2B5EF4-FFF2-40B4-BE49-F238E27FC236}">
                <a16:creationId xmlns:a16="http://schemas.microsoft.com/office/drawing/2014/main" id="{64101F41-2441-4095-9609-66FA5D4A70D1}"/>
              </a:ext>
            </a:extLst>
          </p:cNvPr>
          <p:cNvSpPr/>
          <p:nvPr/>
        </p:nvSpPr>
        <p:spPr>
          <a:xfrm rot="18000000">
            <a:off x="3269608" y="178877"/>
            <a:ext cx="5291802" cy="5832742"/>
          </a:xfrm>
          <a:custGeom>
            <a:avLst/>
            <a:gdLst>
              <a:gd name="connsiteX0" fmla="*/ 2956194 w 4851034"/>
              <a:gd name="connsiteY0" fmla="*/ 3862209 h 5346918"/>
              <a:gd name="connsiteX1" fmla="*/ 2973010 w 4851034"/>
              <a:gd name="connsiteY1" fmla="*/ 3902742 h 5346918"/>
              <a:gd name="connsiteX2" fmla="*/ 2962230 w 4851034"/>
              <a:gd name="connsiteY2" fmla="*/ 3937993 h 5346918"/>
              <a:gd name="connsiteX3" fmla="*/ 2884829 w 4851034"/>
              <a:gd name="connsiteY3" fmla="*/ 3955673 h 5346918"/>
              <a:gd name="connsiteX4" fmla="*/ 2845913 w 4851034"/>
              <a:gd name="connsiteY4" fmla="*/ 3952331 h 5346918"/>
              <a:gd name="connsiteX5" fmla="*/ 2807321 w 4851034"/>
              <a:gd name="connsiteY5" fmla="*/ 3943707 h 5346918"/>
              <a:gd name="connsiteX6" fmla="*/ 2731860 w 4851034"/>
              <a:gd name="connsiteY6" fmla="*/ 3927213 h 5346918"/>
              <a:gd name="connsiteX7" fmla="*/ 2693806 w 4851034"/>
              <a:gd name="connsiteY7" fmla="*/ 3924626 h 5346918"/>
              <a:gd name="connsiteX8" fmla="*/ 2654459 w 4851034"/>
              <a:gd name="connsiteY8" fmla="*/ 3930771 h 5346918"/>
              <a:gd name="connsiteX9" fmla="*/ 2646158 w 4851034"/>
              <a:gd name="connsiteY9" fmla="*/ 3979712 h 5346918"/>
              <a:gd name="connsiteX10" fmla="*/ 2396815 w 4851034"/>
              <a:gd name="connsiteY10" fmla="*/ 3878703 h 5346918"/>
              <a:gd name="connsiteX11" fmla="*/ 1948687 w 4851034"/>
              <a:gd name="connsiteY11" fmla="*/ 3712690 h 5346918"/>
              <a:gd name="connsiteX12" fmla="*/ 1916024 w 4851034"/>
              <a:gd name="connsiteY12" fmla="*/ 3740071 h 5346918"/>
              <a:gd name="connsiteX13" fmla="*/ 1867945 w 4851034"/>
              <a:gd name="connsiteY13" fmla="*/ 3708701 h 5346918"/>
              <a:gd name="connsiteX14" fmla="*/ 1820081 w 4851034"/>
              <a:gd name="connsiteY14" fmla="*/ 3664395 h 5346918"/>
              <a:gd name="connsiteX15" fmla="*/ 1796796 w 4851034"/>
              <a:gd name="connsiteY15" fmla="*/ 3638307 h 5346918"/>
              <a:gd name="connsiteX16" fmla="*/ 1773188 w 4851034"/>
              <a:gd name="connsiteY16" fmla="*/ 3611141 h 5346918"/>
              <a:gd name="connsiteX17" fmla="*/ 1750118 w 4851034"/>
              <a:gd name="connsiteY17" fmla="*/ 3582466 h 5346918"/>
              <a:gd name="connsiteX18" fmla="*/ 1738260 w 4851034"/>
              <a:gd name="connsiteY18" fmla="*/ 3568129 h 5346918"/>
              <a:gd name="connsiteX19" fmla="*/ 1726941 w 4851034"/>
              <a:gd name="connsiteY19" fmla="*/ 3553252 h 5346918"/>
              <a:gd name="connsiteX20" fmla="*/ 1691690 w 4851034"/>
              <a:gd name="connsiteY20" fmla="*/ 3525440 h 5346918"/>
              <a:gd name="connsiteX21" fmla="*/ 1651696 w 4851034"/>
              <a:gd name="connsiteY21" fmla="*/ 3536651 h 5346918"/>
              <a:gd name="connsiteX22" fmla="*/ 1631969 w 4851034"/>
              <a:gd name="connsiteY22" fmla="*/ 3508838 h 5346918"/>
              <a:gd name="connsiteX23" fmla="*/ 1615260 w 4851034"/>
              <a:gd name="connsiteY23" fmla="*/ 3481134 h 5346918"/>
              <a:gd name="connsiteX24" fmla="*/ 1600167 w 4851034"/>
              <a:gd name="connsiteY24" fmla="*/ 3454291 h 5346918"/>
              <a:gd name="connsiteX25" fmla="*/ 1587447 w 4851034"/>
              <a:gd name="connsiteY25" fmla="*/ 3427664 h 5346918"/>
              <a:gd name="connsiteX26" fmla="*/ 1227608 w 4851034"/>
              <a:gd name="connsiteY26" fmla="*/ 2702165 h 5346918"/>
              <a:gd name="connsiteX27" fmla="*/ 1223080 w 4851034"/>
              <a:gd name="connsiteY27" fmla="*/ 2674568 h 5346918"/>
              <a:gd name="connsiteX28" fmla="*/ 1220817 w 4851034"/>
              <a:gd name="connsiteY28" fmla="*/ 2660662 h 5346918"/>
              <a:gd name="connsiteX29" fmla="*/ 1219307 w 4851034"/>
              <a:gd name="connsiteY29" fmla="*/ 2646755 h 5346918"/>
              <a:gd name="connsiteX30" fmla="*/ 1213163 w 4851034"/>
              <a:gd name="connsiteY30" fmla="*/ 2590591 h 5346918"/>
              <a:gd name="connsiteX31" fmla="*/ 1209713 w 4851034"/>
              <a:gd name="connsiteY31" fmla="*/ 2533888 h 5346918"/>
              <a:gd name="connsiteX32" fmla="*/ 1208312 w 4851034"/>
              <a:gd name="connsiteY32" fmla="*/ 2505213 h 5346918"/>
              <a:gd name="connsiteX33" fmla="*/ 1208312 w 4851034"/>
              <a:gd name="connsiteY33" fmla="*/ 2476538 h 5346918"/>
              <a:gd name="connsiteX34" fmla="*/ 1211546 w 4851034"/>
              <a:gd name="connsiteY34" fmla="*/ 2360005 h 5346918"/>
              <a:gd name="connsiteX35" fmla="*/ 1217475 w 4851034"/>
              <a:gd name="connsiteY35" fmla="*/ 2301254 h 5346918"/>
              <a:gd name="connsiteX36" fmla="*/ 1218876 w 4851034"/>
              <a:gd name="connsiteY36" fmla="*/ 2286377 h 5346918"/>
              <a:gd name="connsiteX37" fmla="*/ 1221140 w 4851034"/>
              <a:gd name="connsiteY37" fmla="*/ 2271717 h 5346918"/>
              <a:gd name="connsiteX38" fmla="*/ 1225668 w 4851034"/>
              <a:gd name="connsiteY38" fmla="*/ 2242179 h 5346918"/>
              <a:gd name="connsiteX39" fmla="*/ 1230087 w 4851034"/>
              <a:gd name="connsiteY39" fmla="*/ 2212318 h 5346918"/>
              <a:gd name="connsiteX40" fmla="*/ 1236124 w 4851034"/>
              <a:gd name="connsiteY40" fmla="*/ 2182781 h 5346918"/>
              <a:gd name="connsiteX41" fmla="*/ 1242161 w 4851034"/>
              <a:gd name="connsiteY41" fmla="*/ 2152920 h 5346918"/>
              <a:gd name="connsiteX42" fmla="*/ 1245180 w 4851034"/>
              <a:gd name="connsiteY42" fmla="*/ 2137828 h 5346918"/>
              <a:gd name="connsiteX43" fmla="*/ 1249060 w 4851034"/>
              <a:gd name="connsiteY43" fmla="*/ 2123059 h 5346918"/>
              <a:gd name="connsiteX44" fmla="*/ 1264476 w 4851034"/>
              <a:gd name="connsiteY44" fmla="*/ 2063230 h 5346918"/>
              <a:gd name="connsiteX45" fmla="*/ 1283125 w 4851034"/>
              <a:gd name="connsiteY45" fmla="*/ 2003724 h 5346918"/>
              <a:gd name="connsiteX46" fmla="*/ 1384242 w 4851034"/>
              <a:gd name="connsiteY46" fmla="*/ 1767748 h 5346918"/>
              <a:gd name="connsiteX47" fmla="*/ 1404940 w 4851034"/>
              <a:gd name="connsiteY47" fmla="*/ 1713847 h 5346918"/>
              <a:gd name="connsiteX48" fmla="*/ 1428333 w 4851034"/>
              <a:gd name="connsiteY48" fmla="*/ 1660702 h 5346918"/>
              <a:gd name="connsiteX49" fmla="*/ 1440514 w 4851034"/>
              <a:gd name="connsiteY49" fmla="*/ 1634075 h 5346918"/>
              <a:gd name="connsiteX50" fmla="*/ 1453990 w 4851034"/>
              <a:gd name="connsiteY50" fmla="*/ 1608203 h 5346918"/>
              <a:gd name="connsiteX51" fmla="*/ 1482018 w 4851034"/>
              <a:gd name="connsiteY51" fmla="*/ 1556674 h 5346918"/>
              <a:gd name="connsiteX52" fmla="*/ 1513280 w 4851034"/>
              <a:gd name="connsiteY52" fmla="*/ 1507409 h 5346918"/>
              <a:gd name="connsiteX53" fmla="*/ 1529558 w 4851034"/>
              <a:gd name="connsiteY53" fmla="*/ 1483154 h 5346918"/>
              <a:gd name="connsiteX54" fmla="*/ 1547022 w 4851034"/>
              <a:gd name="connsiteY54" fmla="*/ 1459977 h 5346918"/>
              <a:gd name="connsiteX55" fmla="*/ 1583135 w 4851034"/>
              <a:gd name="connsiteY55" fmla="*/ 1414700 h 5346918"/>
              <a:gd name="connsiteX56" fmla="*/ 1622159 w 4851034"/>
              <a:gd name="connsiteY56" fmla="*/ 1372658 h 5346918"/>
              <a:gd name="connsiteX57" fmla="*/ 1654715 w 4851034"/>
              <a:gd name="connsiteY57" fmla="*/ 1344953 h 5346918"/>
              <a:gd name="connsiteX58" fmla="*/ 1689426 w 4851034"/>
              <a:gd name="connsiteY58" fmla="*/ 1317895 h 5346918"/>
              <a:gd name="connsiteX59" fmla="*/ 1726510 w 4851034"/>
              <a:gd name="connsiteY59" fmla="*/ 1292346 h 5346918"/>
              <a:gd name="connsiteX60" fmla="*/ 1765103 w 4851034"/>
              <a:gd name="connsiteY60" fmla="*/ 1267444 h 5346918"/>
              <a:gd name="connsiteX61" fmla="*/ 1847355 w 4851034"/>
              <a:gd name="connsiteY61" fmla="*/ 1222599 h 5346918"/>
              <a:gd name="connsiteX62" fmla="*/ 1890367 w 4851034"/>
              <a:gd name="connsiteY62" fmla="*/ 1202656 h 5346918"/>
              <a:gd name="connsiteX63" fmla="*/ 1933919 w 4851034"/>
              <a:gd name="connsiteY63" fmla="*/ 1183899 h 5346918"/>
              <a:gd name="connsiteX64" fmla="*/ 2278342 w 4851034"/>
              <a:gd name="connsiteY64" fmla="*/ 1085045 h 5346918"/>
              <a:gd name="connsiteX65" fmla="*/ 2276186 w 4851034"/>
              <a:gd name="connsiteY65" fmla="*/ 1022521 h 5346918"/>
              <a:gd name="connsiteX66" fmla="*/ 2316288 w 4851034"/>
              <a:gd name="connsiteY66" fmla="*/ 957733 h 5346918"/>
              <a:gd name="connsiteX67" fmla="*/ 2387113 w 4851034"/>
              <a:gd name="connsiteY67" fmla="*/ 893807 h 5346918"/>
              <a:gd name="connsiteX68" fmla="*/ 2475079 w 4851034"/>
              <a:gd name="connsiteY68" fmla="*/ 833762 h 5346918"/>
              <a:gd name="connsiteX69" fmla="*/ 2564446 w 4851034"/>
              <a:gd name="connsiteY69" fmla="*/ 778029 h 5346918"/>
              <a:gd name="connsiteX70" fmla="*/ 2638181 w 4851034"/>
              <a:gd name="connsiteY70" fmla="*/ 724775 h 5346918"/>
              <a:gd name="connsiteX71" fmla="*/ 2677852 w 4851034"/>
              <a:gd name="connsiteY71" fmla="*/ 669042 h 5346918"/>
              <a:gd name="connsiteX72" fmla="*/ 2663299 w 4851034"/>
              <a:gd name="connsiteY72" fmla="*/ 606625 h 5346918"/>
              <a:gd name="connsiteX73" fmla="*/ 2957164 w 4851034"/>
              <a:gd name="connsiteY73" fmla="*/ 627754 h 5346918"/>
              <a:gd name="connsiteX74" fmla="*/ 3021629 w 4851034"/>
              <a:gd name="connsiteY74" fmla="*/ 633360 h 5346918"/>
              <a:gd name="connsiteX75" fmla="*/ 3074990 w 4851034"/>
              <a:gd name="connsiteY75" fmla="*/ 635085 h 5346918"/>
              <a:gd name="connsiteX76" fmla="*/ 3113475 w 4851034"/>
              <a:gd name="connsiteY76" fmla="*/ 631312 h 5346918"/>
              <a:gd name="connsiteX77" fmla="*/ 3133310 w 4851034"/>
              <a:gd name="connsiteY77" fmla="*/ 619454 h 5346918"/>
              <a:gd name="connsiteX78" fmla="*/ 3213837 w 4851034"/>
              <a:gd name="connsiteY78" fmla="*/ 521786 h 5346918"/>
              <a:gd name="connsiteX79" fmla="*/ 3278086 w 4851034"/>
              <a:gd name="connsiteY79" fmla="*/ 480175 h 5346918"/>
              <a:gd name="connsiteX80" fmla="*/ 3363249 w 4851034"/>
              <a:gd name="connsiteY80" fmla="*/ 446973 h 5346918"/>
              <a:gd name="connsiteX81" fmla="*/ 3607849 w 4851034"/>
              <a:gd name="connsiteY81" fmla="*/ 427676 h 5346918"/>
              <a:gd name="connsiteX82" fmla="*/ 3686112 w 4851034"/>
              <a:gd name="connsiteY82" fmla="*/ 437055 h 5346918"/>
              <a:gd name="connsiteX83" fmla="*/ 3771598 w 4851034"/>
              <a:gd name="connsiteY83" fmla="*/ 453548 h 5346918"/>
              <a:gd name="connsiteX84" fmla="*/ 3863876 w 4851034"/>
              <a:gd name="connsiteY84" fmla="*/ 479097 h 5346918"/>
              <a:gd name="connsiteX85" fmla="*/ 3962729 w 4851034"/>
              <a:gd name="connsiteY85" fmla="*/ 514671 h 5346918"/>
              <a:gd name="connsiteX86" fmla="*/ 4271148 w 4851034"/>
              <a:gd name="connsiteY86" fmla="*/ 739436 h 5346918"/>
              <a:gd name="connsiteX87" fmla="*/ 4335397 w 4851034"/>
              <a:gd name="connsiteY87" fmla="*/ 801853 h 5346918"/>
              <a:gd name="connsiteX88" fmla="*/ 4390914 w 4851034"/>
              <a:gd name="connsiteY88" fmla="*/ 856400 h 5346918"/>
              <a:gd name="connsiteX89" fmla="*/ 4471226 w 4851034"/>
              <a:gd name="connsiteY89" fmla="*/ 922158 h 5346918"/>
              <a:gd name="connsiteX90" fmla="*/ 4502272 w 4851034"/>
              <a:gd name="connsiteY90" fmla="*/ 900922 h 5346918"/>
              <a:gd name="connsiteX91" fmla="*/ 4501302 w 4851034"/>
              <a:gd name="connsiteY91" fmla="*/ 893160 h 5346918"/>
              <a:gd name="connsiteX92" fmla="*/ 4497960 w 4851034"/>
              <a:gd name="connsiteY92" fmla="*/ 883242 h 5346918"/>
              <a:gd name="connsiteX93" fmla="*/ 4488258 w 4851034"/>
              <a:gd name="connsiteY93" fmla="*/ 860496 h 5346918"/>
              <a:gd name="connsiteX94" fmla="*/ 4462602 w 4851034"/>
              <a:gd name="connsiteY94" fmla="*/ 809075 h 5346918"/>
              <a:gd name="connsiteX95" fmla="*/ 4417218 w 4851034"/>
              <a:gd name="connsiteY95" fmla="*/ 715936 h 5346918"/>
              <a:gd name="connsiteX96" fmla="*/ 4448803 w 4851034"/>
              <a:gd name="connsiteY96" fmla="*/ 694375 h 5346918"/>
              <a:gd name="connsiteX97" fmla="*/ 4387357 w 4851034"/>
              <a:gd name="connsiteY97" fmla="*/ 638211 h 5346918"/>
              <a:gd name="connsiteX98" fmla="*/ 4323431 w 4851034"/>
              <a:gd name="connsiteY98" fmla="*/ 584850 h 5346918"/>
              <a:gd name="connsiteX99" fmla="*/ 4291306 w 4851034"/>
              <a:gd name="connsiteY99" fmla="*/ 558439 h 5346918"/>
              <a:gd name="connsiteX100" fmla="*/ 4258211 w 4851034"/>
              <a:gd name="connsiteY100" fmla="*/ 533213 h 5346918"/>
              <a:gd name="connsiteX101" fmla="*/ 4191483 w 4851034"/>
              <a:gd name="connsiteY101" fmla="*/ 483517 h 5346918"/>
              <a:gd name="connsiteX102" fmla="*/ 4122814 w 4851034"/>
              <a:gd name="connsiteY102" fmla="*/ 436516 h 5346918"/>
              <a:gd name="connsiteX103" fmla="*/ 4052959 w 4851034"/>
              <a:gd name="connsiteY103" fmla="*/ 391240 h 5346918"/>
              <a:gd name="connsiteX104" fmla="*/ 3908721 w 4851034"/>
              <a:gd name="connsiteY104" fmla="*/ 308233 h 5346918"/>
              <a:gd name="connsiteX105" fmla="*/ 3834878 w 4851034"/>
              <a:gd name="connsiteY105" fmla="*/ 269748 h 5346918"/>
              <a:gd name="connsiteX106" fmla="*/ 3759525 w 4851034"/>
              <a:gd name="connsiteY106" fmla="*/ 234389 h 5346918"/>
              <a:gd name="connsiteX107" fmla="*/ 3721687 w 4851034"/>
              <a:gd name="connsiteY107" fmla="*/ 217033 h 5346918"/>
              <a:gd name="connsiteX108" fmla="*/ 3683202 w 4851034"/>
              <a:gd name="connsiteY108" fmla="*/ 201187 h 5346918"/>
              <a:gd name="connsiteX109" fmla="*/ 3606017 w 4851034"/>
              <a:gd name="connsiteY109" fmla="*/ 170032 h 5346918"/>
              <a:gd name="connsiteX110" fmla="*/ 3527646 w 4851034"/>
              <a:gd name="connsiteY110" fmla="*/ 142220 h 5346918"/>
              <a:gd name="connsiteX111" fmla="*/ 3448735 w 4851034"/>
              <a:gd name="connsiteY111" fmla="*/ 116240 h 5346918"/>
              <a:gd name="connsiteX112" fmla="*/ 3288436 w 4851034"/>
              <a:gd name="connsiteY112" fmla="*/ 72688 h 5346918"/>
              <a:gd name="connsiteX113" fmla="*/ 1981674 w 4851034"/>
              <a:gd name="connsiteY113" fmla="*/ 89936 h 5346918"/>
              <a:gd name="connsiteX114" fmla="*/ 1371091 w 4851034"/>
              <a:gd name="connsiteY114" fmla="*/ 336369 h 5346918"/>
              <a:gd name="connsiteX115" fmla="*/ 838771 w 4851034"/>
              <a:gd name="connsiteY115" fmla="*/ 721649 h 5346918"/>
              <a:gd name="connsiteX116" fmla="*/ 411879 w 4851034"/>
              <a:gd name="connsiteY116" fmla="*/ 1223569 h 5346918"/>
              <a:gd name="connsiteX117" fmla="*/ 113271 w 4851034"/>
              <a:gd name="connsiteY117" fmla="*/ 1817660 h 5346918"/>
              <a:gd name="connsiteX118" fmla="*/ 98395 w 4851034"/>
              <a:gd name="connsiteY118" fmla="*/ 1883418 h 5346918"/>
              <a:gd name="connsiteX119" fmla="*/ 78991 w 4851034"/>
              <a:gd name="connsiteY119" fmla="*/ 1967503 h 5346918"/>
              <a:gd name="connsiteX120" fmla="*/ 57323 w 4851034"/>
              <a:gd name="connsiteY120" fmla="*/ 2069267 h 5346918"/>
              <a:gd name="connsiteX121" fmla="*/ 36409 w 4851034"/>
              <a:gd name="connsiteY121" fmla="*/ 2187848 h 5346918"/>
              <a:gd name="connsiteX122" fmla="*/ 18191 w 4851034"/>
              <a:gd name="connsiteY122" fmla="*/ 2322167 h 5346918"/>
              <a:gd name="connsiteX123" fmla="*/ 5255 w 4851034"/>
              <a:gd name="connsiteY123" fmla="*/ 2470932 h 5346918"/>
              <a:gd name="connsiteX124" fmla="*/ 4500 w 4851034"/>
              <a:gd name="connsiteY124" fmla="*/ 2805223 h 5346918"/>
              <a:gd name="connsiteX125" fmla="*/ 20131 w 4851034"/>
              <a:gd name="connsiteY125" fmla="*/ 2987945 h 5346918"/>
              <a:gd name="connsiteX126" fmla="*/ 33499 w 4851034"/>
              <a:gd name="connsiteY126" fmla="*/ 3082379 h 5346918"/>
              <a:gd name="connsiteX127" fmla="*/ 40937 w 4851034"/>
              <a:gd name="connsiteY127" fmla="*/ 3130350 h 5346918"/>
              <a:gd name="connsiteX128" fmla="*/ 50208 w 4851034"/>
              <a:gd name="connsiteY128" fmla="*/ 3178537 h 5346918"/>
              <a:gd name="connsiteX129" fmla="*/ 157793 w 4851034"/>
              <a:gd name="connsiteY129" fmla="*/ 3573196 h 5346918"/>
              <a:gd name="connsiteX130" fmla="*/ 579941 w 4851034"/>
              <a:gd name="connsiteY130" fmla="*/ 4336641 h 5346918"/>
              <a:gd name="connsiteX131" fmla="*/ 885556 w 4851034"/>
              <a:gd name="connsiteY131" fmla="*/ 4663493 h 5346918"/>
              <a:gd name="connsiteX132" fmla="*/ 1237741 w 4851034"/>
              <a:gd name="connsiteY132" fmla="*/ 4931917 h 5346918"/>
              <a:gd name="connsiteX133" fmla="*/ 1617200 w 4851034"/>
              <a:gd name="connsiteY133" fmla="*/ 5133612 h 5346918"/>
              <a:gd name="connsiteX134" fmla="*/ 2002480 w 4851034"/>
              <a:gd name="connsiteY134" fmla="*/ 5266099 h 5346918"/>
              <a:gd name="connsiteX135" fmla="*/ 2190377 w 4851034"/>
              <a:gd name="connsiteY135" fmla="*/ 5307171 h 5346918"/>
              <a:gd name="connsiteX136" fmla="*/ 2236300 w 4851034"/>
              <a:gd name="connsiteY136" fmla="*/ 5315472 h 5346918"/>
              <a:gd name="connsiteX137" fmla="*/ 2281792 w 4851034"/>
              <a:gd name="connsiteY137" fmla="*/ 5322694 h 5346918"/>
              <a:gd name="connsiteX138" fmla="*/ 2371266 w 4851034"/>
              <a:gd name="connsiteY138" fmla="*/ 5334445 h 5346918"/>
              <a:gd name="connsiteX139" fmla="*/ 2393258 w 4851034"/>
              <a:gd name="connsiteY139" fmla="*/ 5337140 h 5346918"/>
              <a:gd name="connsiteX140" fmla="*/ 2415141 w 4851034"/>
              <a:gd name="connsiteY140" fmla="*/ 5339080 h 5346918"/>
              <a:gd name="connsiteX141" fmla="*/ 2458477 w 4851034"/>
              <a:gd name="connsiteY141" fmla="*/ 5342745 h 5346918"/>
              <a:gd name="connsiteX142" fmla="*/ 2501166 w 4851034"/>
              <a:gd name="connsiteY142" fmla="*/ 5346195 h 5346918"/>
              <a:gd name="connsiteX143" fmla="*/ 2543101 w 4851034"/>
              <a:gd name="connsiteY143" fmla="*/ 5348782 h 5346918"/>
              <a:gd name="connsiteX144" fmla="*/ 2624922 w 4851034"/>
              <a:gd name="connsiteY144" fmla="*/ 5351585 h 5346918"/>
              <a:gd name="connsiteX145" fmla="*/ 2664700 w 4851034"/>
              <a:gd name="connsiteY145" fmla="*/ 5352555 h 5346918"/>
              <a:gd name="connsiteX146" fmla="*/ 2703724 w 4851034"/>
              <a:gd name="connsiteY146" fmla="*/ 5352124 h 5346918"/>
              <a:gd name="connsiteX147" fmla="*/ 3208879 w 4851034"/>
              <a:gd name="connsiteY147" fmla="*/ 5304584 h 5346918"/>
              <a:gd name="connsiteX148" fmla="*/ 3299000 w 4851034"/>
              <a:gd name="connsiteY148" fmla="*/ 5281515 h 5346918"/>
              <a:gd name="connsiteX149" fmla="*/ 3712093 w 4851034"/>
              <a:gd name="connsiteY149" fmla="*/ 5142775 h 5346918"/>
              <a:gd name="connsiteX150" fmla="*/ 3813749 w 4851034"/>
              <a:gd name="connsiteY150" fmla="*/ 5094696 h 5346918"/>
              <a:gd name="connsiteX151" fmla="*/ 3913249 w 4851034"/>
              <a:gd name="connsiteY151" fmla="*/ 5041442 h 5346918"/>
              <a:gd name="connsiteX152" fmla="*/ 4009623 w 4851034"/>
              <a:gd name="connsiteY152" fmla="*/ 4983122 h 5346918"/>
              <a:gd name="connsiteX153" fmla="*/ 4102224 w 4851034"/>
              <a:gd name="connsiteY153" fmla="*/ 4920382 h 5346918"/>
              <a:gd name="connsiteX154" fmla="*/ 4425626 w 4851034"/>
              <a:gd name="connsiteY154" fmla="*/ 4636650 h 5346918"/>
              <a:gd name="connsiteX155" fmla="*/ 4654164 w 4851034"/>
              <a:gd name="connsiteY155" fmla="*/ 4331790 h 5346918"/>
              <a:gd name="connsiteX156" fmla="*/ 4690277 w 4851034"/>
              <a:gd name="connsiteY156" fmla="*/ 4260102 h 5346918"/>
              <a:gd name="connsiteX157" fmla="*/ 4722833 w 4851034"/>
              <a:gd name="connsiteY157" fmla="*/ 4186690 h 5346918"/>
              <a:gd name="connsiteX158" fmla="*/ 4780291 w 4851034"/>
              <a:gd name="connsiteY158" fmla="*/ 4037386 h 5346918"/>
              <a:gd name="connsiteX159" fmla="*/ 4804222 w 4851034"/>
              <a:gd name="connsiteY159" fmla="*/ 3961386 h 5346918"/>
              <a:gd name="connsiteX160" fmla="*/ 4825890 w 4851034"/>
              <a:gd name="connsiteY160" fmla="*/ 3885279 h 5346918"/>
              <a:gd name="connsiteX161" fmla="*/ 4860602 w 4851034"/>
              <a:gd name="connsiteY161" fmla="*/ 3732417 h 5346918"/>
              <a:gd name="connsiteX162" fmla="*/ 4812199 w 4851034"/>
              <a:gd name="connsiteY162" fmla="*/ 3785563 h 5346918"/>
              <a:gd name="connsiteX163" fmla="*/ 4763474 w 4851034"/>
              <a:gd name="connsiteY163" fmla="*/ 3833858 h 5346918"/>
              <a:gd name="connsiteX164" fmla="*/ 4669040 w 4851034"/>
              <a:gd name="connsiteY164" fmla="*/ 3916110 h 5346918"/>
              <a:gd name="connsiteX165" fmla="*/ 4707094 w 4851034"/>
              <a:gd name="connsiteY165" fmla="*/ 3852615 h 5346918"/>
              <a:gd name="connsiteX166" fmla="*/ 4741375 w 4851034"/>
              <a:gd name="connsiteY166" fmla="*/ 3788581 h 5346918"/>
              <a:gd name="connsiteX167" fmla="*/ 4798185 w 4851034"/>
              <a:gd name="connsiteY167" fmla="*/ 3665796 h 5346918"/>
              <a:gd name="connsiteX168" fmla="*/ 4843031 w 4851034"/>
              <a:gd name="connsiteY168" fmla="*/ 3480055 h 5346918"/>
              <a:gd name="connsiteX169" fmla="*/ 4851762 w 4851034"/>
              <a:gd name="connsiteY169" fmla="*/ 3408691 h 5346918"/>
              <a:gd name="connsiteX170" fmla="*/ 4853272 w 4851034"/>
              <a:gd name="connsiteY170" fmla="*/ 3350802 h 5346918"/>
              <a:gd name="connsiteX171" fmla="*/ 4850577 w 4851034"/>
              <a:gd name="connsiteY171" fmla="*/ 3305849 h 5346918"/>
              <a:gd name="connsiteX172" fmla="*/ 4843031 w 4851034"/>
              <a:gd name="connsiteY172" fmla="*/ 3272431 h 5346918"/>
              <a:gd name="connsiteX173" fmla="*/ 4785249 w 4851034"/>
              <a:gd name="connsiteY173" fmla="*/ 3233839 h 5346918"/>
              <a:gd name="connsiteX174" fmla="*/ 4695343 w 4851034"/>
              <a:gd name="connsiteY174" fmla="*/ 3290973 h 5346918"/>
              <a:gd name="connsiteX175" fmla="*/ 4583662 w 4851034"/>
              <a:gd name="connsiteY175" fmla="*/ 3372686 h 5346918"/>
              <a:gd name="connsiteX176" fmla="*/ 4484378 w 4851034"/>
              <a:gd name="connsiteY176" fmla="*/ 3380016 h 5346918"/>
              <a:gd name="connsiteX177" fmla="*/ 4370432 w 4851034"/>
              <a:gd name="connsiteY177" fmla="*/ 3419687 h 5346918"/>
              <a:gd name="connsiteX178" fmla="*/ 4384769 w 4851034"/>
              <a:gd name="connsiteY178" fmla="*/ 3385838 h 5346918"/>
              <a:gd name="connsiteX179" fmla="*/ 4396951 w 4851034"/>
              <a:gd name="connsiteY179" fmla="*/ 3355007 h 5346918"/>
              <a:gd name="connsiteX180" fmla="*/ 4417649 w 4851034"/>
              <a:gd name="connsiteY180" fmla="*/ 3298304 h 5346918"/>
              <a:gd name="connsiteX181" fmla="*/ 4436298 w 4851034"/>
              <a:gd name="connsiteY181" fmla="*/ 3240846 h 5346918"/>
              <a:gd name="connsiteX182" fmla="*/ 4456026 w 4851034"/>
              <a:gd name="connsiteY182" fmla="*/ 3173255 h 5346918"/>
              <a:gd name="connsiteX183" fmla="*/ 4400185 w 4851034"/>
              <a:gd name="connsiteY183" fmla="*/ 3309946 h 5346918"/>
              <a:gd name="connsiteX184" fmla="*/ 4384231 w 4851034"/>
              <a:gd name="connsiteY184" fmla="*/ 3358780 h 5346918"/>
              <a:gd name="connsiteX185" fmla="*/ 4365904 w 4851034"/>
              <a:gd name="connsiteY185" fmla="*/ 3394354 h 5346918"/>
              <a:gd name="connsiteX186" fmla="*/ 4328929 w 4851034"/>
              <a:gd name="connsiteY186" fmla="*/ 3390473 h 5346918"/>
              <a:gd name="connsiteX187" fmla="*/ 4347147 w 4851034"/>
              <a:gd name="connsiteY187" fmla="*/ 3357702 h 5346918"/>
              <a:gd name="connsiteX188" fmla="*/ 4360730 w 4851034"/>
              <a:gd name="connsiteY188" fmla="*/ 3322127 h 5346918"/>
              <a:gd name="connsiteX189" fmla="*/ 4380350 w 4851034"/>
              <a:gd name="connsiteY189" fmla="*/ 3246775 h 5346918"/>
              <a:gd name="connsiteX190" fmla="*/ 4387357 w 4851034"/>
              <a:gd name="connsiteY190" fmla="*/ 3208074 h 5346918"/>
              <a:gd name="connsiteX191" fmla="*/ 4393933 w 4851034"/>
              <a:gd name="connsiteY191" fmla="*/ 3169481 h 5346918"/>
              <a:gd name="connsiteX192" fmla="*/ 4408378 w 4851034"/>
              <a:gd name="connsiteY192" fmla="*/ 3093913 h 5346918"/>
              <a:gd name="connsiteX193" fmla="*/ 4360622 w 4851034"/>
              <a:gd name="connsiteY193" fmla="*/ 3153311 h 5346918"/>
              <a:gd name="connsiteX194" fmla="*/ 4339170 w 4851034"/>
              <a:gd name="connsiteY194" fmla="*/ 3204301 h 5346918"/>
              <a:gd name="connsiteX195" fmla="*/ 4317717 w 4851034"/>
              <a:gd name="connsiteY195" fmla="*/ 3259819 h 5346918"/>
              <a:gd name="connsiteX196" fmla="*/ 4226733 w 4851034"/>
              <a:gd name="connsiteY196" fmla="*/ 3378184 h 5346918"/>
              <a:gd name="connsiteX197" fmla="*/ 4256163 w 4851034"/>
              <a:gd name="connsiteY197" fmla="*/ 3320726 h 5346918"/>
              <a:gd name="connsiteX198" fmla="*/ 4307045 w 4851034"/>
              <a:gd name="connsiteY198" fmla="*/ 3239767 h 5346918"/>
              <a:gd name="connsiteX199" fmla="*/ 4340140 w 4851034"/>
              <a:gd name="connsiteY199" fmla="*/ 3158163 h 5346918"/>
              <a:gd name="connsiteX200" fmla="*/ 4320089 w 4851034"/>
              <a:gd name="connsiteY200" fmla="*/ 3106095 h 5346918"/>
              <a:gd name="connsiteX201" fmla="*/ 4293355 w 4851034"/>
              <a:gd name="connsiteY201" fmla="*/ 3151802 h 5346918"/>
              <a:gd name="connsiteX202" fmla="*/ 4265003 w 4851034"/>
              <a:gd name="connsiteY202" fmla="*/ 3235995 h 5346918"/>
              <a:gd name="connsiteX203" fmla="*/ 4274382 w 4851034"/>
              <a:gd name="connsiteY203" fmla="*/ 3183388 h 5346918"/>
              <a:gd name="connsiteX204" fmla="*/ 4280742 w 4851034"/>
              <a:gd name="connsiteY204" fmla="*/ 3133907 h 5346918"/>
              <a:gd name="connsiteX205" fmla="*/ 4283545 w 4851034"/>
              <a:gd name="connsiteY205" fmla="*/ 3087984 h 5346918"/>
              <a:gd name="connsiteX206" fmla="*/ 4284084 w 4851034"/>
              <a:gd name="connsiteY206" fmla="*/ 3066639 h 5346918"/>
              <a:gd name="connsiteX207" fmla="*/ 4283113 w 4851034"/>
              <a:gd name="connsiteY207" fmla="*/ 3046265 h 5346918"/>
              <a:gd name="connsiteX208" fmla="*/ 4274489 w 4851034"/>
              <a:gd name="connsiteY208" fmla="*/ 2977488 h 5346918"/>
              <a:gd name="connsiteX209" fmla="*/ 4256271 w 4851034"/>
              <a:gd name="connsiteY209" fmla="*/ 2931026 h 5346918"/>
              <a:gd name="connsiteX210" fmla="*/ 4201401 w 4851034"/>
              <a:gd name="connsiteY210" fmla="*/ 2916796 h 5346918"/>
              <a:gd name="connsiteX211" fmla="*/ 4165179 w 4851034"/>
              <a:gd name="connsiteY211" fmla="*/ 2952694 h 5346918"/>
              <a:gd name="connsiteX212" fmla="*/ 4155262 w 4851034"/>
              <a:gd name="connsiteY212" fmla="*/ 2966385 h 5346918"/>
              <a:gd name="connsiteX213" fmla="*/ 4144050 w 4851034"/>
              <a:gd name="connsiteY213" fmla="*/ 2981800 h 5346918"/>
              <a:gd name="connsiteX214" fmla="*/ 4120657 w 4851034"/>
              <a:gd name="connsiteY214" fmla="*/ 3018452 h 5346918"/>
              <a:gd name="connsiteX215" fmla="*/ 4138552 w 4851034"/>
              <a:gd name="connsiteY215" fmla="*/ 2953449 h 5346918"/>
              <a:gd name="connsiteX216" fmla="*/ 4158927 w 4851034"/>
              <a:gd name="connsiteY216" fmla="*/ 2880899 h 5346918"/>
              <a:gd name="connsiteX217" fmla="*/ 4173156 w 4851034"/>
              <a:gd name="connsiteY217" fmla="*/ 2805762 h 5346918"/>
              <a:gd name="connsiteX218" fmla="*/ 4174019 w 4851034"/>
              <a:gd name="connsiteY218" fmla="*/ 2734505 h 5346918"/>
              <a:gd name="connsiteX219" fmla="*/ 4172617 w 4851034"/>
              <a:gd name="connsiteY219" fmla="*/ 2735152 h 5346918"/>
              <a:gd name="connsiteX220" fmla="*/ 4159250 w 4851034"/>
              <a:gd name="connsiteY220" fmla="*/ 2816542 h 5346918"/>
              <a:gd name="connsiteX221" fmla="*/ 4143188 w 4851034"/>
              <a:gd name="connsiteY221" fmla="*/ 2893943 h 5346918"/>
              <a:gd name="connsiteX222" fmla="*/ 4151273 w 4851034"/>
              <a:gd name="connsiteY222" fmla="*/ 2820099 h 5346918"/>
              <a:gd name="connsiteX223" fmla="*/ 4155801 w 4851034"/>
              <a:gd name="connsiteY223" fmla="*/ 2745501 h 5346918"/>
              <a:gd name="connsiteX224" fmla="*/ 4120873 w 4851034"/>
              <a:gd name="connsiteY224" fmla="*/ 2770726 h 5346918"/>
              <a:gd name="connsiteX225" fmla="*/ 4095217 w 4851034"/>
              <a:gd name="connsiteY225" fmla="*/ 2879282 h 5346918"/>
              <a:gd name="connsiteX226" fmla="*/ 4100175 w 4851034"/>
              <a:gd name="connsiteY226" fmla="*/ 2831849 h 5346918"/>
              <a:gd name="connsiteX227" fmla="*/ 4102762 w 4851034"/>
              <a:gd name="connsiteY227" fmla="*/ 2808025 h 5346918"/>
              <a:gd name="connsiteX228" fmla="*/ 4103948 w 4851034"/>
              <a:gd name="connsiteY228" fmla="*/ 2783986 h 5346918"/>
              <a:gd name="connsiteX229" fmla="*/ 4022667 w 4851034"/>
              <a:gd name="connsiteY229" fmla="*/ 2858584 h 5346918"/>
              <a:gd name="connsiteX230" fmla="*/ 4010916 w 4851034"/>
              <a:gd name="connsiteY230" fmla="*/ 2877557 h 5346918"/>
              <a:gd name="connsiteX231" fmla="*/ 3997765 w 4851034"/>
              <a:gd name="connsiteY231" fmla="*/ 2895883 h 5346918"/>
              <a:gd name="connsiteX232" fmla="*/ 3971353 w 4851034"/>
              <a:gd name="connsiteY232" fmla="*/ 2930810 h 5346918"/>
              <a:gd name="connsiteX233" fmla="*/ 3917453 w 4851034"/>
              <a:gd name="connsiteY233" fmla="*/ 2992472 h 5346918"/>
              <a:gd name="connsiteX234" fmla="*/ 3871961 w 4851034"/>
              <a:gd name="connsiteY234" fmla="*/ 3042923 h 5346918"/>
              <a:gd name="connsiteX235" fmla="*/ 3845873 w 4851034"/>
              <a:gd name="connsiteY235" fmla="*/ 3083888 h 5346918"/>
              <a:gd name="connsiteX236" fmla="*/ 3838866 w 4851034"/>
              <a:gd name="connsiteY236" fmla="*/ 3102429 h 5346918"/>
              <a:gd name="connsiteX237" fmla="*/ 3830673 w 4851034"/>
              <a:gd name="connsiteY237" fmla="*/ 3120540 h 5346918"/>
              <a:gd name="connsiteX238" fmla="*/ 3814827 w 4851034"/>
              <a:gd name="connsiteY238" fmla="*/ 3156761 h 5346918"/>
              <a:gd name="connsiteX239" fmla="*/ 3797040 w 4851034"/>
              <a:gd name="connsiteY239" fmla="*/ 3192012 h 5346918"/>
              <a:gd name="connsiteX240" fmla="*/ 3788415 w 4851034"/>
              <a:gd name="connsiteY240" fmla="*/ 3209691 h 5346918"/>
              <a:gd name="connsiteX241" fmla="*/ 3778713 w 4851034"/>
              <a:gd name="connsiteY241" fmla="*/ 3226832 h 5346918"/>
              <a:gd name="connsiteX242" fmla="*/ 3759741 w 4851034"/>
              <a:gd name="connsiteY242" fmla="*/ 3261112 h 5346918"/>
              <a:gd name="connsiteX243" fmla="*/ 3738935 w 4851034"/>
              <a:gd name="connsiteY243" fmla="*/ 3294423 h 5346918"/>
              <a:gd name="connsiteX244" fmla="*/ 3728802 w 4851034"/>
              <a:gd name="connsiteY244" fmla="*/ 3311132 h 5346918"/>
              <a:gd name="connsiteX245" fmla="*/ 3717698 w 4851034"/>
              <a:gd name="connsiteY245" fmla="*/ 3327302 h 5346918"/>
              <a:gd name="connsiteX246" fmla="*/ 3695707 w 4851034"/>
              <a:gd name="connsiteY246" fmla="*/ 3359534 h 5346918"/>
              <a:gd name="connsiteX247" fmla="*/ 3672099 w 4851034"/>
              <a:gd name="connsiteY247" fmla="*/ 3390689 h 5346918"/>
              <a:gd name="connsiteX248" fmla="*/ 3660564 w 4851034"/>
              <a:gd name="connsiteY248" fmla="*/ 3406320 h 5346918"/>
              <a:gd name="connsiteX249" fmla="*/ 3648059 w 4851034"/>
              <a:gd name="connsiteY249" fmla="*/ 3421304 h 5346918"/>
              <a:gd name="connsiteX250" fmla="*/ 3623372 w 4851034"/>
              <a:gd name="connsiteY250" fmla="*/ 3451273 h 5346918"/>
              <a:gd name="connsiteX251" fmla="*/ 3597285 w 4851034"/>
              <a:gd name="connsiteY251" fmla="*/ 3479948 h 5346918"/>
              <a:gd name="connsiteX252" fmla="*/ 3584456 w 4851034"/>
              <a:gd name="connsiteY252" fmla="*/ 3494393 h 5346918"/>
              <a:gd name="connsiteX253" fmla="*/ 3570766 w 4851034"/>
              <a:gd name="connsiteY253" fmla="*/ 3508084 h 5346918"/>
              <a:gd name="connsiteX254" fmla="*/ 3543708 w 4851034"/>
              <a:gd name="connsiteY254" fmla="*/ 3535681 h 5346918"/>
              <a:gd name="connsiteX255" fmla="*/ 3515248 w 4851034"/>
              <a:gd name="connsiteY255" fmla="*/ 3561769 h 5346918"/>
              <a:gd name="connsiteX256" fmla="*/ 3501234 w 4851034"/>
              <a:gd name="connsiteY256" fmla="*/ 3574920 h 5346918"/>
              <a:gd name="connsiteX257" fmla="*/ 3486466 w 4851034"/>
              <a:gd name="connsiteY257" fmla="*/ 3587317 h 5346918"/>
              <a:gd name="connsiteX258" fmla="*/ 3457252 w 4851034"/>
              <a:gd name="connsiteY258" fmla="*/ 3612219 h 5346918"/>
              <a:gd name="connsiteX259" fmla="*/ 3426852 w 4851034"/>
              <a:gd name="connsiteY259" fmla="*/ 3635504 h 5346918"/>
              <a:gd name="connsiteX260" fmla="*/ 3411867 w 4851034"/>
              <a:gd name="connsiteY260" fmla="*/ 3647362 h 5346918"/>
              <a:gd name="connsiteX261" fmla="*/ 3396128 w 4851034"/>
              <a:gd name="connsiteY261" fmla="*/ 3658250 h 5346918"/>
              <a:gd name="connsiteX262" fmla="*/ 3365082 w 4851034"/>
              <a:gd name="connsiteY262" fmla="*/ 3680350 h 5346918"/>
              <a:gd name="connsiteX263" fmla="*/ 3332957 w 4851034"/>
              <a:gd name="connsiteY263" fmla="*/ 3700724 h 5346918"/>
              <a:gd name="connsiteX264" fmla="*/ 3317111 w 4851034"/>
              <a:gd name="connsiteY264" fmla="*/ 3711180 h 5346918"/>
              <a:gd name="connsiteX265" fmla="*/ 3300617 w 4851034"/>
              <a:gd name="connsiteY265" fmla="*/ 3720559 h 5346918"/>
              <a:gd name="connsiteX266" fmla="*/ 3267953 w 4851034"/>
              <a:gd name="connsiteY266" fmla="*/ 3739748 h 5346918"/>
              <a:gd name="connsiteX267" fmla="*/ 3234427 w 4851034"/>
              <a:gd name="connsiteY267" fmla="*/ 3757104 h 5346918"/>
              <a:gd name="connsiteX268" fmla="*/ 3217826 w 4851034"/>
              <a:gd name="connsiteY268" fmla="*/ 3766051 h 5346918"/>
              <a:gd name="connsiteX269" fmla="*/ 3200686 w 4851034"/>
              <a:gd name="connsiteY269" fmla="*/ 3773921 h 5346918"/>
              <a:gd name="connsiteX270" fmla="*/ 3166728 w 4851034"/>
              <a:gd name="connsiteY270" fmla="*/ 3789983 h 5346918"/>
              <a:gd name="connsiteX271" fmla="*/ 3132017 w 4851034"/>
              <a:gd name="connsiteY271" fmla="*/ 3804213 h 5346918"/>
              <a:gd name="connsiteX272" fmla="*/ 3114876 w 4851034"/>
              <a:gd name="connsiteY272" fmla="*/ 3811543 h 5346918"/>
              <a:gd name="connsiteX273" fmla="*/ 3097305 w 4851034"/>
              <a:gd name="connsiteY273" fmla="*/ 3817796 h 5346918"/>
              <a:gd name="connsiteX274" fmla="*/ 3062269 w 4851034"/>
              <a:gd name="connsiteY274" fmla="*/ 3830731 h 5346918"/>
              <a:gd name="connsiteX275" fmla="*/ 3026695 w 4851034"/>
              <a:gd name="connsiteY275" fmla="*/ 3841835 h 5346918"/>
              <a:gd name="connsiteX276" fmla="*/ 3009016 w 4851034"/>
              <a:gd name="connsiteY276" fmla="*/ 3847656 h 5346918"/>
              <a:gd name="connsiteX277" fmla="*/ 2991013 w 4851034"/>
              <a:gd name="connsiteY277" fmla="*/ 3852507 h 5346918"/>
              <a:gd name="connsiteX278" fmla="*/ 2956194 w 4851034"/>
              <a:gd name="connsiteY278" fmla="*/ 3862209 h 534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4851034" h="5346918">
                <a:moveTo>
                  <a:pt x="2956194" y="3862209"/>
                </a:moveTo>
                <a:cubicBezTo>
                  <a:pt x="2959643" y="3877086"/>
                  <a:pt x="2968591" y="3890345"/>
                  <a:pt x="2973010" y="3902742"/>
                </a:cubicBezTo>
                <a:cubicBezTo>
                  <a:pt x="2977430" y="3914924"/>
                  <a:pt x="2977646" y="3927321"/>
                  <a:pt x="2962230" y="3937993"/>
                </a:cubicBezTo>
                <a:cubicBezTo>
                  <a:pt x="2937005" y="3950714"/>
                  <a:pt x="2911133" y="3957074"/>
                  <a:pt x="2884829" y="3955673"/>
                </a:cubicBezTo>
                <a:cubicBezTo>
                  <a:pt x="2871785" y="3955349"/>
                  <a:pt x="2858849" y="3954379"/>
                  <a:pt x="2845913" y="3952331"/>
                </a:cubicBezTo>
                <a:cubicBezTo>
                  <a:pt x="2832869" y="3949744"/>
                  <a:pt x="2820041" y="3946617"/>
                  <a:pt x="2807321" y="3943707"/>
                </a:cubicBezTo>
                <a:cubicBezTo>
                  <a:pt x="2781987" y="3938748"/>
                  <a:pt x="2756762" y="3929800"/>
                  <a:pt x="2731860" y="3927213"/>
                </a:cubicBezTo>
                <a:cubicBezTo>
                  <a:pt x="2719355" y="3926243"/>
                  <a:pt x="2706635" y="3923979"/>
                  <a:pt x="2693806" y="3924626"/>
                </a:cubicBezTo>
                <a:cubicBezTo>
                  <a:pt x="2680978" y="3924734"/>
                  <a:pt x="2667934" y="3927429"/>
                  <a:pt x="2654459" y="3930771"/>
                </a:cubicBezTo>
                <a:cubicBezTo>
                  <a:pt x="2651872" y="3947049"/>
                  <a:pt x="2649069" y="3963327"/>
                  <a:pt x="2646158" y="3979712"/>
                </a:cubicBezTo>
                <a:cubicBezTo>
                  <a:pt x="2559271" y="3957829"/>
                  <a:pt x="2475186" y="3920314"/>
                  <a:pt x="2396815" y="3878703"/>
                </a:cubicBezTo>
                <a:cubicBezTo>
                  <a:pt x="2241151" y="3850567"/>
                  <a:pt x="2089799" y="3794834"/>
                  <a:pt x="1948687" y="3712690"/>
                </a:cubicBezTo>
                <a:cubicBezTo>
                  <a:pt x="1941572" y="3729614"/>
                  <a:pt x="1933703" y="3744383"/>
                  <a:pt x="1916024" y="3740071"/>
                </a:cubicBezTo>
                <a:cubicBezTo>
                  <a:pt x="1900069" y="3732309"/>
                  <a:pt x="1884438" y="3720990"/>
                  <a:pt x="1867945" y="3708701"/>
                </a:cubicBezTo>
                <a:cubicBezTo>
                  <a:pt x="1851775" y="3696088"/>
                  <a:pt x="1836575" y="3680134"/>
                  <a:pt x="1820081" y="3664395"/>
                </a:cubicBezTo>
                <a:cubicBezTo>
                  <a:pt x="1812104" y="3656202"/>
                  <a:pt x="1804666" y="3647147"/>
                  <a:pt x="1796796" y="3638307"/>
                </a:cubicBezTo>
                <a:cubicBezTo>
                  <a:pt x="1789142" y="3629252"/>
                  <a:pt x="1780626" y="3620843"/>
                  <a:pt x="1773188" y="3611141"/>
                </a:cubicBezTo>
                <a:cubicBezTo>
                  <a:pt x="1765642" y="3601547"/>
                  <a:pt x="1757988" y="3591953"/>
                  <a:pt x="1750118" y="3582466"/>
                </a:cubicBezTo>
                <a:cubicBezTo>
                  <a:pt x="1746238" y="3577615"/>
                  <a:pt x="1742033" y="3573088"/>
                  <a:pt x="1738260" y="3568129"/>
                </a:cubicBezTo>
                <a:lnTo>
                  <a:pt x="1726941" y="3553252"/>
                </a:lnTo>
                <a:cubicBezTo>
                  <a:pt x="1715299" y="3543874"/>
                  <a:pt x="1702902" y="3535034"/>
                  <a:pt x="1691690" y="3525440"/>
                </a:cubicBezTo>
                <a:cubicBezTo>
                  <a:pt x="1676490" y="3523176"/>
                  <a:pt x="1661075" y="3531584"/>
                  <a:pt x="1651696" y="3536651"/>
                </a:cubicBezTo>
                <a:cubicBezTo>
                  <a:pt x="1644905" y="3527164"/>
                  <a:pt x="1638329" y="3517894"/>
                  <a:pt x="1631969" y="3508838"/>
                </a:cubicBezTo>
                <a:cubicBezTo>
                  <a:pt x="1625608" y="3499783"/>
                  <a:pt x="1620650" y="3490081"/>
                  <a:pt x="1615260" y="3481134"/>
                </a:cubicBezTo>
                <a:cubicBezTo>
                  <a:pt x="1610085" y="3471970"/>
                  <a:pt x="1605126" y="3463023"/>
                  <a:pt x="1600167" y="3454291"/>
                </a:cubicBezTo>
                <a:cubicBezTo>
                  <a:pt x="1595316" y="3445559"/>
                  <a:pt x="1591651" y="3436288"/>
                  <a:pt x="1587447" y="3427664"/>
                </a:cubicBezTo>
                <a:cubicBezTo>
                  <a:pt x="1410330" y="3243972"/>
                  <a:pt x="1275795" y="2996677"/>
                  <a:pt x="1227608" y="2702165"/>
                </a:cubicBezTo>
                <a:lnTo>
                  <a:pt x="1223080" y="2674568"/>
                </a:lnTo>
                <a:lnTo>
                  <a:pt x="1220817" y="2660662"/>
                </a:lnTo>
                <a:lnTo>
                  <a:pt x="1219307" y="2646755"/>
                </a:lnTo>
                <a:cubicBezTo>
                  <a:pt x="1217259" y="2628106"/>
                  <a:pt x="1215211" y="2609349"/>
                  <a:pt x="1213163" y="2590591"/>
                </a:cubicBezTo>
                <a:cubicBezTo>
                  <a:pt x="1211546" y="2571834"/>
                  <a:pt x="1211007" y="2552969"/>
                  <a:pt x="1209713" y="2533888"/>
                </a:cubicBezTo>
                <a:cubicBezTo>
                  <a:pt x="1209282" y="2524402"/>
                  <a:pt x="1208204" y="2514699"/>
                  <a:pt x="1208312" y="2505213"/>
                </a:cubicBezTo>
                <a:lnTo>
                  <a:pt x="1208312" y="2476538"/>
                </a:lnTo>
                <a:cubicBezTo>
                  <a:pt x="1207126" y="2437838"/>
                  <a:pt x="1210036" y="2399461"/>
                  <a:pt x="1211546" y="2360005"/>
                </a:cubicBezTo>
                <a:cubicBezTo>
                  <a:pt x="1213486" y="2340493"/>
                  <a:pt x="1215427" y="2320874"/>
                  <a:pt x="1217475" y="2301254"/>
                </a:cubicBezTo>
                <a:lnTo>
                  <a:pt x="1218876" y="2286377"/>
                </a:lnTo>
                <a:lnTo>
                  <a:pt x="1221140" y="2271717"/>
                </a:lnTo>
                <a:lnTo>
                  <a:pt x="1225668" y="2242179"/>
                </a:lnTo>
                <a:lnTo>
                  <a:pt x="1230087" y="2212318"/>
                </a:lnTo>
                <a:lnTo>
                  <a:pt x="1236124" y="2182781"/>
                </a:lnTo>
                <a:lnTo>
                  <a:pt x="1242161" y="2152920"/>
                </a:lnTo>
                <a:lnTo>
                  <a:pt x="1245180" y="2137828"/>
                </a:lnTo>
                <a:lnTo>
                  <a:pt x="1249060" y="2123059"/>
                </a:lnTo>
                <a:cubicBezTo>
                  <a:pt x="1254235" y="2103116"/>
                  <a:pt x="1259301" y="2083173"/>
                  <a:pt x="1264476" y="2063230"/>
                </a:cubicBezTo>
                <a:cubicBezTo>
                  <a:pt x="1270728" y="2043394"/>
                  <a:pt x="1276981" y="2023559"/>
                  <a:pt x="1283125" y="2003724"/>
                </a:cubicBezTo>
                <a:cubicBezTo>
                  <a:pt x="1309860" y="1924382"/>
                  <a:pt x="1343386" y="1845257"/>
                  <a:pt x="1384242" y="1767748"/>
                </a:cubicBezTo>
                <a:lnTo>
                  <a:pt x="1404940" y="1713847"/>
                </a:lnTo>
                <a:cubicBezTo>
                  <a:pt x="1411947" y="1695629"/>
                  <a:pt x="1420464" y="1678597"/>
                  <a:pt x="1428333" y="1660702"/>
                </a:cubicBezTo>
                <a:lnTo>
                  <a:pt x="1440514" y="1634075"/>
                </a:lnTo>
                <a:cubicBezTo>
                  <a:pt x="1444611" y="1625235"/>
                  <a:pt x="1449462" y="1616827"/>
                  <a:pt x="1453990" y="1608203"/>
                </a:cubicBezTo>
                <a:cubicBezTo>
                  <a:pt x="1463153" y="1591062"/>
                  <a:pt x="1472424" y="1573814"/>
                  <a:pt x="1482018" y="1556674"/>
                </a:cubicBezTo>
                <a:cubicBezTo>
                  <a:pt x="1492259" y="1540180"/>
                  <a:pt x="1502716" y="1523795"/>
                  <a:pt x="1513280" y="1507409"/>
                </a:cubicBezTo>
                <a:cubicBezTo>
                  <a:pt x="1518670" y="1499324"/>
                  <a:pt x="1523737" y="1490808"/>
                  <a:pt x="1529558" y="1483154"/>
                </a:cubicBezTo>
                <a:lnTo>
                  <a:pt x="1547022" y="1459977"/>
                </a:lnTo>
                <a:cubicBezTo>
                  <a:pt x="1558880" y="1444777"/>
                  <a:pt x="1570414" y="1429038"/>
                  <a:pt x="1583135" y="1414700"/>
                </a:cubicBezTo>
                <a:cubicBezTo>
                  <a:pt x="1595963" y="1400470"/>
                  <a:pt x="1609007" y="1386456"/>
                  <a:pt x="1622159" y="1372658"/>
                </a:cubicBezTo>
                <a:cubicBezTo>
                  <a:pt x="1632184" y="1362848"/>
                  <a:pt x="1643396" y="1354008"/>
                  <a:pt x="1654715" y="1344953"/>
                </a:cubicBezTo>
                <a:cubicBezTo>
                  <a:pt x="1666034" y="1335898"/>
                  <a:pt x="1677568" y="1326950"/>
                  <a:pt x="1689426" y="1317895"/>
                </a:cubicBezTo>
                <a:cubicBezTo>
                  <a:pt x="1701069" y="1308516"/>
                  <a:pt x="1714005" y="1300863"/>
                  <a:pt x="1726510" y="1292346"/>
                </a:cubicBezTo>
                <a:cubicBezTo>
                  <a:pt x="1739231" y="1284153"/>
                  <a:pt x="1752167" y="1275853"/>
                  <a:pt x="1765103" y="1267444"/>
                </a:cubicBezTo>
                <a:cubicBezTo>
                  <a:pt x="1791837" y="1252137"/>
                  <a:pt x="1819326" y="1236937"/>
                  <a:pt x="1847355" y="1222599"/>
                </a:cubicBezTo>
                <a:cubicBezTo>
                  <a:pt x="1861692" y="1216023"/>
                  <a:pt x="1876030" y="1209340"/>
                  <a:pt x="1890367" y="1202656"/>
                </a:cubicBezTo>
                <a:cubicBezTo>
                  <a:pt x="1904705" y="1195972"/>
                  <a:pt x="1919042" y="1189289"/>
                  <a:pt x="1933919" y="1183899"/>
                </a:cubicBezTo>
                <a:cubicBezTo>
                  <a:pt x="2051206" y="1136035"/>
                  <a:pt x="2173021" y="1106067"/>
                  <a:pt x="2278342" y="1085045"/>
                </a:cubicBezTo>
                <a:cubicBezTo>
                  <a:pt x="2269395" y="1064779"/>
                  <a:pt x="2269287" y="1043865"/>
                  <a:pt x="2276186" y="1022521"/>
                </a:cubicBezTo>
                <a:cubicBezTo>
                  <a:pt x="2283085" y="1001176"/>
                  <a:pt x="2296884" y="978646"/>
                  <a:pt x="2316288" y="957733"/>
                </a:cubicBezTo>
                <a:cubicBezTo>
                  <a:pt x="2335584" y="936711"/>
                  <a:pt x="2359840" y="914289"/>
                  <a:pt x="2387113" y="893807"/>
                </a:cubicBezTo>
                <a:cubicBezTo>
                  <a:pt x="2414495" y="873864"/>
                  <a:pt x="2444571" y="852842"/>
                  <a:pt x="2475079" y="833762"/>
                </a:cubicBezTo>
                <a:cubicBezTo>
                  <a:pt x="2505586" y="815328"/>
                  <a:pt x="2536310" y="796139"/>
                  <a:pt x="2564446" y="778029"/>
                </a:cubicBezTo>
                <a:cubicBezTo>
                  <a:pt x="2592689" y="760673"/>
                  <a:pt x="2618238" y="742994"/>
                  <a:pt x="2638181" y="724775"/>
                </a:cubicBezTo>
                <a:cubicBezTo>
                  <a:pt x="2658124" y="706233"/>
                  <a:pt x="2672462" y="688446"/>
                  <a:pt x="2677852" y="669042"/>
                </a:cubicBezTo>
                <a:cubicBezTo>
                  <a:pt x="2683242" y="649638"/>
                  <a:pt x="2679577" y="628940"/>
                  <a:pt x="2663299" y="606625"/>
                </a:cubicBezTo>
                <a:cubicBezTo>
                  <a:pt x="2753420" y="609644"/>
                  <a:pt x="2865533" y="617945"/>
                  <a:pt x="2957164" y="627754"/>
                </a:cubicBezTo>
                <a:cubicBezTo>
                  <a:pt x="2980233" y="629264"/>
                  <a:pt x="3001793" y="631851"/>
                  <a:pt x="3021629" y="633360"/>
                </a:cubicBezTo>
                <a:cubicBezTo>
                  <a:pt x="3041464" y="634869"/>
                  <a:pt x="3059467" y="635516"/>
                  <a:pt x="3074990" y="635085"/>
                </a:cubicBezTo>
                <a:cubicBezTo>
                  <a:pt x="3090621" y="634438"/>
                  <a:pt x="3103557" y="633791"/>
                  <a:pt x="3113475" y="631312"/>
                </a:cubicBezTo>
                <a:cubicBezTo>
                  <a:pt x="3123393" y="628940"/>
                  <a:pt x="3130292" y="625059"/>
                  <a:pt x="3133310" y="619454"/>
                </a:cubicBezTo>
                <a:cubicBezTo>
                  <a:pt x="3151744" y="585820"/>
                  <a:pt x="3177077" y="552294"/>
                  <a:pt x="3213837" y="521786"/>
                </a:cubicBezTo>
                <a:cubicBezTo>
                  <a:pt x="3232379" y="506263"/>
                  <a:pt x="3253400" y="492680"/>
                  <a:pt x="3278086" y="480175"/>
                </a:cubicBezTo>
                <a:cubicBezTo>
                  <a:pt x="3302773" y="467670"/>
                  <a:pt x="3330909" y="456459"/>
                  <a:pt x="3363249" y="446973"/>
                </a:cubicBezTo>
                <a:cubicBezTo>
                  <a:pt x="3427283" y="429832"/>
                  <a:pt x="3508133" y="419915"/>
                  <a:pt x="3607849" y="427676"/>
                </a:cubicBezTo>
                <a:cubicBezTo>
                  <a:pt x="3633075" y="428970"/>
                  <a:pt x="3658731" y="432851"/>
                  <a:pt x="3686112" y="437055"/>
                </a:cubicBezTo>
                <a:cubicBezTo>
                  <a:pt x="3713279" y="441583"/>
                  <a:pt x="3742169" y="446326"/>
                  <a:pt x="3771598" y="453548"/>
                </a:cubicBezTo>
                <a:cubicBezTo>
                  <a:pt x="3801028" y="460879"/>
                  <a:pt x="3831751" y="469395"/>
                  <a:pt x="3863876" y="479097"/>
                </a:cubicBezTo>
                <a:cubicBezTo>
                  <a:pt x="3896001" y="488799"/>
                  <a:pt x="3928449" y="501520"/>
                  <a:pt x="3962729" y="514671"/>
                </a:cubicBezTo>
                <a:cubicBezTo>
                  <a:pt x="4065895" y="563397"/>
                  <a:pt x="4180918" y="652656"/>
                  <a:pt x="4271148" y="739436"/>
                </a:cubicBezTo>
                <a:cubicBezTo>
                  <a:pt x="4294540" y="760242"/>
                  <a:pt x="4315238" y="782233"/>
                  <a:pt x="4335397" y="801853"/>
                </a:cubicBezTo>
                <a:cubicBezTo>
                  <a:pt x="4355232" y="821796"/>
                  <a:pt x="4374636" y="839475"/>
                  <a:pt x="4390914" y="856400"/>
                </a:cubicBezTo>
                <a:cubicBezTo>
                  <a:pt x="4424225" y="889710"/>
                  <a:pt x="4451606" y="913642"/>
                  <a:pt x="4471226" y="922158"/>
                </a:cubicBezTo>
                <a:cubicBezTo>
                  <a:pt x="4496343" y="930567"/>
                  <a:pt x="4503782" y="920434"/>
                  <a:pt x="4502272" y="900922"/>
                </a:cubicBezTo>
                <a:cubicBezTo>
                  <a:pt x="4502057" y="898442"/>
                  <a:pt x="4501733" y="895855"/>
                  <a:pt x="4501302" y="893160"/>
                </a:cubicBezTo>
                <a:cubicBezTo>
                  <a:pt x="4500655" y="890249"/>
                  <a:pt x="4499146" y="886692"/>
                  <a:pt x="4497960" y="883242"/>
                </a:cubicBezTo>
                <a:cubicBezTo>
                  <a:pt x="4495265" y="876235"/>
                  <a:pt x="4492031" y="868581"/>
                  <a:pt x="4488258" y="860496"/>
                </a:cubicBezTo>
                <a:cubicBezTo>
                  <a:pt x="4480820" y="844434"/>
                  <a:pt x="4471765" y="826755"/>
                  <a:pt x="4462602" y="809075"/>
                </a:cubicBezTo>
                <a:cubicBezTo>
                  <a:pt x="4444599" y="773286"/>
                  <a:pt x="4424332" y="739005"/>
                  <a:pt x="4417218" y="715936"/>
                </a:cubicBezTo>
                <a:cubicBezTo>
                  <a:pt x="4410103" y="692974"/>
                  <a:pt x="4415924" y="681547"/>
                  <a:pt x="4448803" y="694375"/>
                </a:cubicBezTo>
                <a:lnTo>
                  <a:pt x="4387357" y="638211"/>
                </a:lnTo>
                <a:lnTo>
                  <a:pt x="4323431" y="584850"/>
                </a:lnTo>
                <a:lnTo>
                  <a:pt x="4291306" y="558439"/>
                </a:lnTo>
                <a:cubicBezTo>
                  <a:pt x="4280526" y="549707"/>
                  <a:pt x="4269315" y="541622"/>
                  <a:pt x="4258211" y="533213"/>
                </a:cubicBezTo>
                <a:lnTo>
                  <a:pt x="4191483" y="483517"/>
                </a:lnTo>
                <a:cubicBezTo>
                  <a:pt x="4169060" y="467239"/>
                  <a:pt x="4145775" y="452147"/>
                  <a:pt x="4122814" y="436516"/>
                </a:cubicBezTo>
                <a:cubicBezTo>
                  <a:pt x="4099636" y="421316"/>
                  <a:pt x="4076890" y="405254"/>
                  <a:pt x="4052959" y="391240"/>
                </a:cubicBezTo>
                <a:cubicBezTo>
                  <a:pt x="4005418" y="362565"/>
                  <a:pt x="3958094" y="333566"/>
                  <a:pt x="3908721" y="308233"/>
                </a:cubicBezTo>
                <a:cubicBezTo>
                  <a:pt x="3884142" y="295297"/>
                  <a:pt x="3859780" y="282037"/>
                  <a:pt x="3834878" y="269748"/>
                </a:cubicBezTo>
                <a:lnTo>
                  <a:pt x="3759525" y="234389"/>
                </a:lnTo>
                <a:lnTo>
                  <a:pt x="3721687" y="217033"/>
                </a:lnTo>
                <a:lnTo>
                  <a:pt x="3683202" y="201187"/>
                </a:lnTo>
                <a:lnTo>
                  <a:pt x="3606017" y="170032"/>
                </a:lnTo>
                <a:cubicBezTo>
                  <a:pt x="3580144" y="160222"/>
                  <a:pt x="3553841" y="151383"/>
                  <a:pt x="3527646" y="142220"/>
                </a:cubicBezTo>
                <a:cubicBezTo>
                  <a:pt x="3501342" y="133380"/>
                  <a:pt x="3475362" y="123678"/>
                  <a:pt x="3448735" y="116240"/>
                </a:cubicBezTo>
                <a:cubicBezTo>
                  <a:pt x="3395590" y="100716"/>
                  <a:pt x="3342551" y="84546"/>
                  <a:pt x="3288436" y="72688"/>
                </a:cubicBezTo>
                <a:cubicBezTo>
                  <a:pt x="2856801" y="-31232"/>
                  <a:pt x="2408350" y="-22176"/>
                  <a:pt x="1981674" y="89936"/>
                </a:cubicBezTo>
                <a:cubicBezTo>
                  <a:pt x="1768983" y="147071"/>
                  <a:pt x="1563623" y="230509"/>
                  <a:pt x="1371091" y="336369"/>
                </a:cubicBezTo>
                <a:cubicBezTo>
                  <a:pt x="1178882" y="442984"/>
                  <a:pt x="1000472" y="573207"/>
                  <a:pt x="838771" y="721649"/>
                </a:cubicBezTo>
                <a:cubicBezTo>
                  <a:pt x="677932" y="871169"/>
                  <a:pt x="534557" y="1039769"/>
                  <a:pt x="411879" y="1223569"/>
                </a:cubicBezTo>
                <a:cubicBezTo>
                  <a:pt x="290604" y="1408124"/>
                  <a:pt x="189163" y="1607340"/>
                  <a:pt x="113271" y="1817660"/>
                </a:cubicBezTo>
                <a:cubicBezTo>
                  <a:pt x="109390" y="1836417"/>
                  <a:pt x="104324" y="1858408"/>
                  <a:pt x="98395" y="1883418"/>
                </a:cubicBezTo>
                <a:cubicBezTo>
                  <a:pt x="92466" y="1908428"/>
                  <a:pt x="85243" y="1936240"/>
                  <a:pt x="78991" y="1967503"/>
                </a:cubicBezTo>
                <a:cubicBezTo>
                  <a:pt x="72415" y="1998549"/>
                  <a:pt x="65192" y="2032507"/>
                  <a:pt x="57323" y="2069267"/>
                </a:cubicBezTo>
                <a:cubicBezTo>
                  <a:pt x="50855" y="2106135"/>
                  <a:pt x="43848" y="2145697"/>
                  <a:pt x="36409" y="2187848"/>
                </a:cubicBezTo>
                <a:cubicBezTo>
                  <a:pt x="30049" y="2230105"/>
                  <a:pt x="24443" y="2275058"/>
                  <a:pt x="18191" y="2322167"/>
                </a:cubicBezTo>
                <a:cubicBezTo>
                  <a:pt x="13448" y="2369492"/>
                  <a:pt x="8920" y="2419188"/>
                  <a:pt x="5255" y="2470932"/>
                </a:cubicBezTo>
                <a:cubicBezTo>
                  <a:pt x="80" y="2574637"/>
                  <a:pt x="-3046" y="2686642"/>
                  <a:pt x="4500" y="2805223"/>
                </a:cubicBezTo>
                <a:cubicBezTo>
                  <a:pt x="6764" y="2864513"/>
                  <a:pt x="13556" y="2925528"/>
                  <a:pt x="20131" y="2987945"/>
                </a:cubicBezTo>
                <a:cubicBezTo>
                  <a:pt x="23365" y="3019099"/>
                  <a:pt x="28971" y="3050577"/>
                  <a:pt x="33499" y="3082379"/>
                </a:cubicBezTo>
                <a:cubicBezTo>
                  <a:pt x="35978" y="3098225"/>
                  <a:pt x="38458" y="3114288"/>
                  <a:pt x="40937" y="3130350"/>
                </a:cubicBezTo>
                <a:cubicBezTo>
                  <a:pt x="43632" y="3146412"/>
                  <a:pt x="47082" y="3162367"/>
                  <a:pt x="50208" y="3178537"/>
                </a:cubicBezTo>
                <a:cubicBezTo>
                  <a:pt x="74140" y="3307898"/>
                  <a:pt x="110792" y="3440493"/>
                  <a:pt x="157793" y="3573196"/>
                </a:cubicBezTo>
                <a:cubicBezTo>
                  <a:pt x="250933" y="3839032"/>
                  <a:pt x="395063" y="4102497"/>
                  <a:pt x="579941" y="4336641"/>
                </a:cubicBezTo>
                <a:cubicBezTo>
                  <a:pt x="672434" y="4453712"/>
                  <a:pt x="774629" y="4563992"/>
                  <a:pt x="885556" y="4663493"/>
                </a:cubicBezTo>
                <a:cubicBezTo>
                  <a:pt x="996267" y="4763208"/>
                  <a:pt x="1114741" y="4853222"/>
                  <a:pt x="1237741" y="4931917"/>
                </a:cubicBezTo>
                <a:cubicBezTo>
                  <a:pt x="1360850" y="5010503"/>
                  <a:pt x="1488055" y="5078741"/>
                  <a:pt x="1617200" y="5133612"/>
                </a:cubicBezTo>
                <a:cubicBezTo>
                  <a:pt x="1746130" y="5188806"/>
                  <a:pt x="1875706" y="5232681"/>
                  <a:pt x="2002480" y="5266099"/>
                </a:cubicBezTo>
                <a:cubicBezTo>
                  <a:pt x="2066190" y="5281191"/>
                  <a:pt x="2128607" y="5296930"/>
                  <a:pt x="2190377" y="5307171"/>
                </a:cubicBezTo>
                <a:cubicBezTo>
                  <a:pt x="2205792" y="5309974"/>
                  <a:pt x="2221100" y="5312669"/>
                  <a:pt x="2236300" y="5315472"/>
                </a:cubicBezTo>
                <a:cubicBezTo>
                  <a:pt x="2251500" y="5318274"/>
                  <a:pt x="2266700" y="5320862"/>
                  <a:pt x="2281792" y="5322694"/>
                </a:cubicBezTo>
                <a:cubicBezTo>
                  <a:pt x="2312084" y="5326683"/>
                  <a:pt x="2341837" y="5330564"/>
                  <a:pt x="2371266" y="5334445"/>
                </a:cubicBezTo>
                <a:cubicBezTo>
                  <a:pt x="2378597" y="5335415"/>
                  <a:pt x="2385927" y="5336277"/>
                  <a:pt x="2393258" y="5337140"/>
                </a:cubicBezTo>
                <a:cubicBezTo>
                  <a:pt x="2400588" y="5337787"/>
                  <a:pt x="2407919" y="5338434"/>
                  <a:pt x="2415141" y="5339080"/>
                </a:cubicBezTo>
                <a:cubicBezTo>
                  <a:pt x="2429695" y="5340266"/>
                  <a:pt x="2444140" y="5341559"/>
                  <a:pt x="2458477" y="5342745"/>
                </a:cubicBezTo>
                <a:cubicBezTo>
                  <a:pt x="2472815" y="5343931"/>
                  <a:pt x="2487045" y="5345009"/>
                  <a:pt x="2501166" y="5346195"/>
                </a:cubicBezTo>
                <a:cubicBezTo>
                  <a:pt x="2515288" y="5347381"/>
                  <a:pt x="2529302" y="5348459"/>
                  <a:pt x="2543101" y="5348782"/>
                </a:cubicBezTo>
                <a:cubicBezTo>
                  <a:pt x="2570806" y="5349752"/>
                  <a:pt x="2598079" y="5350723"/>
                  <a:pt x="2624922" y="5351585"/>
                </a:cubicBezTo>
                <a:cubicBezTo>
                  <a:pt x="2638289" y="5351909"/>
                  <a:pt x="2651548" y="5352663"/>
                  <a:pt x="2664700" y="5352555"/>
                </a:cubicBezTo>
                <a:cubicBezTo>
                  <a:pt x="2677852" y="5352447"/>
                  <a:pt x="2690896" y="5352232"/>
                  <a:pt x="2703724" y="5352124"/>
                </a:cubicBezTo>
                <a:cubicBezTo>
                  <a:pt x="2910055" y="5350831"/>
                  <a:pt x="3082967" y="5326683"/>
                  <a:pt x="3208879" y="5304584"/>
                </a:cubicBezTo>
                <a:cubicBezTo>
                  <a:pt x="3239063" y="5296822"/>
                  <a:pt x="3269031" y="5289168"/>
                  <a:pt x="3299000" y="5281515"/>
                </a:cubicBezTo>
                <a:cubicBezTo>
                  <a:pt x="3434829" y="5249498"/>
                  <a:pt x="3575401" y="5203467"/>
                  <a:pt x="3712093" y="5142775"/>
                </a:cubicBezTo>
                <a:cubicBezTo>
                  <a:pt x="3745942" y="5127036"/>
                  <a:pt x="3780438" y="5111944"/>
                  <a:pt x="3813749" y="5094696"/>
                </a:cubicBezTo>
                <a:cubicBezTo>
                  <a:pt x="3847059" y="5077232"/>
                  <a:pt x="3880262" y="5059661"/>
                  <a:pt x="3913249" y="5041442"/>
                </a:cubicBezTo>
                <a:cubicBezTo>
                  <a:pt x="3945589" y="5022254"/>
                  <a:pt x="3977714" y="5002742"/>
                  <a:pt x="4009623" y="4983122"/>
                </a:cubicBezTo>
                <a:cubicBezTo>
                  <a:pt x="4041208" y="4962963"/>
                  <a:pt x="4071716" y="4941403"/>
                  <a:pt x="4102224" y="4920382"/>
                </a:cubicBezTo>
                <a:cubicBezTo>
                  <a:pt x="4223176" y="4834034"/>
                  <a:pt x="4332378" y="4737121"/>
                  <a:pt x="4425626" y="4636650"/>
                </a:cubicBezTo>
                <a:cubicBezTo>
                  <a:pt x="4519413" y="4536611"/>
                  <a:pt x="4595089" y="4431290"/>
                  <a:pt x="4654164" y="4331790"/>
                </a:cubicBezTo>
                <a:cubicBezTo>
                  <a:pt x="4666453" y="4307966"/>
                  <a:pt x="4678527" y="4284034"/>
                  <a:pt x="4690277" y="4260102"/>
                </a:cubicBezTo>
                <a:cubicBezTo>
                  <a:pt x="4701704" y="4235847"/>
                  <a:pt x="4712268" y="4211161"/>
                  <a:pt x="4722833" y="4186690"/>
                </a:cubicBezTo>
                <a:cubicBezTo>
                  <a:pt x="4744716" y="4138072"/>
                  <a:pt x="4762180" y="4087190"/>
                  <a:pt x="4780291" y="4037386"/>
                </a:cubicBezTo>
                <a:cubicBezTo>
                  <a:pt x="4789238" y="4012484"/>
                  <a:pt x="4796461" y="3986611"/>
                  <a:pt x="4804222" y="3961386"/>
                </a:cubicBezTo>
                <a:cubicBezTo>
                  <a:pt x="4811661" y="3935945"/>
                  <a:pt x="4819854" y="3911151"/>
                  <a:pt x="4825890" y="3885279"/>
                </a:cubicBezTo>
                <a:cubicBezTo>
                  <a:pt x="4838719" y="3834073"/>
                  <a:pt x="4851439" y="3783623"/>
                  <a:pt x="4860602" y="3732417"/>
                </a:cubicBezTo>
                <a:cubicBezTo>
                  <a:pt x="4844216" y="3750743"/>
                  <a:pt x="4828909" y="3768854"/>
                  <a:pt x="4812199" y="3785563"/>
                </a:cubicBezTo>
                <a:cubicBezTo>
                  <a:pt x="4795706" y="3802272"/>
                  <a:pt x="4779428" y="3818442"/>
                  <a:pt x="4763474" y="3833858"/>
                </a:cubicBezTo>
                <a:cubicBezTo>
                  <a:pt x="4732211" y="3865012"/>
                  <a:pt x="4699009" y="3891639"/>
                  <a:pt x="4669040" y="3916110"/>
                </a:cubicBezTo>
                <a:cubicBezTo>
                  <a:pt x="4681761" y="3894873"/>
                  <a:pt x="4694481" y="3873636"/>
                  <a:pt x="4707094" y="3852615"/>
                </a:cubicBezTo>
                <a:cubicBezTo>
                  <a:pt x="4719168" y="3831271"/>
                  <a:pt x="4730271" y="3809603"/>
                  <a:pt x="4741375" y="3788581"/>
                </a:cubicBezTo>
                <a:cubicBezTo>
                  <a:pt x="4764120" y="3746755"/>
                  <a:pt x="4782015" y="3704497"/>
                  <a:pt x="4798185" y="3665796"/>
                </a:cubicBezTo>
                <a:cubicBezTo>
                  <a:pt x="4829017" y="3587748"/>
                  <a:pt x="4846480" y="3521020"/>
                  <a:pt x="4843031" y="3480055"/>
                </a:cubicBezTo>
                <a:cubicBezTo>
                  <a:pt x="4846911" y="3453752"/>
                  <a:pt x="4850361" y="3430252"/>
                  <a:pt x="4851762" y="3408691"/>
                </a:cubicBezTo>
                <a:cubicBezTo>
                  <a:pt x="4853056" y="3387131"/>
                  <a:pt x="4853487" y="3367835"/>
                  <a:pt x="4853272" y="3350802"/>
                </a:cubicBezTo>
                <a:cubicBezTo>
                  <a:pt x="4853056" y="3333770"/>
                  <a:pt x="4852086" y="3318786"/>
                  <a:pt x="4850577" y="3305849"/>
                </a:cubicBezTo>
                <a:cubicBezTo>
                  <a:pt x="4848960" y="3292913"/>
                  <a:pt x="4846049" y="3281702"/>
                  <a:pt x="4843031" y="3272431"/>
                </a:cubicBezTo>
                <a:cubicBezTo>
                  <a:pt x="4830634" y="3235240"/>
                  <a:pt x="4810475" y="3226616"/>
                  <a:pt x="4785249" y="3233839"/>
                </a:cubicBezTo>
                <a:cubicBezTo>
                  <a:pt x="4759701" y="3241061"/>
                  <a:pt x="4730487" y="3264346"/>
                  <a:pt x="4695343" y="3290973"/>
                </a:cubicBezTo>
                <a:cubicBezTo>
                  <a:pt x="4660632" y="3317815"/>
                  <a:pt x="4623871" y="3348862"/>
                  <a:pt x="4583662" y="3372686"/>
                </a:cubicBezTo>
                <a:cubicBezTo>
                  <a:pt x="4542805" y="3412465"/>
                  <a:pt x="4514993" y="3392413"/>
                  <a:pt x="4484378" y="3380016"/>
                </a:cubicBezTo>
                <a:cubicBezTo>
                  <a:pt x="4453546" y="3367188"/>
                  <a:pt x="4421961" y="3362553"/>
                  <a:pt x="4370432" y="3419687"/>
                </a:cubicBezTo>
                <a:cubicBezTo>
                  <a:pt x="4375499" y="3407721"/>
                  <a:pt x="4380242" y="3396510"/>
                  <a:pt x="4384769" y="3385838"/>
                </a:cubicBezTo>
                <a:cubicBezTo>
                  <a:pt x="4389405" y="3375165"/>
                  <a:pt x="4393609" y="3365032"/>
                  <a:pt x="4396951" y="3355007"/>
                </a:cubicBezTo>
                <a:cubicBezTo>
                  <a:pt x="4404174" y="3335063"/>
                  <a:pt x="4410965" y="3316737"/>
                  <a:pt x="4417649" y="3298304"/>
                </a:cubicBezTo>
                <a:cubicBezTo>
                  <a:pt x="4424871" y="3280085"/>
                  <a:pt x="4429722" y="3261004"/>
                  <a:pt x="4436298" y="3240846"/>
                </a:cubicBezTo>
                <a:cubicBezTo>
                  <a:pt x="4442443" y="3220471"/>
                  <a:pt x="4450097" y="3198803"/>
                  <a:pt x="4456026" y="3173255"/>
                </a:cubicBezTo>
                <a:cubicBezTo>
                  <a:pt x="4433819" y="3161828"/>
                  <a:pt x="4421098" y="3240630"/>
                  <a:pt x="4400185" y="3309946"/>
                </a:cubicBezTo>
                <a:cubicBezTo>
                  <a:pt x="4394903" y="3327302"/>
                  <a:pt x="4389621" y="3344119"/>
                  <a:pt x="4384231" y="3358780"/>
                </a:cubicBezTo>
                <a:cubicBezTo>
                  <a:pt x="4378733" y="3373441"/>
                  <a:pt x="4372049" y="3385622"/>
                  <a:pt x="4365904" y="3394354"/>
                </a:cubicBezTo>
                <a:cubicBezTo>
                  <a:pt x="4353507" y="3411818"/>
                  <a:pt x="4341218" y="3414297"/>
                  <a:pt x="4328929" y="3390473"/>
                </a:cubicBezTo>
                <a:cubicBezTo>
                  <a:pt x="4335612" y="3380016"/>
                  <a:pt x="4341649" y="3369021"/>
                  <a:pt x="4347147" y="3357702"/>
                </a:cubicBezTo>
                <a:cubicBezTo>
                  <a:pt x="4352537" y="3346275"/>
                  <a:pt x="4356634" y="3334309"/>
                  <a:pt x="4360730" y="3322127"/>
                </a:cubicBezTo>
                <a:cubicBezTo>
                  <a:pt x="4368492" y="3297657"/>
                  <a:pt x="4376145" y="3272754"/>
                  <a:pt x="4380350" y="3246775"/>
                </a:cubicBezTo>
                <a:lnTo>
                  <a:pt x="4387357" y="3208074"/>
                </a:lnTo>
                <a:cubicBezTo>
                  <a:pt x="4389621" y="3195138"/>
                  <a:pt x="4392316" y="3182418"/>
                  <a:pt x="4393933" y="3169481"/>
                </a:cubicBezTo>
                <a:cubicBezTo>
                  <a:pt x="4397598" y="3143717"/>
                  <a:pt x="4402018" y="3118384"/>
                  <a:pt x="4408378" y="3093913"/>
                </a:cubicBezTo>
                <a:cubicBezTo>
                  <a:pt x="4390052" y="3099088"/>
                  <a:pt x="4374421" y="3122265"/>
                  <a:pt x="4360622" y="3153311"/>
                </a:cubicBezTo>
                <a:cubicBezTo>
                  <a:pt x="4354154" y="3168943"/>
                  <a:pt x="4346392" y="3186190"/>
                  <a:pt x="4339170" y="3204301"/>
                </a:cubicBezTo>
                <a:cubicBezTo>
                  <a:pt x="4331732" y="3222412"/>
                  <a:pt x="4325479" y="3241492"/>
                  <a:pt x="4317717" y="3259819"/>
                </a:cubicBezTo>
                <a:cubicBezTo>
                  <a:pt x="4287857" y="3333339"/>
                  <a:pt x="4253899" y="3397588"/>
                  <a:pt x="4226733" y="3378184"/>
                </a:cubicBezTo>
                <a:cubicBezTo>
                  <a:pt x="4227919" y="3364709"/>
                  <a:pt x="4239778" y="3344550"/>
                  <a:pt x="4256163" y="3320726"/>
                </a:cubicBezTo>
                <a:cubicBezTo>
                  <a:pt x="4271040" y="3296363"/>
                  <a:pt x="4290660" y="3268335"/>
                  <a:pt x="4307045" y="3239767"/>
                </a:cubicBezTo>
                <a:cubicBezTo>
                  <a:pt x="4322245" y="3210877"/>
                  <a:pt x="4336367" y="3182310"/>
                  <a:pt x="4340140" y="3158163"/>
                </a:cubicBezTo>
                <a:cubicBezTo>
                  <a:pt x="4343697" y="3133907"/>
                  <a:pt x="4339062" y="3115042"/>
                  <a:pt x="4320089" y="3106095"/>
                </a:cubicBezTo>
                <a:cubicBezTo>
                  <a:pt x="4312435" y="3102537"/>
                  <a:pt x="4302625" y="3123882"/>
                  <a:pt x="4293355" y="3151802"/>
                </a:cubicBezTo>
                <a:cubicBezTo>
                  <a:pt x="4283005" y="3179399"/>
                  <a:pt x="4272010" y="3213356"/>
                  <a:pt x="4265003" y="3235995"/>
                </a:cubicBezTo>
                <a:cubicBezTo>
                  <a:pt x="4268560" y="3217992"/>
                  <a:pt x="4271579" y="3200312"/>
                  <a:pt x="4274382" y="3183388"/>
                </a:cubicBezTo>
                <a:cubicBezTo>
                  <a:pt x="4277184" y="3166355"/>
                  <a:pt x="4279879" y="3150077"/>
                  <a:pt x="4280742" y="3133907"/>
                </a:cubicBezTo>
                <a:cubicBezTo>
                  <a:pt x="4281928" y="3117953"/>
                  <a:pt x="4282898" y="3102645"/>
                  <a:pt x="4283545" y="3087984"/>
                </a:cubicBezTo>
                <a:cubicBezTo>
                  <a:pt x="4283760" y="3080654"/>
                  <a:pt x="4284191" y="3073646"/>
                  <a:pt x="4284084" y="3066639"/>
                </a:cubicBezTo>
                <a:cubicBezTo>
                  <a:pt x="4283760" y="3059632"/>
                  <a:pt x="4283437" y="3052841"/>
                  <a:pt x="4283113" y="3046265"/>
                </a:cubicBezTo>
                <a:cubicBezTo>
                  <a:pt x="4281389" y="3019854"/>
                  <a:pt x="4279125" y="2996892"/>
                  <a:pt x="4274489" y="2977488"/>
                </a:cubicBezTo>
                <a:cubicBezTo>
                  <a:pt x="4269423" y="2958084"/>
                  <a:pt x="4263386" y="2942453"/>
                  <a:pt x="4256271" y="2931026"/>
                </a:cubicBezTo>
                <a:cubicBezTo>
                  <a:pt x="4242149" y="2908280"/>
                  <a:pt x="4223715" y="2902782"/>
                  <a:pt x="4201401" y="2916796"/>
                </a:cubicBezTo>
                <a:cubicBezTo>
                  <a:pt x="4190297" y="2923803"/>
                  <a:pt x="4178115" y="2935662"/>
                  <a:pt x="4165179" y="2952694"/>
                </a:cubicBezTo>
                <a:cubicBezTo>
                  <a:pt x="4161945" y="2956898"/>
                  <a:pt x="4158711" y="2961534"/>
                  <a:pt x="4155262" y="2966385"/>
                </a:cubicBezTo>
                <a:cubicBezTo>
                  <a:pt x="4151596" y="2971236"/>
                  <a:pt x="4147823" y="2976302"/>
                  <a:pt x="4144050" y="2981800"/>
                </a:cubicBezTo>
                <a:cubicBezTo>
                  <a:pt x="4136504" y="2992688"/>
                  <a:pt x="4128635" y="3004870"/>
                  <a:pt x="4120657" y="3018452"/>
                </a:cubicBezTo>
                <a:cubicBezTo>
                  <a:pt x="4124538" y="2998294"/>
                  <a:pt x="4131977" y="2976626"/>
                  <a:pt x="4138552" y="2953449"/>
                </a:cubicBezTo>
                <a:cubicBezTo>
                  <a:pt x="4144589" y="2930164"/>
                  <a:pt x="4152782" y="2905908"/>
                  <a:pt x="4158927" y="2880899"/>
                </a:cubicBezTo>
                <a:cubicBezTo>
                  <a:pt x="4164317" y="2855889"/>
                  <a:pt x="4170354" y="2830556"/>
                  <a:pt x="4173156" y="2805762"/>
                </a:cubicBezTo>
                <a:cubicBezTo>
                  <a:pt x="4175312" y="2780860"/>
                  <a:pt x="4176067" y="2756712"/>
                  <a:pt x="4174019" y="2734505"/>
                </a:cubicBezTo>
                <a:cubicBezTo>
                  <a:pt x="4173480" y="2734613"/>
                  <a:pt x="4173156" y="2734937"/>
                  <a:pt x="4172617" y="2735152"/>
                </a:cubicBezTo>
                <a:cubicBezTo>
                  <a:pt x="4170354" y="2757251"/>
                  <a:pt x="4165071" y="2787328"/>
                  <a:pt x="4159250" y="2816542"/>
                </a:cubicBezTo>
                <a:cubicBezTo>
                  <a:pt x="4151920" y="2845648"/>
                  <a:pt x="4145883" y="2873999"/>
                  <a:pt x="4143188" y="2893943"/>
                </a:cubicBezTo>
                <a:cubicBezTo>
                  <a:pt x="4146422" y="2869472"/>
                  <a:pt x="4148362" y="2844678"/>
                  <a:pt x="4151273" y="2820099"/>
                </a:cubicBezTo>
                <a:cubicBezTo>
                  <a:pt x="4153537" y="2795305"/>
                  <a:pt x="4154076" y="2770403"/>
                  <a:pt x="4155801" y="2745501"/>
                </a:cubicBezTo>
                <a:cubicBezTo>
                  <a:pt x="4144050" y="2753263"/>
                  <a:pt x="4132408" y="2761887"/>
                  <a:pt x="4120873" y="2770726"/>
                </a:cubicBezTo>
                <a:cubicBezTo>
                  <a:pt x="4110847" y="2806947"/>
                  <a:pt x="4098882" y="2842091"/>
                  <a:pt x="4095217" y="2879282"/>
                </a:cubicBezTo>
                <a:cubicBezTo>
                  <a:pt x="4096834" y="2863435"/>
                  <a:pt x="4098558" y="2847696"/>
                  <a:pt x="4100175" y="2831849"/>
                </a:cubicBezTo>
                <a:lnTo>
                  <a:pt x="4102762" y="2808025"/>
                </a:lnTo>
                <a:lnTo>
                  <a:pt x="4103948" y="2783986"/>
                </a:lnTo>
                <a:cubicBezTo>
                  <a:pt x="4077537" y="2807163"/>
                  <a:pt x="4048539" y="2832173"/>
                  <a:pt x="4022667" y="2858584"/>
                </a:cubicBezTo>
                <a:cubicBezTo>
                  <a:pt x="4018786" y="2864944"/>
                  <a:pt x="4015336" y="2871412"/>
                  <a:pt x="4010916" y="2877557"/>
                </a:cubicBezTo>
                <a:cubicBezTo>
                  <a:pt x="4006496" y="2883701"/>
                  <a:pt x="4002077" y="2889846"/>
                  <a:pt x="3997765" y="2895883"/>
                </a:cubicBezTo>
                <a:cubicBezTo>
                  <a:pt x="3988925" y="2907957"/>
                  <a:pt x="3980085" y="2919599"/>
                  <a:pt x="3971353" y="2930810"/>
                </a:cubicBezTo>
                <a:cubicBezTo>
                  <a:pt x="3953027" y="2953233"/>
                  <a:pt x="3933731" y="2973607"/>
                  <a:pt x="3917453" y="2992472"/>
                </a:cubicBezTo>
                <a:cubicBezTo>
                  <a:pt x="3899666" y="3011014"/>
                  <a:pt x="3883819" y="3027616"/>
                  <a:pt x="3871961" y="3042923"/>
                </a:cubicBezTo>
                <a:cubicBezTo>
                  <a:pt x="3859456" y="3058015"/>
                  <a:pt x="3849646" y="3071383"/>
                  <a:pt x="3845873" y="3083888"/>
                </a:cubicBezTo>
                <a:lnTo>
                  <a:pt x="3838866" y="3102429"/>
                </a:lnTo>
                <a:lnTo>
                  <a:pt x="3830673" y="3120540"/>
                </a:lnTo>
                <a:lnTo>
                  <a:pt x="3814827" y="3156761"/>
                </a:lnTo>
                <a:lnTo>
                  <a:pt x="3797040" y="3192012"/>
                </a:lnTo>
                <a:lnTo>
                  <a:pt x="3788415" y="3209691"/>
                </a:lnTo>
                <a:cubicBezTo>
                  <a:pt x="3785289" y="3215512"/>
                  <a:pt x="3781948" y="3221118"/>
                  <a:pt x="3778713" y="3226832"/>
                </a:cubicBezTo>
                <a:lnTo>
                  <a:pt x="3759741" y="3261112"/>
                </a:lnTo>
                <a:lnTo>
                  <a:pt x="3738935" y="3294423"/>
                </a:lnTo>
                <a:lnTo>
                  <a:pt x="3728802" y="3311132"/>
                </a:lnTo>
                <a:cubicBezTo>
                  <a:pt x="3725352" y="3316629"/>
                  <a:pt x="3721364" y="3321912"/>
                  <a:pt x="3717698" y="3327302"/>
                </a:cubicBezTo>
                <a:cubicBezTo>
                  <a:pt x="3710260" y="3337974"/>
                  <a:pt x="3702929" y="3348754"/>
                  <a:pt x="3695707" y="3359534"/>
                </a:cubicBezTo>
                <a:lnTo>
                  <a:pt x="3672099" y="3390689"/>
                </a:lnTo>
                <a:lnTo>
                  <a:pt x="3660564" y="3406320"/>
                </a:lnTo>
                <a:cubicBezTo>
                  <a:pt x="3656683" y="3411494"/>
                  <a:pt x="3652155" y="3416238"/>
                  <a:pt x="3648059" y="3421304"/>
                </a:cubicBezTo>
                <a:cubicBezTo>
                  <a:pt x="3639758" y="3431222"/>
                  <a:pt x="3631457" y="3441247"/>
                  <a:pt x="3623372" y="3451273"/>
                </a:cubicBezTo>
                <a:lnTo>
                  <a:pt x="3597285" y="3479948"/>
                </a:lnTo>
                <a:lnTo>
                  <a:pt x="3584456" y="3494393"/>
                </a:lnTo>
                <a:cubicBezTo>
                  <a:pt x="3580037" y="3499136"/>
                  <a:pt x="3575293" y="3503556"/>
                  <a:pt x="3570766" y="3508084"/>
                </a:cubicBezTo>
                <a:cubicBezTo>
                  <a:pt x="3561603" y="3517247"/>
                  <a:pt x="3552548" y="3526410"/>
                  <a:pt x="3543708" y="3535681"/>
                </a:cubicBezTo>
                <a:lnTo>
                  <a:pt x="3515248" y="3561769"/>
                </a:lnTo>
                <a:lnTo>
                  <a:pt x="3501234" y="3574920"/>
                </a:lnTo>
                <a:cubicBezTo>
                  <a:pt x="3496383" y="3579124"/>
                  <a:pt x="3491316" y="3583113"/>
                  <a:pt x="3486466" y="3587317"/>
                </a:cubicBezTo>
                <a:cubicBezTo>
                  <a:pt x="3476656" y="3595510"/>
                  <a:pt x="3466846" y="3603811"/>
                  <a:pt x="3457252" y="3612219"/>
                </a:cubicBezTo>
                <a:lnTo>
                  <a:pt x="3426852" y="3635504"/>
                </a:lnTo>
                <a:lnTo>
                  <a:pt x="3411867" y="3647362"/>
                </a:lnTo>
                <a:lnTo>
                  <a:pt x="3396128" y="3658250"/>
                </a:lnTo>
                <a:cubicBezTo>
                  <a:pt x="3385672" y="3665473"/>
                  <a:pt x="3375323" y="3672911"/>
                  <a:pt x="3365082" y="3680350"/>
                </a:cubicBezTo>
                <a:lnTo>
                  <a:pt x="3332957" y="3700724"/>
                </a:lnTo>
                <a:lnTo>
                  <a:pt x="3317111" y="3711180"/>
                </a:lnTo>
                <a:lnTo>
                  <a:pt x="3300617" y="3720559"/>
                </a:lnTo>
                <a:cubicBezTo>
                  <a:pt x="3289621" y="3726812"/>
                  <a:pt x="3278733" y="3733172"/>
                  <a:pt x="3267953" y="3739748"/>
                </a:cubicBezTo>
                <a:lnTo>
                  <a:pt x="3234427" y="3757104"/>
                </a:lnTo>
                <a:lnTo>
                  <a:pt x="3217826" y="3766051"/>
                </a:lnTo>
                <a:lnTo>
                  <a:pt x="3200686" y="3773921"/>
                </a:lnTo>
                <a:cubicBezTo>
                  <a:pt x="3189259" y="3779203"/>
                  <a:pt x="3177940" y="3784485"/>
                  <a:pt x="3166728" y="3789983"/>
                </a:cubicBezTo>
                <a:lnTo>
                  <a:pt x="3132017" y="3804213"/>
                </a:lnTo>
                <a:lnTo>
                  <a:pt x="3114876" y="3811543"/>
                </a:lnTo>
                <a:cubicBezTo>
                  <a:pt x="3109055" y="3813807"/>
                  <a:pt x="3103126" y="3815639"/>
                  <a:pt x="3097305" y="3817796"/>
                </a:cubicBezTo>
                <a:cubicBezTo>
                  <a:pt x="3085554" y="3822000"/>
                  <a:pt x="3073912" y="3826312"/>
                  <a:pt x="3062269" y="3830731"/>
                </a:cubicBezTo>
                <a:lnTo>
                  <a:pt x="3026695" y="3841835"/>
                </a:lnTo>
                <a:lnTo>
                  <a:pt x="3009016" y="3847656"/>
                </a:lnTo>
                <a:cubicBezTo>
                  <a:pt x="3003195" y="3849704"/>
                  <a:pt x="2997050" y="3850783"/>
                  <a:pt x="2991013" y="3852507"/>
                </a:cubicBezTo>
                <a:cubicBezTo>
                  <a:pt x="2980017" y="3855526"/>
                  <a:pt x="2968052" y="3858760"/>
                  <a:pt x="2956194" y="3862209"/>
                </a:cubicBezTo>
                <a:close/>
              </a:path>
            </a:pathLst>
          </a:custGeom>
          <a:gradFill>
            <a:gsLst>
              <a:gs pos="26000">
                <a:srgbClr val="A02C43"/>
              </a:gs>
              <a:gs pos="100000">
                <a:srgbClr val="FE6327"/>
              </a:gs>
            </a:gsLst>
            <a:lin ang="5400000" scaled="1"/>
          </a:gradFill>
          <a:ln w="1077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CC9B01-8A18-405C-88D0-79389E0122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10000" y="0"/>
            <a:ext cx="4572000" cy="6845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7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3F5A3CE-F69F-4CE8-A417-46A5B3A9D4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1663" y="0"/>
            <a:ext cx="5494337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42F3D3-6769-495F-B7DD-42A78DC7539B}"/>
              </a:ext>
            </a:extLst>
          </p:cNvPr>
          <p:cNvSpPr/>
          <p:nvPr userDrawn="1"/>
        </p:nvSpPr>
        <p:spPr>
          <a:xfrm>
            <a:off x="1399790" y="1175537"/>
            <a:ext cx="2638810" cy="3042750"/>
          </a:xfrm>
          <a:custGeom>
            <a:avLst/>
            <a:gdLst>
              <a:gd name="connsiteX0" fmla="*/ 1255799 w 1405049"/>
              <a:gd name="connsiteY0" fmla="*/ 1322546 h 1620129"/>
              <a:gd name="connsiteX1" fmla="*/ 1365241 w 1405049"/>
              <a:gd name="connsiteY1" fmla="*/ 1431988 h 1620129"/>
              <a:gd name="connsiteX2" fmla="*/ 1255799 w 1405049"/>
              <a:gd name="connsiteY2" fmla="*/ 1541431 h 1620129"/>
              <a:gd name="connsiteX3" fmla="*/ 1146357 w 1405049"/>
              <a:gd name="connsiteY3" fmla="*/ 1431988 h 1620129"/>
              <a:gd name="connsiteX4" fmla="*/ 1255799 w 1405049"/>
              <a:gd name="connsiteY4" fmla="*/ 1322546 h 1620129"/>
              <a:gd name="connsiteX5" fmla="*/ 969247 w 1405049"/>
              <a:gd name="connsiteY5" fmla="*/ 358559 h 1620129"/>
              <a:gd name="connsiteX6" fmla="*/ 1108162 w 1405049"/>
              <a:gd name="connsiteY6" fmla="*/ 423862 h 1620129"/>
              <a:gd name="connsiteX7" fmla="*/ 997958 w 1405049"/>
              <a:gd name="connsiteY7" fmla="*/ 762667 h 1620129"/>
              <a:gd name="connsiteX8" fmla="*/ 1340858 w 1405049"/>
              <a:gd name="connsiteY8" fmla="*/ 689229 h 1620129"/>
              <a:gd name="connsiteX9" fmla="*/ 1361241 w 1405049"/>
              <a:gd name="connsiteY9" fmla="*/ 979360 h 1620129"/>
              <a:gd name="connsiteX10" fmla="*/ 1036248 w 1405049"/>
              <a:gd name="connsiteY10" fmla="*/ 1072610 h 1620129"/>
              <a:gd name="connsiteX11" fmla="*/ 1165312 w 1405049"/>
              <a:gd name="connsiteY11" fmla="*/ 1236154 h 1620129"/>
              <a:gd name="connsiteX12" fmla="*/ 920424 w 1405049"/>
              <a:gd name="connsiteY12" fmla="*/ 1289209 h 1620129"/>
              <a:gd name="connsiteX13" fmla="*/ 914328 w 1405049"/>
              <a:gd name="connsiteY13" fmla="*/ 1605534 h 1620129"/>
              <a:gd name="connsiteX14" fmla="*/ 626578 w 1405049"/>
              <a:gd name="connsiteY14" fmla="*/ 1497330 h 1620129"/>
              <a:gd name="connsiteX15" fmla="*/ 511135 w 1405049"/>
              <a:gd name="connsiteY15" fmla="*/ 1281017 h 1620129"/>
              <a:gd name="connsiteX16" fmla="*/ 414266 w 1405049"/>
              <a:gd name="connsiteY16" fmla="*/ 1456563 h 1620129"/>
              <a:gd name="connsiteX17" fmla="*/ 209097 w 1405049"/>
              <a:gd name="connsiteY17" fmla="*/ 1572863 h 1620129"/>
              <a:gd name="connsiteX18" fmla="*/ 177569 w 1405049"/>
              <a:gd name="connsiteY18" fmla="*/ 1338167 h 1620129"/>
              <a:gd name="connsiteX19" fmla="*/ 333589 w 1405049"/>
              <a:gd name="connsiteY19" fmla="*/ 1244251 h 1620129"/>
              <a:gd name="connsiteX20" fmla="*/ 142803 w 1405049"/>
              <a:gd name="connsiteY20" fmla="*/ 1179957 h 1620129"/>
              <a:gd name="connsiteX21" fmla="*/ 32599 w 1405049"/>
              <a:gd name="connsiteY21" fmla="*/ 931926 h 1620129"/>
              <a:gd name="connsiteX22" fmla="*/ 371308 w 1405049"/>
              <a:gd name="connsiteY22" fmla="*/ 897255 h 1620129"/>
              <a:gd name="connsiteX23" fmla="*/ 173474 w 1405049"/>
              <a:gd name="connsiteY23" fmla="*/ 442055 h 1620129"/>
              <a:gd name="connsiteX24" fmla="*/ 459224 w 1405049"/>
              <a:gd name="connsiteY24" fmla="*/ 431863 h 1620129"/>
              <a:gd name="connsiteX25" fmla="*/ 667250 w 1405049"/>
              <a:gd name="connsiteY25" fmla="*/ 644366 h 1620129"/>
              <a:gd name="connsiteX26" fmla="*/ 814220 w 1405049"/>
              <a:gd name="connsiteY26" fmla="*/ 464725 h 1620129"/>
              <a:gd name="connsiteX27" fmla="*/ 969247 w 1405049"/>
              <a:gd name="connsiteY27" fmla="*/ 358559 h 1620129"/>
              <a:gd name="connsiteX28" fmla="*/ 702492 w 1405049"/>
              <a:gd name="connsiteY28" fmla="*/ 0 h 1620129"/>
              <a:gd name="connsiteX29" fmla="*/ 862417 w 1405049"/>
              <a:gd name="connsiteY29" fmla="*/ 159925 h 1620129"/>
              <a:gd name="connsiteX30" fmla="*/ 702492 w 1405049"/>
              <a:gd name="connsiteY30" fmla="*/ 319850 h 1620129"/>
              <a:gd name="connsiteX31" fmla="*/ 542567 w 1405049"/>
              <a:gd name="connsiteY31" fmla="*/ 159925 h 1620129"/>
              <a:gd name="connsiteX32" fmla="*/ 702492 w 1405049"/>
              <a:gd name="connsiteY32" fmla="*/ 0 h 1620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05049" h="1620129">
                <a:moveTo>
                  <a:pt x="1255799" y="1322546"/>
                </a:moveTo>
                <a:cubicBezTo>
                  <a:pt x="1316242" y="1322546"/>
                  <a:pt x="1365241" y="1371545"/>
                  <a:pt x="1365241" y="1431988"/>
                </a:cubicBezTo>
                <a:cubicBezTo>
                  <a:pt x="1365241" y="1492431"/>
                  <a:pt x="1316243" y="1541431"/>
                  <a:pt x="1255799" y="1541431"/>
                </a:cubicBezTo>
                <a:cubicBezTo>
                  <a:pt x="1195356" y="1541431"/>
                  <a:pt x="1146357" y="1492432"/>
                  <a:pt x="1146357" y="1431988"/>
                </a:cubicBezTo>
                <a:cubicBezTo>
                  <a:pt x="1146357" y="1371545"/>
                  <a:pt x="1195356" y="1322546"/>
                  <a:pt x="1255799" y="1322546"/>
                </a:cubicBezTo>
                <a:close/>
                <a:moveTo>
                  <a:pt x="969247" y="358559"/>
                </a:moveTo>
                <a:cubicBezTo>
                  <a:pt x="1015552" y="361095"/>
                  <a:pt x="1065300" y="381000"/>
                  <a:pt x="1108162" y="423862"/>
                </a:cubicBezTo>
                <a:cubicBezTo>
                  <a:pt x="1222462" y="538162"/>
                  <a:pt x="957095" y="668750"/>
                  <a:pt x="997958" y="762667"/>
                </a:cubicBezTo>
                <a:cubicBezTo>
                  <a:pt x="1038820" y="856583"/>
                  <a:pt x="1192839" y="665702"/>
                  <a:pt x="1340858" y="689229"/>
                </a:cubicBezTo>
                <a:cubicBezTo>
                  <a:pt x="1401437" y="698849"/>
                  <a:pt x="1438870" y="840962"/>
                  <a:pt x="1361241" y="979360"/>
                </a:cubicBezTo>
                <a:cubicBezTo>
                  <a:pt x="1283708" y="1117854"/>
                  <a:pt x="1045964" y="1039654"/>
                  <a:pt x="1036248" y="1072610"/>
                </a:cubicBezTo>
                <a:cubicBezTo>
                  <a:pt x="1026533" y="1105567"/>
                  <a:pt x="1208174" y="1146429"/>
                  <a:pt x="1165312" y="1236154"/>
                </a:cubicBezTo>
                <a:cubicBezTo>
                  <a:pt x="1134927" y="1299782"/>
                  <a:pt x="947951" y="1161669"/>
                  <a:pt x="920424" y="1289209"/>
                </a:cubicBezTo>
                <a:cubicBezTo>
                  <a:pt x="910804" y="1333786"/>
                  <a:pt x="1058156" y="1526000"/>
                  <a:pt x="914328" y="1605534"/>
                </a:cubicBezTo>
                <a:cubicBezTo>
                  <a:pt x="832699" y="1650683"/>
                  <a:pt x="692967" y="1584484"/>
                  <a:pt x="626578" y="1497330"/>
                </a:cubicBezTo>
                <a:cubicBezTo>
                  <a:pt x="531709" y="1372838"/>
                  <a:pt x="592478" y="1285018"/>
                  <a:pt x="511135" y="1281017"/>
                </a:cubicBezTo>
                <a:cubicBezTo>
                  <a:pt x="429791" y="1277017"/>
                  <a:pt x="410170" y="1423892"/>
                  <a:pt x="414266" y="1456563"/>
                </a:cubicBezTo>
                <a:cubicBezTo>
                  <a:pt x="418361" y="1489234"/>
                  <a:pt x="351972" y="1646396"/>
                  <a:pt x="209097" y="1572863"/>
                </a:cubicBezTo>
                <a:cubicBezTo>
                  <a:pt x="66222" y="1499425"/>
                  <a:pt x="102989" y="1374838"/>
                  <a:pt x="177569" y="1338167"/>
                </a:cubicBezTo>
                <a:cubicBezTo>
                  <a:pt x="240530" y="1307116"/>
                  <a:pt x="343685" y="1329976"/>
                  <a:pt x="333589" y="1244251"/>
                </a:cubicBezTo>
                <a:cubicBezTo>
                  <a:pt x="323492" y="1158526"/>
                  <a:pt x="285011" y="1242155"/>
                  <a:pt x="142803" y="1179957"/>
                </a:cubicBezTo>
                <a:cubicBezTo>
                  <a:pt x="44791" y="1137094"/>
                  <a:pt x="-52459" y="1037749"/>
                  <a:pt x="32599" y="931926"/>
                </a:cubicBezTo>
                <a:cubicBezTo>
                  <a:pt x="158138" y="775811"/>
                  <a:pt x="348638" y="958501"/>
                  <a:pt x="371308" y="897255"/>
                </a:cubicBezTo>
                <a:cubicBezTo>
                  <a:pt x="393882" y="836009"/>
                  <a:pt x="-8930" y="665607"/>
                  <a:pt x="173474" y="442055"/>
                </a:cubicBezTo>
                <a:cubicBezTo>
                  <a:pt x="270248" y="323469"/>
                  <a:pt x="433030" y="371284"/>
                  <a:pt x="459224" y="431863"/>
                </a:cubicBezTo>
                <a:cubicBezTo>
                  <a:pt x="485322" y="492633"/>
                  <a:pt x="491799" y="664750"/>
                  <a:pt x="667250" y="644366"/>
                </a:cubicBezTo>
                <a:cubicBezTo>
                  <a:pt x="667250" y="644366"/>
                  <a:pt x="797837" y="570928"/>
                  <a:pt x="814220" y="464725"/>
                </a:cubicBezTo>
                <a:cubicBezTo>
                  <a:pt x="824460" y="398348"/>
                  <a:pt x="892072" y="354331"/>
                  <a:pt x="969247" y="358559"/>
                </a:cubicBezTo>
                <a:close/>
                <a:moveTo>
                  <a:pt x="702492" y="0"/>
                </a:moveTo>
                <a:cubicBezTo>
                  <a:pt x="790816" y="0"/>
                  <a:pt x="862417" y="71601"/>
                  <a:pt x="862417" y="159925"/>
                </a:cubicBezTo>
                <a:cubicBezTo>
                  <a:pt x="862417" y="248249"/>
                  <a:pt x="790816" y="319850"/>
                  <a:pt x="702492" y="319850"/>
                </a:cubicBezTo>
                <a:cubicBezTo>
                  <a:pt x="614168" y="319850"/>
                  <a:pt x="542567" y="248249"/>
                  <a:pt x="542567" y="159925"/>
                </a:cubicBezTo>
                <a:cubicBezTo>
                  <a:pt x="542567" y="71601"/>
                  <a:pt x="614168" y="0"/>
                  <a:pt x="702492" y="0"/>
                </a:cubicBezTo>
                <a:close/>
              </a:path>
            </a:pathLst>
          </a:custGeom>
          <a:gradFill>
            <a:gsLst>
              <a:gs pos="0">
                <a:srgbClr val="A02C43"/>
              </a:gs>
              <a:gs pos="100000">
                <a:srgbClr val="FE6327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AD00B-9E64-4F34-A8BD-14EEB8CB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72D1D-745D-4027-9207-5A1F1D50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3B81E-71DB-4422-83BB-D5FED87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4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C87F415-5386-459C-9B21-C592C6040A72}"/>
              </a:ext>
            </a:extLst>
          </p:cNvPr>
          <p:cNvSpPr/>
          <p:nvPr userDrawn="1"/>
        </p:nvSpPr>
        <p:spPr>
          <a:xfrm>
            <a:off x="-301867" y="4162514"/>
            <a:ext cx="2695486" cy="2695486"/>
          </a:xfrm>
          <a:custGeom>
            <a:avLst/>
            <a:gdLst>
              <a:gd name="connsiteX0" fmla="*/ 2038160 w 2028825"/>
              <a:gd name="connsiteY0" fmla="*/ 1019080 h 2028825"/>
              <a:gd name="connsiteX1" fmla="*/ 1019080 w 2028825"/>
              <a:gd name="connsiteY1" fmla="*/ 2038160 h 2028825"/>
              <a:gd name="connsiteX2" fmla="*/ 0 w 2028825"/>
              <a:gd name="connsiteY2" fmla="*/ 1019080 h 2028825"/>
              <a:gd name="connsiteX3" fmla="*/ 1019080 w 2028825"/>
              <a:gd name="connsiteY3" fmla="*/ 0 h 2028825"/>
              <a:gd name="connsiteX4" fmla="*/ 2038160 w 2028825"/>
              <a:gd name="connsiteY4" fmla="*/ 1019080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8825" h="2028825">
                <a:moveTo>
                  <a:pt x="2038160" y="1019080"/>
                </a:moveTo>
                <a:cubicBezTo>
                  <a:pt x="2038160" y="1581902"/>
                  <a:pt x="1581902" y="2038160"/>
                  <a:pt x="1019080" y="2038160"/>
                </a:cubicBezTo>
                <a:cubicBezTo>
                  <a:pt x="456258" y="2038160"/>
                  <a:pt x="0" y="1581902"/>
                  <a:pt x="0" y="1019080"/>
                </a:cubicBezTo>
                <a:cubicBezTo>
                  <a:pt x="0" y="456258"/>
                  <a:pt x="456258" y="0"/>
                  <a:pt x="1019080" y="0"/>
                </a:cubicBezTo>
                <a:cubicBezTo>
                  <a:pt x="1581902" y="0"/>
                  <a:pt x="2038160" y="456258"/>
                  <a:pt x="2038160" y="1019080"/>
                </a:cubicBezTo>
                <a:close/>
              </a:path>
            </a:pathLst>
          </a:custGeom>
          <a:gradFill>
            <a:gsLst>
              <a:gs pos="0">
                <a:srgbClr val="A02C43"/>
              </a:gs>
              <a:gs pos="100000">
                <a:srgbClr val="FE6327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6FC85A1-6F96-430E-8837-9ACEEE82FA60}"/>
              </a:ext>
            </a:extLst>
          </p:cNvPr>
          <p:cNvSpPr/>
          <p:nvPr userDrawn="1"/>
        </p:nvSpPr>
        <p:spPr>
          <a:xfrm>
            <a:off x="-150819" y="94355"/>
            <a:ext cx="3565730" cy="3565730"/>
          </a:xfrm>
          <a:custGeom>
            <a:avLst/>
            <a:gdLst>
              <a:gd name="connsiteX0" fmla="*/ 2038160 w 2028825"/>
              <a:gd name="connsiteY0" fmla="*/ 1019080 h 2028825"/>
              <a:gd name="connsiteX1" fmla="*/ 1019080 w 2028825"/>
              <a:gd name="connsiteY1" fmla="*/ 2038160 h 2028825"/>
              <a:gd name="connsiteX2" fmla="*/ 0 w 2028825"/>
              <a:gd name="connsiteY2" fmla="*/ 1019080 h 2028825"/>
              <a:gd name="connsiteX3" fmla="*/ 1019080 w 2028825"/>
              <a:gd name="connsiteY3" fmla="*/ 0 h 2028825"/>
              <a:gd name="connsiteX4" fmla="*/ 2038160 w 2028825"/>
              <a:gd name="connsiteY4" fmla="*/ 1019080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8825" h="2028825">
                <a:moveTo>
                  <a:pt x="2038160" y="1019080"/>
                </a:moveTo>
                <a:cubicBezTo>
                  <a:pt x="2038160" y="1581902"/>
                  <a:pt x="1581902" y="2038160"/>
                  <a:pt x="1019080" y="2038160"/>
                </a:cubicBezTo>
                <a:cubicBezTo>
                  <a:pt x="456258" y="2038160"/>
                  <a:pt x="0" y="1581902"/>
                  <a:pt x="0" y="1019080"/>
                </a:cubicBezTo>
                <a:cubicBezTo>
                  <a:pt x="0" y="456258"/>
                  <a:pt x="456258" y="0"/>
                  <a:pt x="1019080" y="0"/>
                </a:cubicBezTo>
                <a:cubicBezTo>
                  <a:pt x="1581902" y="0"/>
                  <a:pt x="2038160" y="456258"/>
                  <a:pt x="2038160" y="1019080"/>
                </a:cubicBezTo>
                <a:close/>
              </a:path>
            </a:pathLst>
          </a:custGeom>
          <a:gradFill>
            <a:gsLst>
              <a:gs pos="0">
                <a:srgbClr val="A02C43"/>
              </a:gs>
              <a:gs pos="100000">
                <a:srgbClr val="FE6327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AD00B-9E64-4F34-A8BD-14EEB8CB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72D1D-745D-4027-9207-5A1F1D50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3B81E-71DB-4422-83BB-D5FED87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91F4804-8D56-4229-9C4A-B6D71D8EC0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444124" cy="6888247"/>
          </a:xfrm>
          <a:custGeom>
            <a:avLst/>
            <a:gdLst>
              <a:gd name="connsiteX0" fmla="*/ 1 w 3444124"/>
              <a:gd name="connsiteY0" fmla="*/ 0 h 6888247"/>
              <a:gd name="connsiteX1" fmla="*/ 3444124 w 3444124"/>
              <a:gd name="connsiteY1" fmla="*/ 3444124 h 6888247"/>
              <a:gd name="connsiteX2" fmla="*/ 1 w 3444124"/>
              <a:gd name="connsiteY2" fmla="*/ 6888247 h 6888247"/>
              <a:gd name="connsiteX3" fmla="*/ 0 w 3444124"/>
              <a:gd name="connsiteY3" fmla="*/ 6888247 h 6888247"/>
              <a:gd name="connsiteX4" fmla="*/ 0 w 3444124"/>
              <a:gd name="connsiteY4" fmla="*/ 0 h 6888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124" h="6888247">
                <a:moveTo>
                  <a:pt x="1" y="0"/>
                </a:moveTo>
                <a:cubicBezTo>
                  <a:pt x="1902135" y="0"/>
                  <a:pt x="3444124" y="1541985"/>
                  <a:pt x="3444124" y="3444124"/>
                </a:cubicBezTo>
                <a:cubicBezTo>
                  <a:pt x="3444124" y="5346258"/>
                  <a:pt x="1902135" y="6888247"/>
                  <a:pt x="1" y="6888247"/>
                </a:cubicBezTo>
                <a:lnTo>
                  <a:pt x="0" y="6888247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3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B773-9DB3-41DD-BFF8-97A4DB79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3A24-B542-4F79-A0B5-200507EB4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90CF1-DFDC-4174-933B-2D6400E9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F774C-E779-4B89-97F2-79F33BC8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90440-9A01-4C04-860C-82853291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52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AD00B-9E64-4F34-A8BD-14EEB8CB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72D1D-745D-4027-9207-5A1F1D50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3B81E-71DB-4422-83BB-D5FED87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FFD5EC4-C256-43F0-91C4-38A1DDD3C9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9714" y="1308100"/>
            <a:ext cx="4241800" cy="4241800"/>
          </a:xfrm>
          <a:custGeom>
            <a:avLst/>
            <a:gdLst>
              <a:gd name="connsiteX0" fmla="*/ 1870769 w 3741538"/>
              <a:gd name="connsiteY0" fmla="*/ 0 h 3741538"/>
              <a:gd name="connsiteX1" fmla="*/ 3741538 w 3741538"/>
              <a:gd name="connsiteY1" fmla="*/ 1870769 h 3741538"/>
              <a:gd name="connsiteX2" fmla="*/ 1870769 w 3741538"/>
              <a:gd name="connsiteY2" fmla="*/ 3741538 h 3741538"/>
              <a:gd name="connsiteX3" fmla="*/ 0 w 3741538"/>
              <a:gd name="connsiteY3" fmla="*/ 1870769 h 3741538"/>
              <a:gd name="connsiteX4" fmla="*/ 1870769 w 3741538"/>
              <a:gd name="connsiteY4" fmla="*/ 0 h 374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1538" h="3741538">
                <a:moveTo>
                  <a:pt x="1870769" y="0"/>
                </a:moveTo>
                <a:cubicBezTo>
                  <a:pt x="2903965" y="0"/>
                  <a:pt x="3741538" y="837571"/>
                  <a:pt x="3741538" y="1870769"/>
                </a:cubicBezTo>
                <a:cubicBezTo>
                  <a:pt x="3741538" y="2903965"/>
                  <a:pt x="2903965" y="3741538"/>
                  <a:pt x="1870769" y="3741538"/>
                </a:cubicBezTo>
                <a:cubicBezTo>
                  <a:pt x="837571" y="3741538"/>
                  <a:pt x="0" y="2903965"/>
                  <a:pt x="0" y="1870769"/>
                </a:cubicBezTo>
                <a:cubicBezTo>
                  <a:pt x="0" y="837571"/>
                  <a:pt x="837571" y="0"/>
                  <a:pt x="187076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4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AD00B-9E64-4F34-A8BD-14EEB8CB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72D1D-745D-4027-9207-5A1F1D50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3B81E-71DB-4422-83BB-D5FED87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2167346-30DA-47C7-BEF1-15CFF4C06A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81400" y="0"/>
            <a:ext cx="8610600" cy="5797550"/>
          </a:xfrm>
          <a:custGeom>
            <a:avLst/>
            <a:gdLst>
              <a:gd name="connsiteX0" fmla="*/ 196978 w 8610600"/>
              <a:gd name="connsiteY0" fmla="*/ 0 h 5797550"/>
              <a:gd name="connsiteX1" fmla="*/ 8610600 w 8610600"/>
              <a:gd name="connsiteY1" fmla="*/ 0 h 5797550"/>
              <a:gd name="connsiteX2" fmla="*/ 8610600 w 8610600"/>
              <a:gd name="connsiteY2" fmla="*/ 3058165 h 5797550"/>
              <a:gd name="connsiteX3" fmla="*/ 8609538 w 8610600"/>
              <a:gd name="connsiteY3" fmla="*/ 3060859 h 5797550"/>
              <a:gd name="connsiteX4" fmla="*/ 4480832 w 8610600"/>
              <a:gd name="connsiteY4" fmla="*/ 5797550 h 5797550"/>
              <a:gd name="connsiteX5" fmla="*/ 0 w 8610600"/>
              <a:gd name="connsiteY5" fmla="*/ 1316718 h 5797550"/>
              <a:gd name="connsiteX6" fmla="*/ 141069 w 8610600"/>
              <a:gd name="connsiteY6" fmla="*/ 196888 h 579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10600" h="5797550">
                <a:moveTo>
                  <a:pt x="196978" y="0"/>
                </a:moveTo>
                <a:lnTo>
                  <a:pt x="8610600" y="0"/>
                </a:lnTo>
                <a:lnTo>
                  <a:pt x="8610600" y="3058165"/>
                </a:lnTo>
                <a:lnTo>
                  <a:pt x="8609538" y="3060859"/>
                </a:lnTo>
                <a:cubicBezTo>
                  <a:pt x="7929310" y="4669097"/>
                  <a:pt x="6336851" y="5797550"/>
                  <a:pt x="4480832" y="5797550"/>
                </a:cubicBezTo>
                <a:cubicBezTo>
                  <a:pt x="2006135" y="5797550"/>
                  <a:pt x="0" y="3791411"/>
                  <a:pt x="0" y="1316718"/>
                </a:cubicBezTo>
                <a:cubicBezTo>
                  <a:pt x="0" y="930047"/>
                  <a:pt x="48978" y="554815"/>
                  <a:pt x="141069" y="19688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1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AD00B-9E64-4F34-A8BD-14EEB8CB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72D1D-745D-4027-9207-5A1F1D50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3B81E-71DB-4422-83BB-D5FED87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9F5EE74-6086-4A16-B9E9-FE9FD9F162F0}"/>
              </a:ext>
            </a:extLst>
          </p:cNvPr>
          <p:cNvSpPr/>
          <p:nvPr userDrawn="1"/>
        </p:nvSpPr>
        <p:spPr>
          <a:xfrm>
            <a:off x="1448924" y="2779365"/>
            <a:ext cx="1414495" cy="1414495"/>
          </a:xfrm>
          <a:custGeom>
            <a:avLst/>
            <a:gdLst>
              <a:gd name="connsiteX0" fmla="*/ 2038160 w 2028825"/>
              <a:gd name="connsiteY0" fmla="*/ 1019080 h 2028825"/>
              <a:gd name="connsiteX1" fmla="*/ 1019080 w 2028825"/>
              <a:gd name="connsiteY1" fmla="*/ 2038160 h 2028825"/>
              <a:gd name="connsiteX2" fmla="*/ 0 w 2028825"/>
              <a:gd name="connsiteY2" fmla="*/ 1019080 h 2028825"/>
              <a:gd name="connsiteX3" fmla="*/ 1019080 w 2028825"/>
              <a:gd name="connsiteY3" fmla="*/ 0 h 2028825"/>
              <a:gd name="connsiteX4" fmla="*/ 2038160 w 2028825"/>
              <a:gd name="connsiteY4" fmla="*/ 1019080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8825" h="2028825">
                <a:moveTo>
                  <a:pt x="2038160" y="1019080"/>
                </a:moveTo>
                <a:cubicBezTo>
                  <a:pt x="2038160" y="1581902"/>
                  <a:pt x="1581902" y="2038160"/>
                  <a:pt x="1019080" y="2038160"/>
                </a:cubicBezTo>
                <a:cubicBezTo>
                  <a:pt x="456258" y="2038160"/>
                  <a:pt x="0" y="1581902"/>
                  <a:pt x="0" y="1019080"/>
                </a:cubicBezTo>
                <a:cubicBezTo>
                  <a:pt x="0" y="456258"/>
                  <a:pt x="456258" y="0"/>
                  <a:pt x="1019080" y="0"/>
                </a:cubicBezTo>
                <a:cubicBezTo>
                  <a:pt x="1581902" y="0"/>
                  <a:pt x="2038160" y="456258"/>
                  <a:pt x="2038160" y="1019080"/>
                </a:cubicBezTo>
                <a:close/>
              </a:path>
            </a:pathLst>
          </a:custGeom>
          <a:gradFill>
            <a:gsLst>
              <a:gs pos="0">
                <a:srgbClr val="A02C43"/>
              </a:gs>
              <a:gs pos="100000">
                <a:srgbClr val="FE6327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E8E3F64-1578-4DD5-91E6-500A984F61DF}"/>
              </a:ext>
            </a:extLst>
          </p:cNvPr>
          <p:cNvSpPr/>
          <p:nvPr userDrawn="1"/>
        </p:nvSpPr>
        <p:spPr>
          <a:xfrm>
            <a:off x="1953023" y="2072117"/>
            <a:ext cx="1414495" cy="1414495"/>
          </a:xfrm>
          <a:custGeom>
            <a:avLst/>
            <a:gdLst>
              <a:gd name="connsiteX0" fmla="*/ 2038160 w 2028825"/>
              <a:gd name="connsiteY0" fmla="*/ 1019080 h 2028825"/>
              <a:gd name="connsiteX1" fmla="*/ 1019080 w 2028825"/>
              <a:gd name="connsiteY1" fmla="*/ 2038160 h 2028825"/>
              <a:gd name="connsiteX2" fmla="*/ 0 w 2028825"/>
              <a:gd name="connsiteY2" fmla="*/ 1019080 h 2028825"/>
              <a:gd name="connsiteX3" fmla="*/ 1019080 w 2028825"/>
              <a:gd name="connsiteY3" fmla="*/ 0 h 2028825"/>
              <a:gd name="connsiteX4" fmla="*/ 2038160 w 2028825"/>
              <a:gd name="connsiteY4" fmla="*/ 1019080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8825" h="2028825">
                <a:moveTo>
                  <a:pt x="2038160" y="1019080"/>
                </a:moveTo>
                <a:cubicBezTo>
                  <a:pt x="2038160" y="1581902"/>
                  <a:pt x="1581902" y="2038160"/>
                  <a:pt x="1019080" y="2038160"/>
                </a:cubicBezTo>
                <a:cubicBezTo>
                  <a:pt x="456258" y="2038160"/>
                  <a:pt x="0" y="1581902"/>
                  <a:pt x="0" y="1019080"/>
                </a:cubicBezTo>
                <a:cubicBezTo>
                  <a:pt x="0" y="456258"/>
                  <a:pt x="456258" y="0"/>
                  <a:pt x="1019080" y="0"/>
                </a:cubicBezTo>
                <a:cubicBezTo>
                  <a:pt x="1581902" y="0"/>
                  <a:pt x="2038160" y="456258"/>
                  <a:pt x="2038160" y="1019080"/>
                </a:cubicBezTo>
                <a:close/>
              </a:path>
            </a:pathLst>
          </a:custGeom>
          <a:gradFill>
            <a:gsLst>
              <a:gs pos="0">
                <a:srgbClr val="A02C43"/>
              </a:gs>
              <a:gs pos="100000">
                <a:srgbClr val="FE6327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21F7B07-C8EA-4895-A605-37447EFF9F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04092" y="2111746"/>
            <a:ext cx="1963426" cy="1963426"/>
          </a:xfrm>
          <a:custGeom>
            <a:avLst/>
            <a:gdLst>
              <a:gd name="connsiteX0" fmla="*/ 1870769 w 3741538"/>
              <a:gd name="connsiteY0" fmla="*/ 0 h 3741538"/>
              <a:gd name="connsiteX1" fmla="*/ 3741538 w 3741538"/>
              <a:gd name="connsiteY1" fmla="*/ 1870769 h 3741538"/>
              <a:gd name="connsiteX2" fmla="*/ 1870769 w 3741538"/>
              <a:gd name="connsiteY2" fmla="*/ 3741538 h 3741538"/>
              <a:gd name="connsiteX3" fmla="*/ 0 w 3741538"/>
              <a:gd name="connsiteY3" fmla="*/ 1870769 h 3741538"/>
              <a:gd name="connsiteX4" fmla="*/ 1870769 w 3741538"/>
              <a:gd name="connsiteY4" fmla="*/ 0 h 374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1538" h="3741538">
                <a:moveTo>
                  <a:pt x="1870769" y="0"/>
                </a:moveTo>
                <a:cubicBezTo>
                  <a:pt x="2903965" y="0"/>
                  <a:pt x="3741538" y="837571"/>
                  <a:pt x="3741538" y="1870769"/>
                </a:cubicBezTo>
                <a:cubicBezTo>
                  <a:pt x="3741538" y="2903965"/>
                  <a:pt x="2903965" y="3741538"/>
                  <a:pt x="1870769" y="3741538"/>
                </a:cubicBezTo>
                <a:cubicBezTo>
                  <a:pt x="837571" y="3741538"/>
                  <a:pt x="0" y="2903965"/>
                  <a:pt x="0" y="1870769"/>
                </a:cubicBezTo>
                <a:cubicBezTo>
                  <a:pt x="0" y="837571"/>
                  <a:pt x="837571" y="0"/>
                  <a:pt x="187076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1C3DDFA-A103-42C6-A83F-71A6AE7039D2}"/>
              </a:ext>
            </a:extLst>
          </p:cNvPr>
          <p:cNvSpPr/>
          <p:nvPr userDrawn="1"/>
        </p:nvSpPr>
        <p:spPr>
          <a:xfrm>
            <a:off x="5060829" y="2660677"/>
            <a:ext cx="1414495" cy="1414495"/>
          </a:xfrm>
          <a:custGeom>
            <a:avLst/>
            <a:gdLst>
              <a:gd name="connsiteX0" fmla="*/ 2038160 w 2028825"/>
              <a:gd name="connsiteY0" fmla="*/ 1019080 h 2028825"/>
              <a:gd name="connsiteX1" fmla="*/ 1019080 w 2028825"/>
              <a:gd name="connsiteY1" fmla="*/ 2038160 h 2028825"/>
              <a:gd name="connsiteX2" fmla="*/ 0 w 2028825"/>
              <a:gd name="connsiteY2" fmla="*/ 1019080 h 2028825"/>
              <a:gd name="connsiteX3" fmla="*/ 1019080 w 2028825"/>
              <a:gd name="connsiteY3" fmla="*/ 0 h 2028825"/>
              <a:gd name="connsiteX4" fmla="*/ 2038160 w 2028825"/>
              <a:gd name="connsiteY4" fmla="*/ 1019080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8825" h="2028825">
                <a:moveTo>
                  <a:pt x="2038160" y="1019080"/>
                </a:moveTo>
                <a:cubicBezTo>
                  <a:pt x="2038160" y="1581902"/>
                  <a:pt x="1581902" y="2038160"/>
                  <a:pt x="1019080" y="2038160"/>
                </a:cubicBezTo>
                <a:cubicBezTo>
                  <a:pt x="456258" y="2038160"/>
                  <a:pt x="0" y="1581902"/>
                  <a:pt x="0" y="1019080"/>
                </a:cubicBezTo>
                <a:cubicBezTo>
                  <a:pt x="0" y="456258"/>
                  <a:pt x="456258" y="0"/>
                  <a:pt x="1019080" y="0"/>
                </a:cubicBezTo>
                <a:cubicBezTo>
                  <a:pt x="1581902" y="0"/>
                  <a:pt x="2038160" y="456258"/>
                  <a:pt x="2038160" y="1019080"/>
                </a:cubicBezTo>
                <a:close/>
              </a:path>
            </a:pathLst>
          </a:custGeom>
          <a:gradFill>
            <a:gsLst>
              <a:gs pos="0">
                <a:srgbClr val="A02C43"/>
              </a:gs>
              <a:gs pos="100000">
                <a:srgbClr val="FE6327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D3DAB9D-D3F0-47A4-8653-30D935E02C5C}"/>
              </a:ext>
            </a:extLst>
          </p:cNvPr>
          <p:cNvSpPr/>
          <p:nvPr userDrawn="1"/>
        </p:nvSpPr>
        <p:spPr>
          <a:xfrm>
            <a:off x="5665553" y="2014463"/>
            <a:ext cx="1414495" cy="1414495"/>
          </a:xfrm>
          <a:custGeom>
            <a:avLst/>
            <a:gdLst>
              <a:gd name="connsiteX0" fmla="*/ 2038160 w 2028825"/>
              <a:gd name="connsiteY0" fmla="*/ 1019080 h 2028825"/>
              <a:gd name="connsiteX1" fmla="*/ 1019080 w 2028825"/>
              <a:gd name="connsiteY1" fmla="*/ 2038160 h 2028825"/>
              <a:gd name="connsiteX2" fmla="*/ 0 w 2028825"/>
              <a:gd name="connsiteY2" fmla="*/ 1019080 h 2028825"/>
              <a:gd name="connsiteX3" fmla="*/ 1019080 w 2028825"/>
              <a:gd name="connsiteY3" fmla="*/ 0 h 2028825"/>
              <a:gd name="connsiteX4" fmla="*/ 2038160 w 2028825"/>
              <a:gd name="connsiteY4" fmla="*/ 1019080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8825" h="2028825">
                <a:moveTo>
                  <a:pt x="2038160" y="1019080"/>
                </a:moveTo>
                <a:cubicBezTo>
                  <a:pt x="2038160" y="1581902"/>
                  <a:pt x="1581902" y="2038160"/>
                  <a:pt x="1019080" y="2038160"/>
                </a:cubicBezTo>
                <a:cubicBezTo>
                  <a:pt x="456258" y="2038160"/>
                  <a:pt x="0" y="1581902"/>
                  <a:pt x="0" y="1019080"/>
                </a:cubicBezTo>
                <a:cubicBezTo>
                  <a:pt x="0" y="456258"/>
                  <a:pt x="456258" y="0"/>
                  <a:pt x="1019080" y="0"/>
                </a:cubicBezTo>
                <a:cubicBezTo>
                  <a:pt x="1581902" y="0"/>
                  <a:pt x="2038160" y="456258"/>
                  <a:pt x="2038160" y="1019080"/>
                </a:cubicBezTo>
                <a:close/>
              </a:path>
            </a:pathLst>
          </a:custGeom>
          <a:gradFill>
            <a:gsLst>
              <a:gs pos="0">
                <a:srgbClr val="A02C43"/>
              </a:gs>
              <a:gs pos="100000">
                <a:srgbClr val="FE6327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F36A45-FBEF-4796-B875-2BA91227CA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14287" y="2111746"/>
            <a:ext cx="1963426" cy="1963426"/>
          </a:xfrm>
          <a:custGeom>
            <a:avLst/>
            <a:gdLst>
              <a:gd name="connsiteX0" fmla="*/ 1870769 w 3741538"/>
              <a:gd name="connsiteY0" fmla="*/ 0 h 3741538"/>
              <a:gd name="connsiteX1" fmla="*/ 3741538 w 3741538"/>
              <a:gd name="connsiteY1" fmla="*/ 1870769 h 3741538"/>
              <a:gd name="connsiteX2" fmla="*/ 1870769 w 3741538"/>
              <a:gd name="connsiteY2" fmla="*/ 3741538 h 3741538"/>
              <a:gd name="connsiteX3" fmla="*/ 0 w 3741538"/>
              <a:gd name="connsiteY3" fmla="*/ 1870769 h 3741538"/>
              <a:gd name="connsiteX4" fmla="*/ 1870769 w 3741538"/>
              <a:gd name="connsiteY4" fmla="*/ 0 h 374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1538" h="3741538">
                <a:moveTo>
                  <a:pt x="1870769" y="0"/>
                </a:moveTo>
                <a:cubicBezTo>
                  <a:pt x="2903965" y="0"/>
                  <a:pt x="3741538" y="837571"/>
                  <a:pt x="3741538" y="1870769"/>
                </a:cubicBezTo>
                <a:cubicBezTo>
                  <a:pt x="3741538" y="2903965"/>
                  <a:pt x="2903965" y="3741538"/>
                  <a:pt x="1870769" y="3741538"/>
                </a:cubicBezTo>
                <a:cubicBezTo>
                  <a:pt x="837571" y="3741538"/>
                  <a:pt x="0" y="2903965"/>
                  <a:pt x="0" y="1870769"/>
                </a:cubicBezTo>
                <a:cubicBezTo>
                  <a:pt x="0" y="837571"/>
                  <a:pt x="837571" y="0"/>
                  <a:pt x="187076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1F90C8-14BB-4A98-97B6-D89C8AE7E2EB}"/>
              </a:ext>
            </a:extLst>
          </p:cNvPr>
          <p:cNvSpPr/>
          <p:nvPr userDrawn="1"/>
        </p:nvSpPr>
        <p:spPr>
          <a:xfrm>
            <a:off x="8557142" y="2660676"/>
            <a:ext cx="1414495" cy="1414495"/>
          </a:xfrm>
          <a:custGeom>
            <a:avLst/>
            <a:gdLst>
              <a:gd name="connsiteX0" fmla="*/ 2038160 w 2028825"/>
              <a:gd name="connsiteY0" fmla="*/ 1019080 h 2028825"/>
              <a:gd name="connsiteX1" fmla="*/ 1019080 w 2028825"/>
              <a:gd name="connsiteY1" fmla="*/ 2038160 h 2028825"/>
              <a:gd name="connsiteX2" fmla="*/ 0 w 2028825"/>
              <a:gd name="connsiteY2" fmla="*/ 1019080 h 2028825"/>
              <a:gd name="connsiteX3" fmla="*/ 1019080 w 2028825"/>
              <a:gd name="connsiteY3" fmla="*/ 0 h 2028825"/>
              <a:gd name="connsiteX4" fmla="*/ 2038160 w 2028825"/>
              <a:gd name="connsiteY4" fmla="*/ 1019080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8825" h="2028825">
                <a:moveTo>
                  <a:pt x="2038160" y="1019080"/>
                </a:moveTo>
                <a:cubicBezTo>
                  <a:pt x="2038160" y="1581902"/>
                  <a:pt x="1581902" y="2038160"/>
                  <a:pt x="1019080" y="2038160"/>
                </a:cubicBezTo>
                <a:cubicBezTo>
                  <a:pt x="456258" y="2038160"/>
                  <a:pt x="0" y="1581902"/>
                  <a:pt x="0" y="1019080"/>
                </a:cubicBezTo>
                <a:cubicBezTo>
                  <a:pt x="0" y="456258"/>
                  <a:pt x="456258" y="0"/>
                  <a:pt x="1019080" y="0"/>
                </a:cubicBezTo>
                <a:cubicBezTo>
                  <a:pt x="1581902" y="0"/>
                  <a:pt x="2038160" y="456258"/>
                  <a:pt x="2038160" y="1019080"/>
                </a:cubicBezTo>
                <a:close/>
              </a:path>
            </a:pathLst>
          </a:custGeom>
          <a:gradFill>
            <a:gsLst>
              <a:gs pos="0">
                <a:srgbClr val="A02C43"/>
              </a:gs>
              <a:gs pos="100000">
                <a:srgbClr val="FE6327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AF947D1-24B2-47D3-8075-4EB6A4E8EF24}"/>
              </a:ext>
            </a:extLst>
          </p:cNvPr>
          <p:cNvSpPr/>
          <p:nvPr userDrawn="1"/>
        </p:nvSpPr>
        <p:spPr>
          <a:xfrm>
            <a:off x="9212989" y="2014463"/>
            <a:ext cx="1414495" cy="1414495"/>
          </a:xfrm>
          <a:custGeom>
            <a:avLst/>
            <a:gdLst>
              <a:gd name="connsiteX0" fmla="*/ 2038160 w 2028825"/>
              <a:gd name="connsiteY0" fmla="*/ 1019080 h 2028825"/>
              <a:gd name="connsiteX1" fmla="*/ 1019080 w 2028825"/>
              <a:gd name="connsiteY1" fmla="*/ 2038160 h 2028825"/>
              <a:gd name="connsiteX2" fmla="*/ 0 w 2028825"/>
              <a:gd name="connsiteY2" fmla="*/ 1019080 h 2028825"/>
              <a:gd name="connsiteX3" fmla="*/ 1019080 w 2028825"/>
              <a:gd name="connsiteY3" fmla="*/ 0 h 2028825"/>
              <a:gd name="connsiteX4" fmla="*/ 2038160 w 2028825"/>
              <a:gd name="connsiteY4" fmla="*/ 1019080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8825" h="2028825">
                <a:moveTo>
                  <a:pt x="2038160" y="1019080"/>
                </a:moveTo>
                <a:cubicBezTo>
                  <a:pt x="2038160" y="1581902"/>
                  <a:pt x="1581902" y="2038160"/>
                  <a:pt x="1019080" y="2038160"/>
                </a:cubicBezTo>
                <a:cubicBezTo>
                  <a:pt x="456258" y="2038160"/>
                  <a:pt x="0" y="1581902"/>
                  <a:pt x="0" y="1019080"/>
                </a:cubicBezTo>
                <a:cubicBezTo>
                  <a:pt x="0" y="456258"/>
                  <a:pt x="456258" y="0"/>
                  <a:pt x="1019080" y="0"/>
                </a:cubicBezTo>
                <a:cubicBezTo>
                  <a:pt x="1581902" y="0"/>
                  <a:pt x="2038160" y="456258"/>
                  <a:pt x="2038160" y="1019080"/>
                </a:cubicBezTo>
                <a:close/>
              </a:path>
            </a:pathLst>
          </a:custGeom>
          <a:gradFill>
            <a:gsLst>
              <a:gs pos="0">
                <a:srgbClr val="A02C43"/>
              </a:gs>
              <a:gs pos="100000">
                <a:srgbClr val="FE6327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0B10F75-2AA4-4FBC-80E4-7F641BB58E4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10600" y="2111746"/>
            <a:ext cx="1963426" cy="1963426"/>
          </a:xfrm>
          <a:custGeom>
            <a:avLst/>
            <a:gdLst>
              <a:gd name="connsiteX0" fmla="*/ 1870769 w 3741538"/>
              <a:gd name="connsiteY0" fmla="*/ 0 h 3741538"/>
              <a:gd name="connsiteX1" fmla="*/ 3741538 w 3741538"/>
              <a:gd name="connsiteY1" fmla="*/ 1870769 h 3741538"/>
              <a:gd name="connsiteX2" fmla="*/ 1870769 w 3741538"/>
              <a:gd name="connsiteY2" fmla="*/ 3741538 h 3741538"/>
              <a:gd name="connsiteX3" fmla="*/ 0 w 3741538"/>
              <a:gd name="connsiteY3" fmla="*/ 1870769 h 3741538"/>
              <a:gd name="connsiteX4" fmla="*/ 1870769 w 3741538"/>
              <a:gd name="connsiteY4" fmla="*/ 0 h 374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1538" h="3741538">
                <a:moveTo>
                  <a:pt x="1870769" y="0"/>
                </a:moveTo>
                <a:cubicBezTo>
                  <a:pt x="2903965" y="0"/>
                  <a:pt x="3741538" y="837571"/>
                  <a:pt x="3741538" y="1870769"/>
                </a:cubicBezTo>
                <a:cubicBezTo>
                  <a:pt x="3741538" y="2903965"/>
                  <a:pt x="2903965" y="3741538"/>
                  <a:pt x="1870769" y="3741538"/>
                </a:cubicBezTo>
                <a:cubicBezTo>
                  <a:pt x="837571" y="3741538"/>
                  <a:pt x="0" y="2903965"/>
                  <a:pt x="0" y="1870769"/>
                </a:cubicBezTo>
                <a:cubicBezTo>
                  <a:pt x="0" y="837571"/>
                  <a:pt x="837571" y="0"/>
                  <a:pt x="187076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2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AD00B-9E64-4F34-A8BD-14EEB8CB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72D1D-745D-4027-9207-5A1F1D50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3B81E-71DB-4422-83BB-D5FED87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EA37F37-9F33-4237-8908-DCB26AEF7557}"/>
              </a:ext>
            </a:extLst>
          </p:cNvPr>
          <p:cNvSpPr/>
          <p:nvPr/>
        </p:nvSpPr>
        <p:spPr>
          <a:xfrm>
            <a:off x="838200" y="2475251"/>
            <a:ext cx="2695486" cy="2695486"/>
          </a:xfrm>
          <a:custGeom>
            <a:avLst/>
            <a:gdLst>
              <a:gd name="connsiteX0" fmla="*/ 2038160 w 2028825"/>
              <a:gd name="connsiteY0" fmla="*/ 1019080 h 2028825"/>
              <a:gd name="connsiteX1" fmla="*/ 1019080 w 2028825"/>
              <a:gd name="connsiteY1" fmla="*/ 2038160 h 2028825"/>
              <a:gd name="connsiteX2" fmla="*/ 0 w 2028825"/>
              <a:gd name="connsiteY2" fmla="*/ 1019080 h 2028825"/>
              <a:gd name="connsiteX3" fmla="*/ 1019080 w 2028825"/>
              <a:gd name="connsiteY3" fmla="*/ 0 h 2028825"/>
              <a:gd name="connsiteX4" fmla="*/ 2038160 w 2028825"/>
              <a:gd name="connsiteY4" fmla="*/ 1019080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8825" h="2028825">
                <a:moveTo>
                  <a:pt x="2038160" y="1019080"/>
                </a:moveTo>
                <a:cubicBezTo>
                  <a:pt x="2038160" y="1581902"/>
                  <a:pt x="1581902" y="2038160"/>
                  <a:pt x="1019080" y="2038160"/>
                </a:cubicBezTo>
                <a:cubicBezTo>
                  <a:pt x="456258" y="2038160"/>
                  <a:pt x="0" y="1581902"/>
                  <a:pt x="0" y="1019080"/>
                </a:cubicBezTo>
                <a:cubicBezTo>
                  <a:pt x="0" y="456258"/>
                  <a:pt x="456258" y="0"/>
                  <a:pt x="1019080" y="0"/>
                </a:cubicBezTo>
                <a:cubicBezTo>
                  <a:pt x="1581902" y="0"/>
                  <a:pt x="2038160" y="456258"/>
                  <a:pt x="2038160" y="1019080"/>
                </a:cubicBezTo>
                <a:close/>
              </a:path>
            </a:pathLst>
          </a:custGeom>
          <a:gradFill>
            <a:gsLst>
              <a:gs pos="0">
                <a:srgbClr val="A02C43"/>
              </a:gs>
              <a:gs pos="100000">
                <a:srgbClr val="FE6327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33B641C-7AC2-4637-9F41-C6980E2E25DF}"/>
              </a:ext>
            </a:extLst>
          </p:cNvPr>
          <p:cNvSpPr/>
          <p:nvPr/>
        </p:nvSpPr>
        <p:spPr>
          <a:xfrm>
            <a:off x="2519272" y="1592701"/>
            <a:ext cx="2695486" cy="2695486"/>
          </a:xfrm>
          <a:custGeom>
            <a:avLst/>
            <a:gdLst>
              <a:gd name="connsiteX0" fmla="*/ 2038160 w 2028825"/>
              <a:gd name="connsiteY0" fmla="*/ 1019080 h 2028825"/>
              <a:gd name="connsiteX1" fmla="*/ 1019080 w 2028825"/>
              <a:gd name="connsiteY1" fmla="*/ 2038160 h 2028825"/>
              <a:gd name="connsiteX2" fmla="*/ 0 w 2028825"/>
              <a:gd name="connsiteY2" fmla="*/ 1019080 h 2028825"/>
              <a:gd name="connsiteX3" fmla="*/ 1019080 w 2028825"/>
              <a:gd name="connsiteY3" fmla="*/ 0 h 2028825"/>
              <a:gd name="connsiteX4" fmla="*/ 2038160 w 2028825"/>
              <a:gd name="connsiteY4" fmla="*/ 1019080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8825" h="2028825">
                <a:moveTo>
                  <a:pt x="2038160" y="1019080"/>
                </a:moveTo>
                <a:cubicBezTo>
                  <a:pt x="2038160" y="1581902"/>
                  <a:pt x="1581902" y="2038160"/>
                  <a:pt x="1019080" y="2038160"/>
                </a:cubicBezTo>
                <a:cubicBezTo>
                  <a:pt x="456258" y="2038160"/>
                  <a:pt x="0" y="1581902"/>
                  <a:pt x="0" y="1019080"/>
                </a:cubicBezTo>
                <a:cubicBezTo>
                  <a:pt x="0" y="456258"/>
                  <a:pt x="456258" y="0"/>
                  <a:pt x="1019080" y="0"/>
                </a:cubicBezTo>
                <a:cubicBezTo>
                  <a:pt x="1581902" y="0"/>
                  <a:pt x="2038160" y="456258"/>
                  <a:pt x="2038160" y="1019080"/>
                </a:cubicBezTo>
                <a:close/>
              </a:path>
            </a:pathLst>
          </a:custGeom>
          <a:gradFill>
            <a:gsLst>
              <a:gs pos="0">
                <a:srgbClr val="A02C43"/>
              </a:gs>
              <a:gs pos="100000">
                <a:srgbClr val="FE6327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45C5217-656C-406C-9F77-4449D3C49D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8530" y="1255321"/>
            <a:ext cx="3741538" cy="3741538"/>
          </a:xfrm>
          <a:custGeom>
            <a:avLst/>
            <a:gdLst>
              <a:gd name="connsiteX0" fmla="*/ 1870769 w 3741538"/>
              <a:gd name="connsiteY0" fmla="*/ 0 h 3741538"/>
              <a:gd name="connsiteX1" fmla="*/ 3741538 w 3741538"/>
              <a:gd name="connsiteY1" fmla="*/ 1870769 h 3741538"/>
              <a:gd name="connsiteX2" fmla="*/ 1870769 w 3741538"/>
              <a:gd name="connsiteY2" fmla="*/ 3741538 h 3741538"/>
              <a:gd name="connsiteX3" fmla="*/ 0 w 3741538"/>
              <a:gd name="connsiteY3" fmla="*/ 1870769 h 3741538"/>
              <a:gd name="connsiteX4" fmla="*/ 1870769 w 3741538"/>
              <a:gd name="connsiteY4" fmla="*/ 0 h 374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1538" h="3741538">
                <a:moveTo>
                  <a:pt x="1870769" y="0"/>
                </a:moveTo>
                <a:cubicBezTo>
                  <a:pt x="2903965" y="0"/>
                  <a:pt x="3741538" y="837571"/>
                  <a:pt x="3741538" y="1870769"/>
                </a:cubicBezTo>
                <a:cubicBezTo>
                  <a:pt x="3741538" y="2903965"/>
                  <a:pt x="2903965" y="3741538"/>
                  <a:pt x="1870769" y="3741538"/>
                </a:cubicBezTo>
                <a:cubicBezTo>
                  <a:pt x="837571" y="3741538"/>
                  <a:pt x="0" y="2903965"/>
                  <a:pt x="0" y="1870769"/>
                </a:cubicBezTo>
                <a:cubicBezTo>
                  <a:pt x="0" y="837571"/>
                  <a:pt x="837571" y="0"/>
                  <a:pt x="187076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9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AD00B-9E64-4F34-A8BD-14EEB8CB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72D1D-745D-4027-9207-5A1F1D50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3B81E-71DB-4422-83BB-D5FED87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Graphic 5">
            <a:extLst>
              <a:ext uri="{FF2B5EF4-FFF2-40B4-BE49-F238E27FC236}">
                <a16:creationId xmlns:a16="http://schemas.microsoft.com/office/drawing/2014/main" id="{6185E3FB-E59B-4827-8399-6992C099A6B9}"/>
              </a:ext>
            </a:extLst>
          </p:cNvPr>
          <p:cNvSpPr/>
          <p:nvPr/>
        </p:nvSpPr>
        <p:spPr>
          <a:xfrm>
            <a:off x="-1" y="0"/>
            <a:ext cx="11137319" cy="5169114"/>
          </a:xfrm>
          <a:custGeom>
            <a:avLst/>
            <a:gdLst>
              <a:gd name="connsiteX0" fmla="*/ 0 w 11137319"/>
              <a:gd name="connsiteY0" fmla="*/ 5177355 h 5169114"/>
              <a:gd name="connsiteX1" fmla="*/ 2147555 w 11137319"/>
              <a:gd name="connsiteY1" fmla="*/ 3509878 h 5169114"/>
              <a:gd name="connsiteX2" fmla="*/ 6642437 w 11137319"/>
              <a:gd name="connsiteY2" fmla="*/ 1496546 h 5169114"/>
              <a:gd name="connsiteX3" fmla="*/ 10655742 w 11137319"/>
              <a:gd name="connsiteY3" fmla="*/ 1351961 h 5169114"/>
              <a:gd name="connsiteX4" fmla="*/ 11137319 w 11137319"/>
              <a:gd name="connsiteY4" fmla="*/ 0 h 5169114"/>
              <a:gd name="connsiteX5" fmla="*/ 0 w 11137319"/>
              <a:gd name="connsiteY5" fmla="*/ 0 h 5169114"/>
              <a:gd name="connsiteX6" fmla="*/ 0 w 11137319"/>
              <a:gd name="connsiteY6" fmla="*/ 5177355 h 516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37319" h="5169114">
                <a:moveTo>
                  <a:pt x="0" y="5177355"/>
                </a:moveTo>
                <a:cubicBezTo>
                  <a:pt x="0" y="5177355"/>
                  <a:pt x="1954899" y="5177355"/>
                  <a:pt x="2147555" y="3509878"/>
                </a:cubicBezTo>
                <a:cubicBezTo>
                  <a:pt x="2286022" y="2311618"/>
                  <a:pt x="4459173" y="886491"/>
                  <a:pt x="6642437" y="1496546"/>
                </a:cubicBezTo>
                <a:cubicBezTo>
                  <a:pt x="8825701" y="2106601"/>
                  <a:pt x="10174165" y="2010086"/>
                  <a:pt x="10655742" y="1351961"/>
                </a:cubicBezTo>
                <a:cubicBezTo>
                  <a:pt x="11137319" y="693835"/>
                  <a:pt x="11137319" y="0"/>
                  <a:pt x="11137319" y="0"/>
                </a:cubicBezTo>
                <a:lnTo>
                  <a:pt x="0" y="0"/>
                </a:lnTo>
                <a:lnTo>
                  <a:pt x="0" y="5177355"/>
                </a:lnTo>
                <a:close/>
              </a:path>
            </a:pathLst>
          </a:custGeom>
          <a:gradFill>
            <a:gsLst>
              <a:gs pos="0">
                <a:srgbClr val="A02C43"/>
              </a:gs>
              <a:gs pos="100000">
                <a:srgbClr val="FE6327"/>
              </a:gs>
            </a:gsLst>
            <a:lin ang="5400000" scaled="1"/>
          </a:gradFill>
          <a:ln w="124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6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AD00B-9E64-4F34-A8BD-14EEB8CB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72D1D-745D-4027-9207-5A1F1D50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3B81E-71DB-4422-83BB-D5FED87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A862EC9-40A1-4A56-A0FE-038C68AD54A9}"/>
              </a:ext>
            </a:extLst>
          </p:cNvPr>
          <p:cNvSpPr/>
          <p:nvPr/>
        </p:nvSpPr>
        <p:spPr>
          <a:xfrm rot="10800000">
            <a:off x="4524375" y="2914650"/>
            <a:ext cx="7667625" cy="3943350"/>
          </a:xfrm>
          <a:custGeom>
            <a:avLst/>
            <a:gdLst>
              <a:gd name="connsiteX0" fmla="*/ 0 w 7667625"/>
              <a:gd name="connsiteY0" fmla="*/ 3949637 h 3943350"/>
              <a:gd name="connsiteX1" fmla="*/ 1123950 w 7667625"/>
              <a:gd name="connsiteY1" fmla="*/ 2325338 h 3943350"/>
              <a:gd name="connsiteX2" fmla="*/ 4699921 w 7667625"/>
              <a:gd name="connsiteY2" fmla="*/ 712946 h 3943350"/>
              <a:gd name="connsiteX3" fmla="*/ 7443121 w 7667625"/>
              <a:gd name="connsiteY3" fmla="*/ 994505 h 3943350"/>
              <a:gd name="connsiteX4" fmla="*/ 7479887 w 7667625"/>
              <a:gd name="connsiteY4" fmla="*/ 0 h 3943350"/>
              <a:gd name="connsiteX5" fmla="*/ 0 w 7667625"/>
              <a:gd name="connsiteY5" fmla="*/ 0 h 3943350"/>
              <a:gd name="connsiteX6" fmla="*/ 0 w 7667625"/>
              <a:gd name="connsiteY6" fmla="*/ 3949637 h 394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67625" h="3943350">
                <a:moveTo>
                  <a:pt x="0" y="3949637"/>
                </a:moveTo>
                <a:cubicBezTo>
                  <a:pt x="0" y="3949637"/>
                  <a:pt x="976979" y="3597402"/>
                  <a:pt x="1123950" y="2325338"/>
                </a:cubicBezTo>
                <a:cubicBezTo>
                  <a:pt x="1229582" y="1411224"/>
                  <a:pt x="3034379" y="247650"/>
                  <a:pt x="4699921" y="712946"/>
                </a:cubicBezTo>
                <a:cubicBezTo>
                  <a:pt x="6365462" y="1178243"/>
                  <a:pt x="7136226" y="1253014"/>
                  <a:pt x="7443121" y="994505"/>
                </a:cubicBezTo>
                <a:cubicBezTo>
                  <a:pt x="7929944" y="584454"/>
                  <a:pt x="7479887" y="0"/>
                  <a:pt x="7479887" y="0"/>
                </a:cubicBezTo>
                <a:lnTo>
                  <a:pt x="0" y="0"/>
                </a:lnTo>
                <a:lnTo>
                  <a:pt x="0" y="3949637"/>
                </a:lnTo>
                <a:close/>
              </a:path>
            </a:pathLst>
          </a:custGeom>
          <a:gradFill>
            <a:gsLst>
              <a:gs pos="0">
                <a:srgbClr val="FE6327"/>
              </a:gs>
              <a:gs pos="57000">
                <a:srgbClr val="A02C43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367E73-C433-4B83-B038-8AB34ECB8814}"/>
              </a:ext>
            </a:extLst>
          </p:cNvPr>
          <p:cNvSpPr/>
          <p:nvPr userDrawn="1"/>
        </p:nvSpPr>
        <p:spPr>
          <a:xfrm>
            <a:off x="-473635" y="-583269"/>
            <a:ext cx="2342424" cy="2700994"/>
          </a:xfrm>
          <a:custGeom>
            <a:avLst/>
            <a:gdLst>
              <a:gd name="connsiteX0" fmla="*/ 1255799 w 1405049"/>
              <a:gd name="connsiteY0" fmla="*/ 1322546 h 1620129"/>
              <a:gd name="connsiteX1" fmla="*/ 1365241 w 1405049"/>
              <a:gd name="connsiteY1" fmla="*/ 1431988 h 1620129"/>
              <a:gd name="connsiteX2" fmla="*/ 1255799 w 1405049"/>
              <a:gd name="connsiteY2" fmla="*/ 1541431 h 1620129"/>
              <a:gd name="connsiteX3" fmla="*/ 1146357 w 1405049"/>
              <a:gd name="connsiteY3" fmla="*/ 1431988 h 1620129"/>
              <a:gd name="connsiteX4" fmla="*/ 1255799 w 1405049"/>
              <a:gd name="connsiteY4" fmla="*/ 1322546 h 1620129"/>
              <a:gd name="connsiteX5" fmla="*/ 969247 w 1405049"/>
              <a:gd name="connsiteY5" fmla="*/ 358559 h 1620129"/>
              <a:gd name="connsiteX6" fmla="*/ 1108162 w 1405049"/>
              <a:gd name="connsiteY6" fmla="*/ 423862 h 1620129"/>
              <a:gd name="connsiteX7" fmla="*/ 997958 w 1405049"/>
              <a:gd name="connsiteY7" fmla="*/ 762667 h 1620129"/>
              <a:gd name="connsiteX8" fmla="*/ 1340858 w 1405049"/>
              <a:gd name="connsiteY8" fmla="*/ 689229 h 1620129"/>
              <a:gd name="connsiteX9" fmla="*/ 1361241 w 1405049"/>
              <a:gd name="connsiteY9" fmla="*/ 979360 h 1620129"/>
              <a:gd name="connsiteX10" fmla="*/ 1036248 w 1405049"/>
              <a:gd name="connsiteY10" fmla="*/ 1072610 h 1620129"/>
              <a:gd name="connsiteX11" fmla="*/ 1165312 w 1405049"/>
              <a:gd name="connsiteY11" fmla="*/ 1236154 h 1620129"/>
              <a:gd name="connsiteX12" fmla="*/ 920424 w 1405049"/>
              <a:gd name="connsiteY12" fmla="*/ 1289209 h 1620129"/>
              <a:gd name="connsiteX13" fmla="*/ 914328 w 1405049"/>
              <a:gd name="connsiteY13" fmla="*/ 1605534 h 1620129"/>
              <a:gd name="connsiteX14" fmla="*/ 626578 w 1405049"/>
              <a:gd name="connsiteY14" fmla="*/ 1497330 h 1620129"/>
              <a:gd name="connsiteX15" fmla="*/ 511135 w 1405049"/>
              <a:gd name="connsiteY15" fmla="*/ 1281017 h 1620129"/>
              <a:gd name="connsiteX16" fmla="*/ 414266 w 1405049"/>
              <a:gd name="connsiteY16" fmla="*/ 1456563 h 1620129"/>
              <a:gd name="connsiteX17" fmla="*/ 209097 w 1405049"/>
              <a:gd name="connsiteY17" fmla="*/ 1572863 h 1620129"/>
              <a:gd name="connsiteX18" fmla="*/ 177569 w 1405049"/>
              <a:gd name="connsiteY18" fmla="*/ 1338167 h 1620129"/>
              <a:gd name="connsiteX19" fmla="*/ 333589 w 1405049"/>
              <a:gd name="connsiteY19" fmla="*/ 1244251 h 1620129"/>
              <a:gd name="connsiteX20" fmla="*/ 142803 w 1405049"/>
              <a:gd name="connsiteY20" fmla="*/ 1179957 h 1620129"/>
              <a:gd name="connsiteX21" fmla="*/ 32599 w 1405049"/>
              <a:gd name="connsiteY21" fmla="*/ 931926 h 1620129"/>
              <a:gd name="connsiteX22" fmla="*/ 371308 w 1405049"/>
              <a:gd name="connsiteY22" fmla="*/ 897255 h 1620129"/>
              <a:gd name="connsiteX23" fmla="*/ 173474 w 1405049"/>
              <a:gd name="connsiteY23" fmla="*/ 442055 h 1620129"/>
              <a:gd name="connsiteX24" fmla="*/ 459224 w 1405049"/>
              <a:gd name="connsiteY24" fmla="*/ 431863 h 1620129"/>
              <a:gd name="connsiteX25" fmla="*/ 667250 w 1405049"/>
              <a:gd name="connsiteY25" fmla="*/ 644366 h 1620129"/>
              <a:gd name="connsiteX26" fmla="*/ 814220 w 1405049"/>
              <a:gd name="connsiteY26" fmla="*/ 464725 h 1620129"/>
              <a:gd name="connsiteX27" fmla="*/ 969247 w 1405049"/>
              <a:gd name="connsiteY27" fmla="*/ 358559 h 1620129"/>
              <a:gd name="connsiteX28" fmla="*/ 702492 w 1405049"/>
              <a:gd name="connsiteY28" fmla="*/ 0 h 1620129"/>
              <a:gd name="connsiteX29" fmla="*/ 862417 w 1405049"/>
              <a:gd name="connsiteY29" fmla="*/ 159925 h 1620129"/>
              <a:gd name="connsiteX30" fmla="*/ 702492 w 1405049"/>
              <a:gd name="connsiteY30" fmla="*/ 319850 h 1620129"/>
              <a:gd name="connsiteX31" fmla="*/ 542567 w 1405049"/>
              <a:gd name="connsiteY31" fmla="*/ 159925 h 1620129"/>
              <a:gd name="connsiteX32" fmla="*/ 702492 w 1405049"/>
              <a:gd name="connsiteY32" fmla="*/ 0 h 1620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05049" h="1620129">
                <a:moveTo>
                  <a:pt x="1255799" y="1322546"/>
                </a:moveTo>
                <a:cubicBezTo>
                  <a:pt x="1316242" y="1322546"/>
                  <a:pt x="1365241" y="1371545"/>
                  <a:pt x="1365241" y="1431988"/>
                </a:cubicBezTo>
                <a:cubicBezTo>
                  <a:pt x="1365241" y="1492431"/>
                  <a:pt x="1316243" y="1541431"/>
                  <a:pt x="1255799" y="1541431"/>
                </a:cubicBezTo>
                <a:cubicBezTo>
                  <a:pt x="1195356" y="1541431"/>
                  <a:pt x="1146357" y="1492432"/>
                  <a:pt x="1146357" y="1431988"/>
                </a:cubicBezTo>
                <a:cubicBezTo>
                  <a:pt x="1146357" y="1371545"/>
                  <a:pt x="1195356" y="1322546"/>
                  <a:pt x="1255799" y="1322546"/>
                </a:cubicBezTo>
                <a:close/>
                <a:moveTo>
                  <a:pt x="969247" y="358559"/>
                </a:moveTo>
                <a:cubicBezTo>
                  <a:pt x="1015552" y="361095"/>
                  <a:pt x="1065300" y="381000"/>
                  <a:pt x="1108162" y="423862"/>
                </a:cubicBezTo>
                <a:cubicBezTo>
                  <a:pt x="1222462" y="538162"/>
                  <a:pt x="957095" y="668750"/>
                  <a:pt x="997958" y="762667"/>
                </a:cubicBezTo>
                <a:cubicBezTo>
                  <a:pt x="1038820" y="856583"/>
                  <a:pt x="1192839" y="665702"/>
                  <a:pt x="1340858" y="689229"/>
                </a:cubicBezTo>
                <a:cubicBezTo>
                  <a:pt x="1401437" y="698849"/>
                  <a:pt x="1438870" y="840962"/>
                  <a:pt x="1361241" y="979360"/>
                </a:cubicBezTo>
                <a:cubicBezTo>
                  <a:pt x="1283708" y="1117854"/>
                  <a:pt x="1045964" y="1039654"/>
                  <a:pt x="1036248" y="1072610"/>
                </a:cubicBezTo>
                <a:cubicBezTo>
                  <a:pt x="1026533" y="1105567"/>
                  <a:pt x="1208174" y="1146429"/>
                  <a:pt x="1165312" y="1236154"/>
                </a:cubicBezTo>
                <a:cubicBezTo>
                  <a:pt x="1134927" y="1299782"/>
                  <a:pt x="947951" y="1161669"/>
                  <a:pt x="920424" y="1289209"/>
                </a:cubicBezTo>
                <a:cubicBezTo>
                  <a:pt x="910804" y="1333786"/>
                  <a:pt x="1058156" y="1526000"/>
                  <a:pt x="914328" y="1605534"/>
                </a:cubicBezTo>
                <a:cubicBezTo>
                  <a:pt x="832699" y="1650683"/>
                  <a:pt x="692967" y="1584484"/>
                  <a:pt x="626578" y="1497330"/>
                </a:cubicBezTo>
                <a:cubicBezTo>
                  <a:pt x="531709" y="1372838"/>
                  <a:pt x="592478" y="1285018"/>
                  <a:pt x="511135" y="1281017"/>
                </a:cubicBezTo>
                <a:cubicBezTo>
                  <a:pt x="429791" y="1277017"/>
                  <a:pt x="410170" y="1423892"/>
                  <a:pt x="414266" y="1456563"/>
                </a:cubicBezTo>
                <a:cubicBezTo>
                  <a:pt x="418361" y="1489234"/>
                  <a:pt x="351972" y="1646396"/>
                  <a:pt x="209097" y="1572863"/>
                </a:cubicBezTo>
                <a:cubicBezTo>
                  <a:pt x="66222" y="1499425"/>
                  <a:pt x="102989" y="1374838"/>
                  <a:pt x="177569" y="1338167"/>
                </a:cubicBezTo>
                <a:cubicBezTo>
                  <a:pt x="240530" y="1307116"/>
                  <a:pt x="343685" y="1329976"/>
                  <a:pt x="333589" y="1244251"/>
                </a:cubicBezTo>
                <a:cubicBezTo>
                  <a:pt x="323492" y="1158526"/>
                  <a:pt x="285011" y="1242155"/>
                  <a:pt x="142803" y="1179957"/>
                </a:cubicBezTo>
                <a:cubicBezTo>
                  <a:pt x="44791" y="1137094"/>
                  <a:pt x="-52459" y="1037749"/>
                  <a:pt x="32599" y="931926"/>
                </a:cubicBezTo>
                <a:cubicBezTo>
                  <a:pt x="158138" y="775811"/>
                  <a:pt x="348638" y="958501"/>
                  <a:pt x="371308" y="897255"/>
                </a:cubicBezTo>
                <a:cubicBezTo>
                  <a:pt x="393882" y="836009"/>
                  <a:pt x="-8930" y="665607"/>
                  <a:pt x="173474" y="442055"/>
                </a:cubicBezTo>
                <a:cubicBezTo>
                  <a:pt x="270248" y="323469"/>
                  <a:pt x="433030" y="371284"/>
                  <a:pt x="459224" y="431863"/>
                </a:cubicBezTo>
                <a:cubicBezTo>
                  <a:pt x="485322" y="492633"/>
                  <a:pt x="491799" y="664750"/>
                  <a:pt x="667250" y="644366"/>
                </a:cubicBezTo>
                <a:cubicBezTo>
                  <a:pt x="667250" y="644366"/>
                  <a:pt x="797837" y="570928"/>
                  <a:pt x="814220" y="464725"/>
                </a:cubicBezTo>
                <a:cubicBezTo>
                  <a:pt x="824460" y="398348"/>
                  <a:pt x="892072" y="354331"/>
                  <a:pt x="969247" y="358559"/>
                </a:cubicBezTo>
                <a:close/>
                <a:moveTo>
                  <a:pt x="702492" y="0"/>
                </a:moveTo>
                <a:cubicBezTo>
                  <a:pt x="790816" y="0"/>
                  <a:pt x="862417" y="71601"/>
                  <a:pt x="862417" y="159925"/>
                </a:cubicBezTo>
                <a:cubicBezTo>
                  <a:pt x="862417" y="248249"/>
                  <a:pt x="790816" y="319850"/>
                  <a:pt x="702492" y="319850"/>
                </a:cubicBezTo>
                <a:cubicBezTo>
                  <a:pt x="614168" y="319850"/>
                  <a:pt x="542567" y="248249"/>
                  <a:pt x="542567" y="159925"/>
                </a:cubicBezTo>
                <a:cubicBezTo>
                  <a:pt x="542567" y="71601"/>
                  <a:pt x="614168" y="0"/>
                  <a:pt x="702492" y="0"/>
                </a:cubicBezTo>
                <a:close/>
              </a:path>
            </a:pathLst>
          </a:custGeom>
          <a:gradFill>
            <a:gsLst>
              <a:gs pos="0">
                <a:srgbClr val="A02C43"/>
              </a:gs>
              <a:gs pos="100000">
                <a:srgbClr val="FE6327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3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AD00B-9E64-4F34-A8BD-14EEB8CB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72D1D-745D-4027-9207-5A1F1D50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3B81E-71DB-4422-83BB-D5FED87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1320874C-B765-4593-93A9-42CB0A548F89}"/>
              </a:ext>
            </a:extLst>
          </p:cNvPr>
          <p:cNvSpPr/>
          <p:nvPr userDrawn="1"/>
        </p:nvSpPr>
        <p:spPr>
          <a:xfrm>
            <a:off x="6096000" y="-1"/>
            <a:ext cx="6096000" cy="5168777"/>
          </a:xfrm>
          <a:prstGeom prst="teardrop">
            <a:avLst/>
          </a:prstGeom>
          <a:gradFill>
            <a:gsLst>
              <a:gs pos="0">
                <a:srgbClr val="FE6327"/>
              </a:gs>
              <a:gs pos="57000">
                <a:srgbClr val="A02C4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0ED878D-E616-4CAB-84B0-F5CB00A745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67475" y="314971"/>
            <a:ext cx="5353050" cy="4538832"/>
          </a:xfrm>
          <a:custGeom>
            <a:avLst/>
            <a:gdLst>
              <a:gd name="connsiteX0" fmla="*/ 2676525 w 5353050"/>
              <a:gd name="connsiteY0" fmla="*/ 0 h 4538832"/>
              <a:gd name="connsiteX1" fmla="*/ 5353050 w 5353050"/>
              <a:gd name="connsiteY1" fmla="*/ 0 h 4538832"/>
              <a:gd name="connsiteX2" fmla="*/ 5353050 w 5353050"/>
              <a:gd name="connsiteY2" fmla="*/ 2269416 h 4538832"/>
              <a:gd name="connsiteX3" fmla="*/ 2676525 w 5353050"/>
              <a:gd name="connsiteY3" fmla="*/ 4538832 h 4538832"/>
              <a:gd name="connsiteX4" fmla="*/ 0 w 5353050"/>
              <a:gd name="connsiteY4" fmla="*/ 2269416 h 4538832"/>
              <a:gd name="connsiteX5" fmla="*/ 2676525 w 5353050"/>
              <a:gd name="connsiteY5" fmla="*/ 0 h 453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050" h="4538832">
                <a:moveTo>
                  <a:pt x="2676525" y="0"/>
                </a:moveTo>
                <a:lnTo>
                  <a:pt x="5353050" y="0"/>
                </a:lnTo>
                <a:lnTo>
                  <a:pt x="5353050" y="2269416"/>
                </a:lnTo>
                <a:cubicBezTo>
                  <a:pt x="5353050" y="3522780"/>
                  <a:pt x="4154729" y="4538832"/>
                  <a:pt x="2676525" y="4538832"/>
                </a:cubicBezTo>
                <a:cubicBezTo>
                  <a:pt x="1198321" y="4538832"/>
                  <a:pt x="0" y="3522780"/>
                  <a:pt x="0" y="2269416"/>
                </a:cubicBezTo>
                <a:cubicBezTo>
                  <a:pt x="0" y="1016052"/>
                  <a:pt x="1198321" y="0"/>
                  <a:pt x="26765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4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AD00B-9E64-4F34-A8BD-14EEB8CB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72D1D-745D-4027-9207-5A1F1D50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3B81E-71DB-4422-83BB-D5FED87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Graphic 4">
            <a:extLst>
              <a:ext uri="{FF2B5EF4-FFF2-40B4-BE49-F238E27FC236}">
                <a16:creationId xmlns:a16="http://schemas.microsoft.com/office/drawing/2014/main" id="{9D8179CE-2964-40E5-9958-B2B6E926D73E}"/>
              </a:ext>
            </a:extLst>
          </p:cNvPr>
          <p:cNvSpPr/>
          <p:nvPr/>
        </p:nvSpPr>
        <p:spPr>
          <a:xfrm>
            <a:off x="6682873" y="-556007"/>
            <a:ext cx="8454944" cy="7588537"/>
          </a:xfrm>
          <a:custGeom>
            <a:avLst/>
            <a:gdLst>
              <a:gd name="connsiteX0" fmla="*/ 4028841 w 8454943"/>
              <a:gd name="connsiteY0" fmla="*/ 1726426 h 7588536"/>
              <a:gd name="connsiteX1" fmla="*/ 4915863 w 8454943"/>
              <a:gd name="connsiteY1" fmla="*/ 642221 h 7588536"/>
              <a:gd name="connsiteX2" fmla="*/ 6689907 w 8454943"/>
              <a:gd name="connsiteY2" fmla="*/ 395743 h 7588536"/>
              <a:gd name="connsiteX3" fmla="*/ 6024566 w 8454943"/>
              <a:gd name="connsiteY3" fmla="*/ 2441063 h 7588536"/>
              <a:gd name="connsiteX4" fmla="*/ 8094384 w 8454943"/>
              <a:gd name="connsiteY4" fmla="*/ 1997402 h 7588536"/>
              <a:gd name="connsiteX5" fmla="*/ 8217474 w 8454943"/>
              <a:gd name="connsiteY5" fmla="*/ 3749040 h 7588536"/>
              <a:gd name="connsiteX6" fmla="*/ 6255807 w 8454943"/>
              <a:gd name="connsiteY6" fmla="*/ 4311906 h 7588536"/>
              <a:gd name="connsiteX7" fmla="*/ 7034976 w 8454943"/>
              <a:gd name="connsiteY7" fmla="*/ 5299312 h 7588536"/>
              <a:gd name="connsiteX8" fmla="*/ 5556407 w 8454943"/>
              <a:gd name="connsiteY8" fmla="*/ 5619584 h 7588536"/>
              <a:gd name="connsiteX9" fmla="*/ 5519361 w 8454943"/>
              <a:gd name="connsiteY9" fmla="*/ 7529267 h 7588536"/>
              <a:gd name="connsiteX10" fmla="*/ 3782064 w 8454943"/>
              <a:gd name="connsiteY10" fmla="*/ 6876174 h 7588536"/>
              <a:gd name="connsiteX11" fmla="*/ 3085352 w 8454943"/>
              <a:gd name="connsiteY11" fmla="*/ 5570289 h 7588536"/>
              <a:gd name="connsiteX12" fmla="*/ 2500677 w 8454943"/>
              <a:gd name="connsiteY12" fmla="*/ 6629696 h 7588536"/>
              <a:gd name="connsiteX13" fmla="*/ 1262012 w 8454943"/>
              <a:gd name="connsiteY13" fmla="*/ 7332084 h 7588536"/>
              <a:gd name="connsiteX14" fmla="*/ 1071403 w 8454943"/>
              <a:gd name="connsiteY14" fmla="*/ 5915358 h 7588536"/>
              <a:gd name="connsiteX15" fmla="*/ 2013397 w 8454943"/>
              <a:gd name="connsiteY15" fmla="*/ 5348608 h 7588536"/>
              <a:gd name="connsiteX16" fmla="*/ 861971 w 8454943"/>
              <a:gd name="connsiteY16" fmla="*/ 4960517 h 7588536"/>
              <a:gd name="connsiteX17" fmla="*/ 196630 w 8454943"/>
              <a:gd name="connsiteY17" fmla="*/ 3463723 h 7588536"/>
              <a:gd name="connsiteX18" fmla="*/ 2241053 w 8454943"/>
              <a:gd name="connsiteY18" fmla="*/ 3254291 h 7588536"/>
              <a:gd name="connsiteX19" fmla="*/ 1047502 w 8454943"/>
              <a:gd name="connsiteY19" fmla="*/ 506583 h 7588536"/>
              <a:gd name="connsiteX20" fmla="*/ 2772250 w 8454943"/>
              <a:gd name="connsiteY20" fmla="*/ 445038 h 7588536"/>
              <a:gd name="connsiteX21" fmla="*/ 4028841 w 8454943"/>
              <a:gd name="connsiteY21" fmla="*/ 1726426 h 758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454943" h="7588536">
                <a:moveTo>
                  <a:pt x="4028841" y="1726426"/>
                </a:moveTo>
                <a:cubicBezTo>
                  <a:pt x="4028841" y="1726426"/>
                  <a:pt x="4817272" y="1282765"/>
                  <a:pt x="4915863" y="642221"/>
                </a:cubicBezTo>
                <a:cubicBezTo>
                  <a:pt x="5014454" y="1677"/>
                  <a:pt x="6000067" y="-294097"/>
                  <a:pt x="6689907" y="395743"/>
                </a:cubicBezTo>
                <a:cubicBezTo>
                  <a:pt x="7379747" y="1085583"/>
                  <a:pt x="5778088" y="1874313"/>
                  <a:pt x="6024566" y="2441063"/>
                </a:cubicBezTo>
                <a:cubicBezTo>
                  <a:pt x="6271044" y="3007813"/>
                  <a:pt x="7201088" y="1855789"/>
                  <a:pt x="8094384" y="1997402"/>
                </a:cubicBezTo>
                <a:cubicBezTo>
                  <a:pt x="8460366" y="2055362"/>
                  <a:pt x="8685633" y="2913106"/>
                  <a:pt x="8217474" y="3749040"/>
                </a:cubicBezTo>
                <a:cubicBezTo>
                  <a:pt x="7749314" y="4584974"/>
                  <a:pt x="6314364" y="4113229"/>
                  <a:pt x="6255807" y="4311906"/>
                </a:cubicBezTo>
                <a:cubicBezTo>
                  <a:pt x="6196951" y="4510881"/>
                  <a:pt x="7293704" y="4757359"/>
                  <a:pt x="7034976" y="5299312"/>
                </a:cubicBezTo>
                <a:cubicBezTo>
                  <a:pt x="6851836" y="5683220"/>
                  <a:pt x="5722817" y="4849676"/>
                  <a:pt x="5556407" y="5619584"/>
                </a:cubicBezTo>
                <a:cubicBezTo>
                  <a:pt x="5498148" y="5888768"/>
                  <a:pt x="6388158" y="7048858"/>
                  <a:pt x="5519361" y="7529267"/>
                </a:cubicBezTo>
                <a:cubicBezTo>
                  <a:pt x="5026703" y="7801737"/>
                  <a:pt x="4183001" y="7401994"/>
                  <a:pt x="3782064" y="6876174"/>
                </a:cubicBezTo>
                <a:cubicBezTo>
                  <a:pt x="3209040" y="6124491"/>
                  <a:pt x="3575918" y="5594787"/>
                  <a:pt x="3085352" y="5570289"/>
                </a:cubicBezTo>
                <a:cubicBezTo>
                  <a:pt x="2594786" y="5545790"/>
                  <a:pt x="2475879" y="6432813"/>
                  <a:pt x="2500677" y="6629696"/>
                </a:cubicBezTo>
                <a:cubicBezTo>
                  <a:pt x="2525175" y="6826878"/>
                  <a:pt x="2124536" y="7775446"/>
                  <a:pt x="1262012" y="7332084"/>
                </a:cubicBezTo>
                <a:cubicBezTo>
                  <a:pt x="399488" y="6888424"/>
                  <a:pt x="621468" y="6137039"/>
                  <a:pt x="1071403" y="5915358"/>
                </a:cubicBezTo>
                <a:cubicBezTo>
                  <a:pt x="1451726" y="5728034"/>
                  <a:pt x="2074045" y="5866063"/>
                  <a:pt x="2013397" y="5348608"/>
                </a:cubicBezTo>
                <a:cubicBezTo>
                  <a:pt x="1952748" y="4831153"/>
                  <a:pt x="1720312" y="5336060"/>
                  <a:pt x="861971" y="4960517"/>
                </a:cubicBezTo>
                <a:cubicBezTo>
                  <a:pt x="270722" y="4701790"/>
                  <a:pt x="-316642" y="4102175"/>
                  <a:pt x="196630" y="3463723"/>
                </a:cubicBezTo>
                <a:cubicBezTo>
                  <a:pt x="954288" y="2521131"/>
                  <a:pt x="2104519" y="3623859"/>
                  <a:pt x="2241053" y="3254291"/>
                </a:cubicBezTo>
                <a:cubicBezTo>
                  <a:pt x="2377587" y="2884723"/>
                  <a:pt x="-53434" y="1855789"/>
                  <a:pt x="1047502" y="506583"/>
                </a:cubicBezTo>
                <a:cubicBezTo>
                  <a:pt x="1631281" y="-208950"/>
                  <a:pt x="2614206" y="79355"/>
                  <a:pt x="2772250" y="445038"/>
                </a:cubicBezTo>
                <a:cubicBezTo>
                  <a:pt x="2930295" y="810722"/>
                  <a:pt x="2969433" y="1849515"/>
                  <a:pt x="4028841" y="1726426"/>
                </a:cubicBezTo>
                <a:close/>
              </a:path>
            </a:pathLst>
          </a:custGeom>
          <a:gradFill>
            <a:gsLst>
              <a:gs pos="0">
                <a:srgbClr val="A02C43"/>
              </a:gs>
              <a:gs pos="100000">
                <a:srgbClr val="FE6327"/>
              </a:gs>
            </a:gsLst>
            <a:lin ang="5400000" scaled="1"/>
          </a:gradFill>
          <a:ln w="2984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C5E975C-C1ED-4E44-A00B-745160F9D4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35687" y="174150"/>
            <a:ext cx="7530317" cy="6547325"/>
          </a:xfrm>
          <a:custGeom>
            <a:avLst/>
            <a:gdLst>
              <a:gd name="connsiteX0" fmla="*/ 5363625 w 7774710"/>
              <a:gd name="connsiteY0" fmla="*/ 1543 h 6982299"/>
              <a:gd name="connsiteX1" fmla="*/ 6132200 w 7774710"/>
              <a:gd name="connsiteY1" fmla="*/ 362751 h 6982299"/>
              <a:gd name="connsiteX2" fmla="*/ 5522325 w 7774710"/>
              <a:gd name="connsiteY2" fmla="*/ 2237562 h 6982299"/>
              <a:gd name="connsiteX3" fmla="*/ 7419592 w 7774710"/>
              <a:gd name="connsiteY3" fmla="*/ 1830887 h 6982299"/>
              <a:gd name="connsiteX4" fmla="*/ 7532421 w 7774710"/>
              <a:gd name="connsiteY4" fmla="*/ 3436499 h 6982299"/>
              <a:gd name="connsiteX5" fmla="*/ 5734289 w 7774710"/>
              <a:gd name="connsiteY5" fmla="*/ 3952442 h 6982299"/>
              <a:gd name="connsiteX6" fmla="*/ 6448502 w 7774710"/>
              <a:gd name="connsiteY6" fmla="*/ 4857532 h 6982299"/>
              <a:gd name="connsiteX7" fmla="*/ 5093195 w 7774710"/>
              <a:gd name="connsiteY7" fmla="*/ 5151105 h 6982299"/>
              <a:gd name="connsiteX8" fmla="*/ 5059237 w 7774710"/>
              <a:gd name="connsiteY8" fmla="*/ 6901586 h 6982299"/>
              <a:gd name="connsiteX9" fmla="*/ 3466770 w 7774710"/>
              <a:gd name="connsiteY9" fmla="*/ 6302939 h 6982299"/>
              <a:gd name="connsiteX10" fmla="*/ 2828140 w 7774710"/>
              <a:gd name="connsiteY10" fmla="*/ 5105919 h 6982299"/>
              <a:gd name="connsiteX11" fmla="*/ 2292206 w 7774710"/>
              <a:gd name="connsiteY11" fmla="*/ 6077008 h 6982299"/>
              <a:gd name="connsiteX12" fmla="*/ 1156803 w 7774710"/>
              <a:gd name="connsiteY12" fmla="*/ 6720841 h 6982299"/>
              <a:gd name="connsiteX13" fmla="*/ 982084 w 7774710"/>
              <a:gd name="connsiteY13" fmla="*/ 5422221 h 6982299"/>
              <a:gd name="connsiteX14" fmla="*/ 1845548 w 7774710"/>
              <a:gd name="connsiteY14" fmla="*/ 4902719 h 6982299"/>
              <a:gd name="connsiteX15" fmla="*/ 790112 w 7774710"/>
              <a:gd name="connsiteY15" fmla="*/ 4546981 h 6982299"/>
              <a:gd name="connsiteX16" fmla="*/ 180237 w 7774710"/>
              <a:gd name="connsiteY16" fmla="*/ 3174968 h 6982299"/>
              <a:gd name="connsiteX17" fmla="*/ 2054226 w 7774710"/>
              <a:gd name="connsiteY17" fmla="*/ 2982995 h 6982299"/>
              <a:gd name="connsiteX18" fmla="*/ 960176 w 7774710"/>
              <a:gd name="connsiteY18" fmla="*/ 464351 h 6982299"/>
              <a:gd name="connsiteX19" fmla="*/ 2541139 w 7774710"/>
              <a:gd name="connsiteY19" fmla="*/ 407936 h 6982299"/>
              <a:gd name="connsiteX20" fmla="*/ 3692975 w 7774710"/>
              <a:gd name="connsiteY20" fmla="*/ 1582501 h 6982299"/>
              <a:gd name="connsiteX21" fmla="*/ 4506050 w 7774710"/>
              <a:gd name="connsiteY21" fmla="*/ 588681 h 6982299"/>
              <a:gd name="connsiteX22" fmla="*/ 5363625 w 7774710"/>
              <a:gd name="connsiteY22" fmla="*/ 1543 h 698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74710" h="6982299">
                <a:moveTo>
                  <a:pt x="5363625" y="1543"/>
                </a:moveTo>
                <a:cubicBezTo>
                  <a:pt x="5619826" y="15550"/>
                  <a:pt x="5895076" y="125627"/>
                  <a:pt x="6132200" y="362751"/>
                </a:cubicBezTo>
                <a:cubicBezTo>
                  <a:pt x="6764531" y="995082"/>
                  <a:pt x="5296395" y="1718059"/>
                  <a:pt x="5522325" y="2237562"/>
                </a:cubicBezTo>
                <a:cubicBezTo>
                  <a:pt x="5748255" y="2757065"/>
                  <a:pt x="6600766" y="1701080"/>
                  <a:pt x="7419592" y="1830887"/>
                </a:cubicBezTo>
                <a:cubicBezTo>
                  <a:pt x="7755064" y="1884015"/>
                  <a:pt x="7961551" y="2670253"/>
                  <a:pt x="7532421" y="3436499"/>
                </a:cubicBezTo>
                <a:cubicBezTo>
                  <a:pt x="7103289" y="4202745"/>
                  <a:pt x="5787964" y="3770327"/>
                  <a:pt x="5734289" y="3952442"/>
                </a:cubicBezTo>
                <a:cubicBezTo>
                  <a:pt x="5680339" y="4134829"/>
                  <a:pt x="6685661" y="4360759"/>
                  <a:pt x="6448502" y="4857532"/>
                </a:cubicBezTo>
                <a:cubicBezTo>
                  <a:pt x="6280629" y="5209436"/>
                  <a:pt x="5245732" y="4445380"/>
                  <a:pt x="5093195" y="5151105"/>
                </a:cubicBezTo>
                <a:cubicBezTo>
                  <a:pt x="5039792" y="5397848"/>
                  <a:pt x="5855606" y="6461227"/>
                  <a:pt x="5059237" y="6901586"/>
                </a:cubicBezTo>
                <a:cubicBezTo>
                  <a:pt x="4607650" y="7151342"/>
                  <a:pt x="3834283" y="6784923"/>
                  <a:pt x="3466770" y="6302939"/>
                </a:cubicBezTo>
                <a:cubicBezTo>
                  <a:pt x="2941516" y="5613920"/>
                  <a:pt x="3277810" y="5128375"/>
                  <a:pt x="2828140" y="5105919"/>
                </a:cubicBezTo>
                <a:cubicBezTo>
                  <a:pt x="2378470" y="5083462"/>
                  <a:pt x="2269475" y="5896539"/>
                  <a:pt x="2292206" y="6077008"/>
                </a:cubicBezTo>
                <a:cubicBezTo>
                  <a:pt x="2314662" y="6257752"/>
                  <a:pt x="1947422" y="7127242"/>
                  <a:pt x="1156803" y="6720841"/>
                </a:cubicBezTo>
                <a:cubicBezTo>
                  <a:pt x="366183" y="6314167"/>
                  <a:pt x="569658" y="5625422"/>
                  <a:pt x="982084" y="5422221"/>
                </a:cubicBezTo>
                <a:cubicBezTo>
                  <a:pt x="1330701" y="5250514"/>
                  <a:pt x="1901140" y="5377036"/>
                  <a:pt x="1845548" y="4902719"/>
                </a:cubicBezTo>
                <a:cubicBezTo>
                  <a:pt x="1789955" y="4428401"/>
                  <a:pt x="1576896" y="4891217"/>
                  <a:pt x="790112" y="4546981"/>
                </a:cubicBezTo>
                <a:cubicBezTo>
                  <a:pt x="248152" y="4309823"/>
                  <a:pt x="-290246" y="3760195"/>
                  <a:pt x="180237" y="3174968"/>
                </a:cubicBezTo>
                <a:cubicBezTo>
                  <a:pt x="874733" y="2310955"/>
                  <a:pt x="1929074" y="3321754"/>
                  <a:pt x="2054226" y="2982995"/>
                </a:cubicBezTo>
                <a:cubicBezTo>
                  <a:pt x="2179378" y="2644236"/>
                  <a:pt x="-48981" y="1701080"/>
                  <a:pt x="960176" y="464351"/>
                </a:cubicBezTo>
                <a:cubicBezTo>
                  <a:pt x="1495288" y="-191532"/>
                  <a:pt x="2396271" y="72739"/>
                  <a:pt x="2541139" y="407936"/>
                </a:cubicBezTo>
                <a:cubicBezTo>
                  <a:pt x="2686009" y="743135"/>
                  <a:pt x="2721884" y="1695329"/>
                  <a:pt x="3692975" y="1582501"/>
                </a:cubicBezTo>
                <a:cubicBezTo>
                  <a:pt x="3692975" y="1582501"/>
                  <a:pt x="4415678" y="1175826"/>
                  <a:pt x="4506050" y="588681"/>
                </a:cubicBezTo>
                <a:cubicBezTo>
                  <a:pt x="4562532" y="221716"/>
                  <a:pt x="4936622" y="-21801"/>
                  <a:pt x="5363625" y="154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9C5E4B8-E16C-4F4B-BC24-1FDEDCB19E16}"/>
              </a:ext>
            </a:extLst>
          </p:cNvPr>
          <p:cNvSpPr/>
          <p:nvPr userDrawn="1"/>
        </p:nvSpPr>
        <p:spPr>
          <a:xfrm>
            <a:off x="869620" y="481778"/>
            <a:ext cx="4461201" cy="5144106"/>
          </a:xfrm>
          <a:custGeom>
            <a:avLst/>
            <a:gdLst>
              <a:gd name="connsiteX0" fmla="*/ 1255799 w 1405049"/>
              <a:gd name="connsiteY0" fmla="*/ 1322546 h 1620129"/>
              <a:gd name="connsiteX1" fmla="*/ 1365241 w 1405049"/>
              <a:gd name="connsiteY1" fmla="*/ 1431988 h 1620129"/>
              <a:gd name="connsiteX2" fmla="*/ 1255799 w 1405049"/>
              <a:gd name="connsiteY2" fmla="*/ 1541431 h 1620129"/>
              <a:gd name="connsiteX3" fmla="*/ 1146357 w 1405049"/>
              <a:gd name="connsiteY3" fmla="*/ 1431988 h 1620129"/>
              <a:gd name="connsiteX4" fmla="*/ 1255799 w 1405049"/>
              <a:gd name="connsiteY4" fmla="*/ 1322546 h 1620129"/>
              <a:gd name="connsiteX5" fmla="*/ 969247 w 1405049"/>
              <a:gd name="connsiteY5" fmla="*/ 358559 h 1620129"/>
              <a:gd name="connsiteX6" fmla="*/ 1108162 w 1405049"/>
              <a:gd name="connsiteY6" fmla="*/ 423862 h 1620129"/>
              <a:gd name="connsiteX7" fmla="*/ 997958 w 1405049"/>
              <a:gd name="connsiteY7" fmla="*/ 762667 h 1620129"/>
              <a:gd name="connsiteX8" fmla="*/ 1340858 w 1405049"/>
              <a:gd name="connsiteY8" fmla="*/ 689229 h 1620129"/>
              <a:gd name="connsiteX9" fmla="*/ 1361241 w 1405049"/>
              <a:gd name="connsiteY9" fmla="*/ 979360 h 1620129"/>
              <a:gd name="connsiteX10" fmla="*/ 1036248 w 1405049"/>
              <a:gd name="connsiteY10" fmla="*/ 1072610 h 1620129"/>
              <a:gd name="connsiteX11" fmla="*/ 1165312 w 1405049"/>
              <a:gd name="connsiteY11" fmla="*/ 1236154 h 1620129"/>
              <a:gd name="connsiteX12" fmla="*/ 920424 w 1405049"/>
              <a:gd name="connsiteY12" fmla="*/ 1289209 h 1620129"/>
              <a:gd name="connsiteX13" fmla="*/ 914328 w 1405049"/>
              <a:gd name="connsiteY13" fmla="*/ 1605534 h 1620129"/>
              <a:gd name="connsiteX14" fmla="*/ 626578 w 1405049"/>
              <a:gd name="connsiteY14" fmla="*/ 1497330 h 1620129"/>
              <a:gd name="connsiteX15" fmla="*/ 511135 w 1405049"/>
              <a:gd name="connsiteY15" fmla="*/ 1281017 h 1620129"/>
              <a:gd name="connsiteX16" fmla="*/ 414266 w 1405049"/>
              <a:gd name="connsiteY16" fmla="*/ 1456563 h 1620129"/>
              <a:gd name="connsiteX17" fmla="*/ 209097 w 1405049"/>
              <a:gd name="connsiteY17" fmla="*/ 1572863 h 1620129"/>
              <a:gd name="connsiteX18" fmla="*/ 177569 w 1405049"/>
              <a:gd name="connsiteY18" fmla="*/ 1338167 h 1620129"/>
              <a:gd name="connsiteX19" fmla="*/ 333589 w 1405049"/>
              <a:gd name="connsiteY19" fmla="*/ 1244251 h 1620129"/>
              <a:gd name="connsiteX20" fmla="*/ 142803 w 1405049"/>
              <a:gd name="connsiteY20" fmla="*/ 1179957 h 1620129"/>
              <a:gd name="connsiteX21" fmla="*/ 32599 w 1405049"/>
              <a:gd name="connsiteY21" fmla="*/ 931926 h 1620129"/>
              <a:gd name="connsiteX22" fmla="*/ 371308 w 1405049"/>
              <a:gd name="connsiteY22" fmla="*/ 897255 h 1620129"/>
              <a:gd name="connsiteX23" fmla="*/ 173474 w 1405049"/>
              <a:gd name="connsiteY23" fmla="*/ 442055 h 1620129"/>
              <a:gd name="connsiteX24" fmla="*/ 459224 w 1405049"/>
              <a:gd name="connsiteY24" fmla="*/ 431863 h 1620129"/>
              <a:gd name="connsiteX25" fmla="*/ 667250 w 1405049"/>
              <a:gd name="connsiteY25" fmla="*/ 644366 h 1620129"/>
              <a:gd name="connsiteX26" fmla="*/ 814220 w 1405049"/>
              <a:gd name="connsiteY26" fmla="*/ 464725 h 1620129"/>
              <a:gd name="connsiteX27" fmla="*/ 969247 w 1405049"/>
              <a:gd name="connsiteY27" fmla="*/ 358559 h 1620129"/>
              <a:gd name="connsiteX28" fmla="*/ 702492 w 1405049"/>
              <a:gd name="connsiteY28" fmla="*/ 0 h 1620129"/>
              <a:gd name="connsiteX29" fmla="*/ 862417 w 1405049"/>
              <a:gd name="connsiteY29" fmla="*/ 159925 h 1620129"/>
              <a:gd name="connsiteX30" fmla="*/ 702492 w 1405049"/>
              <a:gd name="connsiteY30" fmla="*/ 319850 h 1620129"/>
              <a:gd name="connsiteX31" fmla="*/ 542567 w 1405049"/>
              <a:gd name="connsiteY31" fmla="*/ 159925 h 1620129"/>
              <a:gd name="connsiteX32" fmla="*/ 702492 w 1405049"/>
              <a:gd name="connsiteY32" fmla="*/ 0 h 1620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05049" h="1620129">
                <a:moveTo>
                  <a:pt x="1255799" y="1322546"/>
                </a:moveTo>
                <a:cubicBezTo>
                  <a:pt x="1316242" y="1322546"/>
                  <a:pt x="1365241" y="1371545"/>
                  <a:pt x="1365241" y="1431988"/>
                </a:cubicBezTo>
                <a:cubicBezTo>
                  <a:pt x="1365241" y="1492431"/>
                  <a:pt x="1316243" y="1541431"/>
                  <a:pt x="1255799" y="1541431"/>
                </a:cubicBezTo>
                <a:cubicBezTo>
                  <a:pt x="1195356" y="1541431"/>
                  <a:pt x="1146357" y="1492432"/>
                  <a:pt x="1146357" y="1431988"/>
                </a:cubicBezTo>
                <a:cubicBezTo>
                  <a:pt x="1146357" y="1371545"/>
                  <a:pt x="1195356" y="1322546"/>
                  <a:pt x="1255799" y="1322546"/>
                </a:cubicBezTo>
                <a:close/>
                <a:moveTo>
                  <a:pt x="969247" y="358559"/>
                </a:moveTo>
                <a:cubicBezTo>
                  <a:pt x="1015552" y="361095"/>
                  <a:pt x="1065300" y="381000"/>
                  <a:pt x="1108162" y="423862"/>
                </a:cubicBezTo>
                <a:cubicBezTo>
                  <a:pt x="1222462" y="538162"/>
                  <a:pt x="957095" y="668750"/>
                  <a:pt x="997958" y="762667"/>
                </a:cubicBezTo>
                <a:cubicBezTo>
                  <a:pt x="1038820" y="856583"/>
                  <a:pt x="1192839" y="665702"/>
                  <a:pt x="1340858" y="689229"/>
                </a:cubicBezTo>
                <a:cubicBezTo>
                  <a:pt x="1401437" y="698849"/>
                  <a:pt x="1438870" y="840962"/>
                  <a:pt x="1361241" y="979360"/>
                </a:cubicBezTo>
                <a:cubicBezTo>
                  <a:pt x="1283708" y="1117854"/>
                  <a:pt x="1045964" y="1039654"/>
                  <a:pt x="1036248" y="1072610"/>
                </a:cubicBezTo>
                <a:cubicBezTo>
                  <a:pt x="1026533" y="1105567"/>
                  <a:pt x="1208174" y="1146429"/>
                  <a:pt x="1165312" y="1236154"/>
                </a:cubicBezTo>
                <a:cubicBezTo>
                  <a:pt x="1134927" y="1299782"/>
                  <a:pt x="947951" y="1161669"/>
                  <a:pt x="920424" y="1289209"/>
                </a:cubicBezTo>
                <a:cubicBezTo>
                  <a:pt x="910804" y="1333786"/>
                  <a:pt x="1058156" y="1526000"/>
                  <a:pt x="914328" y="1605534"/>
                </a:cubicBezTo>
                <a:cubicBezTo>
                  <a:pt x="832699" y="1650683"/>
                  <a:pt x="692967" y="1584484"/>
                  <a:pt x="626578" y="1497330"/>
                </a:cubicBezTo>
                <a:cubicBezTo>
                  <a:pt x="531709" y="1372838"/>
                  <a:pt x="592478" y="1285018"/>
                  <a:pt x="511135" y="1281017"/>
                </a:cubicBezTo>
                <a:cubicBezTo>
                  <a:pt x="429791" y="1277017"/>
                  <a:pt x="410170" y="1423892"/>
                  <a:pt x="414266" y="1456563"/>
                </a:cubicBezTo>
                <a:cubicBezTo>
                  <a:pt x="418361" y="1489234"/>
                  <a:pt x="351972" y="1646396"/>
                  <a:pt x="209097" y="1572863"/>
                </a:cubicBezTo>
                <a:cubicBezTo>
                  <a:pt x="66222" y="1499425"/>
                  <a:pt x="102989" y="1374838"/>
                  <a:pt x="177569" y="1338167"/>
                </a:cubicBezTo>
                <a:cubicBezTo>
                  <a:pt x="240530" y="1307116"/>
                  <a:pt x="343685" y="1329976"/>
                  <a:pt x="333589" y="1244251"/>
                </a:cubicBezTo>
                <a:cubicBezTo>
                  <a:pt x="323492" y="1158526"/>
                  <a:pt x="285011" y="1242155"/>
                  <a:pt x="142803" y="1179957"/>
                </a:cubicBezTo>
                <a:cubicBezTo>
                  <a:pt x="44791" y="1137094"/>
                  <a:pt x="-52459" y="1037749"/>
                  <a:pt x="32599" y="931926"/>
                </a:cubicBezTo>
                <a:cubicBezTo>
                  <a:pt x="158138" y="775811"/>
                  <a:pt x="348638" y="958501"/>
                  <a:pt x="371308" y="897255"/>
                </a:cubicBezTo>
                <a:cubicBezTo>
                  <a:pt x="393882" y="836009"/>
                  <a:pt x="-8930" y="665607"/>
                  <a:pt x="173474" y="442055"/>
                </a:cubicBezTo>
                <a:cubicBezTo>
                  <a:pt x="270248" y="323469"/>
                  <a:pt x="433030" y="371284"/>
                  <a:pt x="459224" y="431863"/>
                </a:cubicBezTo>
                <a:cubicBezTo>
                  <a:pt x="485322" y="492633"/>
                  <a:pt x="491799" y="664750"/>
                  <a:pt x="667250" y="644366"/>
                </a:cubicBezTo>
                <a:cubicBezTo>
                  <a:pt x="667250" y="644366"/>
                  <a:pt x="797837" y="570928"/>
                  <a:pt x="814220" y="464725"/>
                </a:cubicBezTo>
                <a:cubicBezTo>
                  <a:pt x="824460" y="398348"/>
                  <a:pt x="892072" y="354331"/>
                  <a:pt x="969247" y="358559"/>
                </a:cubicBezTo>
                <a:close/>
                <a:moveTo>
                  <a:pt x="702492" y="0"/>
                </a:moveTo>
                <a:cubicBezTo>
                  <a:pt x="790816" y="0"/>
                  <a:pt x="862417" y="71601"/>
                  <a:pt x="862417" y="159925"/>
                </a:cubicBezTo>
                <a:cubicBezTo>
                  <a:pt x="862417" y="248249"/>
                  <a:pt x="790816" y="319850"/>
                  <a:pt x="702492" y="319850"/>
                </a:cubicBezTo>
                <a:cubicBezTo>
                  <a:pt x="614168" y="319850"/>
                  <a:pt x="542567" y="248249"/>
                  <a:pt x="542567" y="159925"/>
                </a:cubicBezTo>
                <a:cubicBezTo>
                  <a:pt x="542567" y="71601"/>
                  <a:pt x="614168" y="0"/>
                  <a:pt x="702492" y="0"/>
                </a:cubicBezTo>
                <a:close/>
              </a:path>
            </a:pathLst>
          </a:custGeom>
          <a:gradFill>
            <a:gsLst>
              <a:gs pos="0">
                <a:srgbClr val="A02C43"/>
              </a:gs>
              <a:gs pos="100000">
                <a:srgbClr val="FE6327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AD00B-9E64-4F34-A8BD-14EEB8CB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72D1D-745D-4027-9207-5A1F1D50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3B81E-71DB-4422-83BB-D5FED87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A167413-8979-4155-B4D2-B781BC9D6E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7512" y="709962"/>
            <a:ext cx="4132006" cy="4764517"/>
          </a:xfrm>
          <a:custGeom>
            <a:avLst/>
            <a:gdLst>
              <a:gd name="connsiteX0" fmla="*/ 4440088 w 4967787"/>
              <a:gd name="connsiteY0" fmla="*/ 4676081 h 5728236"/>
              <a:gd name="connsiteX1" fmla="*/ 4827038 w 4967787"/>
              <a:gd name="connsiteY1" fmla="*/ 5063032 h 5728236"/>
              <a:gd name="connsiteX2" fmla="*/ 4440088 w 4967787"/>
              <a:gd name="connsiteY2" fmla="*/ 5449985 h 5728236"/>
              <a:gd name="connsiteX3" fmla="*/ 4053138 w 4967787"/>
              <a:gd name="connsiteY3" fmla="*/ 5063032 h 5728236"/>
              <a:gd name="connsiteX4" fmla="*/ 4440088 w 4967787"/>
              <a:gd name="connsiteY4" fmla="*/ 4676081 h 5728236"/>
              <a:gd name="connsiteX5" fmla="*/ 3426936 w 4967787"/>
              <a:gd name="connsiteY5" fmla="*/ 1267745 h 5728236"/>
              <a:gd name="connsiteX6" fmla="*/ 3918093 w 4967787"/>
              <a:gd name="connsiteY6" fmla="*/ 1498634 h 5728236"/>
              <a:gd name="connsiteX7" fmla="*/ 3528448 w 4967787"/>
              <a:gd name="connsiteY7" fmla="*/ 2696536 h 5728236"/>
              <a:gd name="connsiteX8" fmla="*/ 4740828 w 4967787"/>
              <a:gd name="connsiteY8" fmla="*/ 2436883 h 5728236"/>
              <a:gd name="connsiteX9" fmla="*/ 4812896 w 4967787"/>
              <a:gd name="connsiteY9" fmla="*/ 3462690 h 5728236"/>
              <a:gd name="connsiteX10" fmla="*/ 3663829 w 4967787"/>
              <a:gd name="connsiteY10" fmla="*/ 3792391 h 5728236"/>
              <a:gd name="connsiteX11" fmla="*/ 4120156 w 4967787"/>
              <a:gd name="connsiteY11" fmla="*/ 4370628 h 5728236"/>
              <a:gd name="connsiteX12" fmla="*/ 3254314 w 4967787"/>
              <a:gd name="connsiteY12" fmla="*/ 4558213 h 5728236"/>
              <a:gd name="connsiteX13" fmla="*/ 3232761 w 4967787"/>
              <a:gd name="connsiteY13" fmla="*/ 5676632 h 5728236"/>
              <a:gd name="connsiteX14" fmla="*/ 2215373 w 4967787"/>
              <a:gd name="connsiteY14" fmla="*/ 5294059 h 5728236"/>
              <a:gd name="connsiteX15" fmla="*/ 1807205 w 4967787"/>
              <a:gd name="connsiteY15" fmla="*/ 4529248 h 5728236"/>
              <a:gd name="connsiteX16" fmla="*/ 1464708 w 4967787"/>
              <a:gd name="connsiteY16" fmla="*/ 5149921 h 5728236"/>
              <a:gd name="connsiteX17" fmla="*/ 739299 w 4967787"/>
              <a:gd name="connsiteY17" fmla="*/ 5561118 h 5728236"/>
              <a:gd name="connsiteX18" fmla="*/ 627827 w 4967787"/>
              <a:gd name="connsiteY18" fmla="*/ 4731312 h 5728236"/>
              <a:gd name="connsiteX19" fmla="*/ 1179461 w 4967787"/>
              <a:gd name="connsiteY19" fmla="*/ 4399256 h 5728236"/>
              <a:gd name="connsiteX20" fmla="*/ 504906 w 4967787"/>
              <a:gd name="connsiteY20" fmla="*/ 4171934 h 5728236"/>
              <a:gd name="connsiteX21" fmla="*/ 115261 w 4967787"/>
              <a:gd name="connsiteY21" fmla="*/ 3294979 h 5728236"/>
              <a:gd name="connsiteX22" fmla="*/ 1312823 w 4967787"/>
              <a:gd name="connsiteY22" fmla="*/ 3172394 h 5728236"/>
              <a:gd name="connsiteX23" fmla="*/ 613348 w 4967787"/>
              <a:gd name="connsiteY23" fmla="*/ 1562959 h 5728236"/>
              <a:gd name="connsiteX24" fmla="*/ 1623665 w 4967787"/>
              <a:gd name="connsiteY24" fmla="*/ 1526923 h 5728236"/>
              <a:gd name="connsiteX25" fmla="*/ 2359175 w 4967787"/>
              <a:gd name="connsiteY25" fmla="*/ 2278263 h 5728236"/>
              <a:gd name="connsiteX26" fmla="*/ 2878812 w 4967787"/>
              <a:gd name="connsiteY26" fmla="*/ 1643112 h 5728236"/>
              <a:gd name="connsiteX27" fmla="*/ 3426936 w 4967787"/>
              <a:gd name="connsiteY27" fmla="*/ 1267745 h 5728236"/>
              <a:gd name="connsiteX28" fmla="*/ 2483779 w 4967787"/>
              <a:gd name="connsiteY28" fmla="*/ 0 h 5728236"/>
              <a:gd name="connsiteX29" fmla="*/ 3049221 w 4967787"/>
              <a:gd name="connsiteY29" fmla="*/ 565441 h 5728236"/>
              <a:gd name="connsiteX30" fmla="*/ 2483779 w 4967787"/>
              <a:gd name="connsiteY30" fmla="*/ 1130883 h 5728236"/>
              <a:gd name="connsiteX31" fmla="*/ 1918338 w 4967787"/>
              <a:gd name="connsiteY31" fmla="*/ 565441 h 5728236"/>
              <a:gd name="connsiteX32" fmla="*/ 2483779 w 4967787"/>
              <a:gd name="connsiteY32" fmla="*/ 0 h 5728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967787" h="5728236">
                <a:moveTo>
                  <a:pt x="4440088" y="4676081"/>
                </a:moveTo>
                <a:cubicBezTo>
                  <a:pt x="4653794" y="4676081"/>
                  <a:pt x="4827038" y="4849325"/>
                  <a:pt x="4827038" y="5063032"/>
                </a:cubicBezTo>
                <a:cubicBezTo>
                  <a:pt x="4827038" y="5276738"/>
                  <a:pt x="4653798" y="5449985"/>
                  <a:pt x="4440088" y="5449985"/>
                </a:cubicBezTo>
                <a:cubicBezTo>
                  <a:pt x="4226382" y="5449985"/>
                  <a:pt x="4053138" y="5276741"/>
                  <a:pt x="4053138" y="5063032"/>
                </a:cubicBezTo>
                <a:cubicBezTo>
                  <a:pt x="4053138" y="4849325"/>
                  <a:pt x="4226382" y="4676081"/>
                  <a:pt x="4440088" y="4676081"/>
                </a:cubicBezTo>
                <a:close/>
                <a:moveTo>
                  <a:pt x="3426936" y="1267745"/>
                </a:moveTo>
                <a:cubicBezTo>
                  <a:pt x="3590655" y="1276711"/>
                  <a:pt x="3766547" y="1347089"/>
                  <a:pt x="3918093" y="1498634"/>
                </a:cubicBezTo>
                <a:cubicBezTo>
                  <a:pt x="4322220" y="1902761"/>
                  <a:pt x="3383970" y="2364477"/>
                  <a:pt x="3528448" y="2696536"/>
                </a:cubicBezTo>
                <a:cubicBezTo>
                  <a:pt x="3672923" y="3028592"/>
                  <a:pt x="4217483" y="2353700"/>
                  <a:pt x="4740828" y="2436883"/>
                </a:cubicBezTo>
                <a:cubicBezTo>
                  <a:pt x="4955015" y="2470897"/>
                  <a:pt x="5087366" y="2973361"/>
                  <a:pt x="4812896" y="3462690"/>
                </a:cubicBezTo>
                <a:cubicBezTo>
                  <a:pt x="4538765" y="3952358"/>
                  <a:pt x="3698181" y="3675869"/>
                  <a:pt x="3663829" y="3792391"/>
                </a:cubicBezTo>
                <a:cubicBezTo>
                  <a:pt x="3629480" y="3908916"/>
                  <a:pt x="4271702" y="4053390"/>
                  <a:pt x="4120156" y="4370628"/>
                </a:cubicBezTo>
                <a:cubicBezTo>
                  <a:pt x="4012725" y="4595595"/>
                  <a:pt x="3351640" y="4107274"/>
                  <a:pt x="3254314" y="4558213"/>
                </a:cubicBezTo>
                <a:cubicBezTo>
                  <a:pt x="3220301" y="4715822"/>
                  <a:pt x="3741288" y="5395427"/>
                  <a:pt x="3232761" y="5676632"/>
                </a:cubicBezTo>
                <a:cubicBezTo>
                  <a:pt x="2944148" y="5836264"/>
                  <a:pt x="2450102" y="5602206"/>
                  <a:pt x="2215373" y="5294059"/>
                </a:cubicBezTo>
                <a:cubicBezTo>
                  <a:pt x="1879948" y="4853897"/>
                  <a:pt x="2094806" y="4543395"/>
                  <a:pt x="1807205" y="4529248"/>
                </a:cubicBezTo>
                <a:cubicBezTo>
                  <a:pt x="1519599" y="4515106"/>
                  <a:pt x="1450226" y="5034407"/>
                  <a:pt x="1464708" y="5149921"/>
                </a:cubicBezTo>
                <a:cubicBezTo>
                  <a:pt x="1479187" y="5265434"/>
                  <a:pt x="1244457" y="5821107"/>
                  <a:pt x="739299" y="5561118"/>
                </a:cubicBezTo>
                <a:cubicBezTo>
                  <a:pt x="234141" y="5301466"/>
                  <a:pt x="364137" y="4860968"/>
                  <a:pt x="627827" y="4731312"/>
                </a:cubicBezTo>
                <a:cubicBezTo>
                  <a:pt x="850436" y="4621526"/>
                  <a:pt x="1215157" y="4702351"/>
                  <a:pt x="1179461" y="4399256"/>
                </a:cubicBezTo>
                <a:cubicBezTo>
                  <a:pt x="1143762" y="4096161"/>
                  <a:pt x="1007706" y="4391845"/>
                  <a:pt x="504906" y="4171934"/>
                </a:cubicBezTo>
                <a:cubicBezTo>
                  <a:pt x="158368" y="4020385"/>
                  <a:pt x="-185475" y="3669134"/>
                  <a:pt x="115261" y="3294979"/>
                </a:cubicBezTo>
                <a:cubicBezTo>
                  <a:pt x="559125" y="2743008"/>
                  <a:pt x="1232669" y="3388940"/>
                  <a:pt x="1312823" y="3172394"/>
                </a:cubicBezTo>
                <a:cubicBezTo>
                  <a:pt x="1392637" y="2955849"/>
                  <a:pt x="-31571" y="2353364"/>
                  <a:pt x="613348" y="1562959"/>
                </a:cubicBezTo>
                <a:cubicBezTo>
                  <a:pt x="955509" y="1143678"/>
                  <a:pt x="1531052" y="1312736"/>
                  <a:pt x="1623665" y="1526923"/>
                </a:cubicBezTo>
                <a:cubicBezTo>
                  <a:pt x="1715938" y="1741786"/>
                  <a:pt x="1738839" y="2350334"/>
                  <a:pt x="2359175" y="2278263"/>
                </a:cubicBezTo>
                <a:cubicBezTo>
                  <a:pt x="2359175" y="2278263"/>
                  <a:pt x="2820887" y="2018611"/>
                  <a:pt x="2878812" y="1643112"/>
                </a:cubicBezTo>
                <a:cubicBezTo>
                  <a:pt x="2915017" y="1408425"/>
                  <a:pt x="3154071" y="1252796"/>
                  <a:pt x="3426936" y="1267745"/>
                </a:cubicBezTo>
                <a:close/>
                <a:moveTo>
                  <a:pt x="2483779" y="0"/>
                </a:moveTo>
                <a:cubicBezTo>
                  <a:pt x="2796063" y="0"/>
                  <a:pt x="3049221" y="253157"/>
                  <a:pt x="3049221" y="565441"/>
                </a:cubicBezTo>
                <a:cubicBezTo>
                  <a:pt x="3049221" y="877726"/>
                  <a:pt x="2796063" y="1130883"/>
                  <a:pt x="2483779" y="1130883"/>
                </a:cubicBezTo>
                <a:cubicBezTo>
                  <a:pt x="2171495" y="1130883"/>
                  <a:pt x="1918338" y="877726"/>
                  <a:pt x="1918338" y="565441"/>
                </a:cubicBezTo>
                <a:cubicBezTo>
                  <a:pt x="1918338" y="253157"/>
                  <a:pt x="2171495" y="0"/>
                  <a:pt x="2483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4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AD00B-9E64-4F34-A8BD-14EEB8CB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72D1D-745D-4027-9207-5A1F1D50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3B81E-71DB-4422-83BB-D5FED87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7B242F7-B7D3-4FFA-BA7D-839E69E15A7E}"/>
              </a:ext>
            </a:extLst>
          </p:cNvPr>
          <p:cNvSpPr/>
          <p:nvPr userDrawn="1"/>
        </p:nvSpPr>
        <p:spPr>
          <a:xfrm>
            <a:off x="6352423" y="1236397"/>
            <a:ext cx="4949997" cy="4357910"/>
          </a:xfrm>
          <a:custGeom>
            <a:avLst/>
            <a:gdLst>
              <a:gd name="connsiteX0" fmla="*/ 3456058 w 4347020"/>
              <a:gd name="connsiteY0" fmla="*/ 2713833 h 3827057"/>
              <a:gd name="connsiteX1" fmla="*/ 4012670 w 4347020"/>
              <a:gd name="connsiteY1" fmla="*/ 3270445 h 3827057"/>
              <a:gd name="connsiteX2" fmla="*/ 3456058 w 4347020"/>
              <a:gd name="connsiteY2" fmla="*/ 3827057 h 3827057"/>
              <a:gd name="connsiteX3" fmla="*/ 2899446 w 4347020"/>
              <a:gd name="connsiteY3" fmla="*/ 3270445 h 3827057"/>
              <a:gd name="connsiteX4" fmla="*/ 3456058 w 4347020"/>
              <a:gd name="connsiteY4" fmla="*/ 2713833 h 3827057"/>
              <a:gd name="connsiteX5" fmla="*/ 4012668 w 4347020"/>
              <a:gd name="connsiteY5" fmla="*/ 1710892 h 3827057"/>
              <a:gd name="connsiteX6" fmla="*/ 4347020 w 4347020"/>
              <a:gd name="connsiteY6" fmla="*/ 2045243 h 3827057"/>
              <a:gd name="connsiteX7" fmla="*/ 4012668 w 4347020"/>
              <a:gd name="connsiteY7" fmla="*/ 2379595 h 3827057"/>
              <a:gd name="connsiteX8" fmla="*/ 3678317 w 4347020"/>
              <a:gd name="connsiteY8" fmla="*/ 2045243 h 3827057"/>
              <a:gd name="connsiteX9" fmla="*/ 4012668 w 4347020"/>
              <a:gd name="connsiteY9" fmla="*/ 1710892 h 3827057"/>
              <a:gd name="connsiteX10" fmla="*/ 1141953 w 4347020"/>
              <a:gd name="connsiteY10" fmla="*/ 0 h 3827057"/>
              <a:gd name="connsiteX11" fmla="*/ 1689805 w 4347020"/>
              <a:gd name="connsiteY11" fmla="*/ 167346 h 3827057"/>
              <a:gd name="connsiteX12" fmla="*/ 1693515 w 4347020"/>
              <a:gd name="connsiteY12" fmla="*/ 170407 h 3827057"/>
              <a:gd name="connsiteX13" fmla="*/ 1843058 w 4347020"/>
              <a:gd name="connsiteY13" fmla="*/ 177958 h 3827057"/>
              <a:gd name="connsiteX14" fmla="*/ 3344193 w 4347020"/>
              <a:gd name="connsiteY14" fmla="*/ 1841422 h 3827057"/>
              <a:gd name="connsiteX15" fmla="*/ 1672096 w 4347020"/>
              <a:gd name="connsiteY15" fmla="*/ 3513518 h 3827057"/>
              <a:gd name="connsiteX16" fmla="*/ 0 w 4347020"/>
              <a:gd name="connsiteY16" fmla="*/ 1841422 h 3827057"/>
              <a:gd name="connsiteX17" fmla="*/ 131402 w 4347020"/>
              <a:gd name="connsiteY17" fmla="*/ 1190566 h 3827057"/>
              <a:gd name="connsiteX18" fmla="*/ 171354 w 4347020"/>
              <a:gd name="connsiteY18" fmla="*/ 1107631 h 3827057"/>
              <a:gd name="connsiteX19" fmla="*/ 167145 w 4347020"/>
              <a:gd name="connsiteY19" fmla="*/ 1080053 h 3827057"/>
              <a:gd name="connsiteX20" fmla="*/ 162086 w 4347020"/>
              <a:gd name="connsiteY20" fmla="*/ 979867 h 3827057"/>
              <a:gd name="connsiteX21" fmla="*/ 1141953 w 4347020"/>
              <a:gd name="connsiteY21" fmla="*/ 0 h 382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7020" h="3827057">
                <a:moveTo>
                  <a:pt x="3456058" y="2713833"/>
                </a:moveTo>
                <a:cubicBezTo>
                  <a:pt x="3763466" y="2713833"/>
                  <a:pt x="4012670" y="2963036"/>
                  <a:pt x="4012670" y="3270445"/>
                </a:cubicBezTo>
                <a:cubicBezTo>
                  <a:pt x="4012670" y="3577853"/>
                  <a:pt x="3763466" y="3827057"/>
                  <a:pt x="3456058" y="3827057"/>
                </a:cubicBezTo>
                <a:cubicBezTo>
                  <a:pt x="3148650" y="3827057"/>
                  <a:pt x="2899446" y="3577853"/>
                  <a:pt x="2899446" y="3270445"/>
                </a:cubicBezTo>
                <a:cubicBezTo>
                  <a:pt x="2899446" y="2963037"/>
                  <a:pt x="3148650" y="2713833"/>
                  <a:pt x="3456058" y="2713833"/>
                </a:cubicBezTo>
                <a:close/>
                <a:moveTo>
                  <a:pt x="4012668" y="1710892"/>
                </a:moveTo>
                <a:cubicBezTo>
                  <a:pt x="4197325" y="1710892"/>
                  <a:pt x="4347020" y="1860586"/>
                  <a:pt x="4347020" y="2045243"/>
                </a:cubicBezTo>
                <a:cubicBezTo>
                  <a:pt x="4347020" y="2229900"/>
                  <a:pt x="4197325" y="2379595"/>
                  <a:pt x="4012668" y="2379595"/>
                </a:cubicBezTo>
                <a:cubicBezTo>
                  <a:pt x="3828011" y="2379595"/>
                  <a:pt x="3678317" y="2229900"/>
                  <a:pt x="3678317" y="2045243"/>
                </a:cubicBezTo>
                <a:cubicBezTo>
                  <a:pt x="3678317" y="1860586"/>
                  <a:pt x="3828011" y="1710892"/>
                  <a:pt x="4012668" y="1710892"/>
                </a:cubicBezTo>
                <a:close/>
                <a:moveTo>
                  <a:pt x="1141953" y="0"/>
                </a:moveTo>
                <a:cubicBezTo>
                  <a:pt x="1344890" y="0"/>
                  <a:pt x="1533418" y="61693"/>
                  <a:pt x="1689805" y="167346"/>
                </a:cubicBezTo>
                <a:lnTo>
                  <a:pt x="1693515" y="170407"/>
                </a:lnTo>
                <a:lnTo>
                  <a:pt x="1843058" y="177958"/>
                </a:lnTo>
                <a:cubicBezTo>
                  <a:pt x="2686224" y="263586"/>
                  <a:pt x="3344193" y="975665"/>
                  <a:pt x="3344193" y="1841422"/>
                </a:cubicBezTo>
                <a:cubicBezTo>
                  <a:pt x="3344193" y="2764895"/>
                  <a:pt x="2595570" y="3513518"/>
                  <a:pt x="1672096" y="3513518"/>
                </a:cubicBezTo>
                <a:cubicBezTo>
                  <a:pt x="748623" y="3513518"/>
                  <a:pt x="0" y="2764895"/>
                  <a:pt x="0" y="1841422"/>
                </a:cubicBezTo>
                <a:cubicBezTo>
                  <a:pt x="0" y="1610553"/>
                  <a:pt x="46789" y="1390613"/>
                  <a:pt x="131402" y="1190566"/>
                </a:cubicBezTo>
                <a:lnTo>
                  <a:pt x="171354" y="1107631"/>
                </a:lnTo>
                <a:lnTo>
                  <a:pt x="167145" y="1080053"/>
                </a:lnTo>
                <a:cubicBezTo>
                  <a:pt x="163800" y="1047113"/>
                  <a:pt x="162086" y="1013690"/>
                  <a:pt x="162086" y="979867"/>
                </a:cubicBezTo>
                <a:cubicBezTo>
                  <a:pt x="162086" y="438701"/>
                  <a:pt x="600787" y="0"/>
                  <a:pt x="1141953" y="0"/>
                </a:cubicBezTo>
                <a:close/>
              </a:path>
            </a:pathLst>
          </a:custGeom>
          <a:gradFill>
            <a:gsLst>
              <a:gs pos="0">
                <a:srgbClr val="A02C43"/>
              </a:gs>
              <a:gs pos="100000">
                <a:srgbClr val="FE6327"/>
              </a:gs>
            </a:gsLst>
            <a:lin ang="5400000" scaled="1"/>
          </a:gra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81BE4E4-8DE9-40EC-A7D2-A6FF01CCB8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99320" y="1515471"/>
            <a:ext cx="4347020" cy="3827057"/>
          </a:xfrm>
          <a:custGeom>
            <a:avLst/>
            <a:gdLst>
              <a:gd name="connsiteX0" fmla="*/ 3456058 w 4347020"/>
              <a:gd name="connsiteY0" fmla="*/ 2713833 h 3827057"/>
              <a:gd name="connsiteX1" fmla="*/ 4012670 w 4347020"/>
              <a:gd name="connsiteY1" fmla="*/ 3270445 h 3827057"/>
              <a:gd name="connsiteX2" fmla="*/ 3456058 w 4347020"/>
              <a:gd name="connsiteY2" fmla="*/ 3827057 h 3827057"/>
              <a:gd name="connsiteX3" fmla="*/ 2899446 w 4347020"/>
              <a:gd name="connsiteY3" fmla="*/ 3270445 h 3827057"/>
              <a:gd name="connsiteX4" fmla="*/ 3456058 w 4347020"/>
              <a:gd name="connsiteY4" fmla="*/ 2713833 h 3827057"/>
              <a:gd name="connsiteX5" fmla="*/ 4012668 w 4347020"/>
              <a:gd name="connsiteY5" fmla="*/ 1710892 h 3827057"/>
              <a:gd name="connsiteX6" fmla="*/ 4347020 w 4347020"/>
              <a:gd name="connsiteY6" fmla="*/ 2045243 h 3827057"/>
              <a:gd name="connsiteX7" fmla="*/ 4012668 w 4347020"/>
              <a:gd name="connsiteY7" fmla="*/ 2379595 h 3827057"/>
              <a:gd name="connsiteX8" fmla="*/ 3678317 w 4347020"/>
              <a:gd name="connsiteY8" fmla="*/ 2045243 h 3827057"/>
              <a:gd name="connsiteX9" fmla="*/ 4012668 w 4347020"/>
              <a:gd name="connsiteY9" fmla="*/ 1710892 h 3827057"/>
              <a:gd name="connsiteX10" fmla="*/ 1141953 w 4347020"/>
              <a:gd name="connsiteY10" fmla="*/ 0 h 3827057"/>
              <a:gd name="connsiteX11" fmla="*/ 1689805 w 4347020"/>
              <a:gd name="connsiteY11" fmla="*/ 167346 h 3827057"/>
              <a:gd name="connsiteX12" fmla="*/ 1693515 w 4347020"/>
              <a:gd name="connsiteY12" fmla="*/ 170407 h 3827057"/>
              <a:gd name="connsiteX13" fmla="*/ 1843058 w 4347020"/>
              <a:gd name="connsiteY13" fmla="*/ 177958 h 3827057"/>
              <a:gd name="connsiteX14" fmla="*/ 3344193 w 4347020"/>
              <a:gd name="connsiteY14" fmla="*/ 1841422 h 3827057"/>
              <a:gd name="connsiteX15" fmla="*/ 1672096 w 4347020"/>
              <a:gd name="connsiteY15" fmla="*/ 3513518 h 3827057"/>
              <a:gd name="connsiteX16" fmla="*/ 0 w 4347020"/>
              <a:gd name="connsiteY16" fmla="*/ 1841422 h 3827057"/>
              <a:gd name="connsiteX17" fmla="*/ 131402 w 4347020"/>
              <a:gd name="connsiteY17" fmla="*/ 1190566 h 3827057"/>
              <a:gd name="connsiteX18" fmla="*/ 171354 w 4347020"/>
              <a:gd name="connsiteY18" fmla="*/ 1107631 h 3827057"/>
              <a:gd name="connsiteX19" fmla="*/ 167145 w 4347020"/>
              <a:gd name="connsiteY19" fmla="*/ 1080053 h 3827057"/>
              <a:gd name="connsiteX20" fmla="*/ 162086 w 4347020"/>
              <a:gd name="connsiteY20" fmla="*/ 979867 h 3827057"/>
              <a:gd name="connsiteX21" fmla="*/ 1141953 w 4347020"/>
              <a:gd name="connsiteY21" fmla="*/ 0 h 382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7020" h="3827057">
                <a:moveTo>
                  <a:pt x="3456058" y="2713833"/>
                </a:moveTo>
                <a:cubicBezTo>
                  <a:pt x="3763466" y="2713833"/>
                  <a:pt x="4012670" y="2963036"/>
                  <a:pt x="4012670" y="3270445"/>
                </a:cubicBezTo>
                <a:cubicBezTo>
                  <a:pt x="4012670" y="3577853"/>
                  <a:pt x="3763466" y="3827057"/>
                  <a:pt x="3456058" y="3827057"/>
                </a:cubicBezTo>
                <a:cubicBezTo>
                  <a:pt x="3148650" y="3827057"/>
                  <a:pt x="2899446" y="3577853"/>
                  <a:pt x="2899446" y="3270445"/>
                </a:cubicBezTo>
                <a:cubicBezTo>
                  <a:pt x="2899446" y="2963037"/>
                  <a:pt x="3148650" y="2713833"/>
                  <a:pt x="3456058" y="2713833"/>
                </a:cubicBezTo>
                <a:close/>
                <a:moveTo>
                  <a:pt x="4012668" y="1710892"/>
                </a:moveTo>
                <a:cubicBezTo>
                  <a:pt x="4197325" y="1710892"/>
                  <a:pt x="4347020" y="1860586"/>
                  <a:pt x="4347020" y="2045243"/>
                </a:cubicBezTo>
                <a:cubicBezTo>
                  <a:pt x="4347020" y="2229900"/>
                  <a:pt x="4197325" y="2379595"/>
                  <a:pt x="4012668" y="2379595"/>
                </a:cubicBezTo>
                <a:cubicBezTo>
                  <a:pt x="3828011" y="2379595"/>
                  <a:pt x="3678317" y="2229900"/>
                  <a:pt x="3678317" y="2045243"/>
                </a:cubicBezTo>
                <a:cubicBezTo>
                  <a:pt x="3678317" y="1860586"/>
                  <a:pt x="3828011" y="1710892"/>
                  <a:pt x="4012668" y="1710892"/>
                </a:cubicBezTo>
                <a:close/>
                <a:moveTo>
                  <a:pt x="1141953" y="0"/>
                </a:moveTo>
                <a:cubicBezTo>
                  <a:pt x="1344890" y="0"/>
                  <a:pt x="1533418" y="61693"/>
                  <a:pt x="1689805" y="167346"/>
                </a:cubicBezTo>
                <a:lnTo>
                  <a:pt x="1693515" y="170407"/>
                </a:lnTo>
                <a:lnTo>
                  <a:pt x="1843058" y="177958"/>
                </a:lnTo>
                <a:cubicBezTo>
                  <a:pt x="2686224" y="263586"/>
                  <a:pt x="3344193" y="975665"/>
                  <a:pt x="3344193" y="1841422"/>
                </a:cubicBezTo>
                <a:cubicBezTo>
                  <a:pt x="3344193" y="2764895"/>
                  <a:pt x="2595570" y="3513518"/>
                  <a:pt x="1672096" y="3513518"/>
                </a:cubicBezTo>
                <a:cubicBezTo>
                  <a:pt x="748623" y="3513518"/>
                  <a:pt x="0" y="2764895"/>
                  <a:pt x="0" y="1841422"/>
                </a:cubicBezTo>
                <a:cubicBezTo>
                  <a:pt x="0" y="1610553"/>
                  <a:pt x="46789" y="1390613"/>
                  <a:pt x="131402" y="1190566"/>
                </a:cubicBezTo>
                <a:lnTo>
                  <a:pt x="171354" y="1107631"/>
                </a:lnTo>
                <a:lnTo>
                  <a:pt x="167145" y="1080053"/>
                </a:lnTo>
                <a:cubicBezTo>
                  <a:pt x="163800" y="1047113"/>
                  <a:pt x="162086" y="1013690"/>
                  <a:pt x="162086" y="979867"/>
                </a:cubicBezTo>
                <a:cubicBezTo>
                  <a:pt x="162086" y="438701"/>
                  <a:pt x="600787" y="0"/>
                  <a:pt x="114195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5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46C4-A6FE-4C0C-89F9-702E4252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75720-BDEB-44F0-AEED-AAD6437D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5915F-9FC1-4874-997B-E5D81E15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DA563-8B74-4426-934C-CA5C0021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E52D6-C690-48C4-82AC-F724234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06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38D022A-910A-4668-9380-E2B5F25D639F}"/>
              </a:ext>
            </a:extLst>
          </p:cNvPr>
          <p:cNvSpPr/>
          <p:nvPr/>
        </p:nvSpPr>
        <p:spPr>
          <a:xfrm>
            <a:off x="838200" y="1276559"/>
            <a:ext cx="4732411" cy="3998698"/>
          </a:xfrm>
          <a:custGeom>
            <a:avLst/>
            <a:gdLst>
              <a:gd name="connsiteX0" fmla="*/ 1636134 w 3872690"/>
              <a:gd name="connsiteY0" fmla="*/ 0 h 3272268"/>
              <a:gd name="connsiteX1" fmla="*/ 3272268 w 3872690"/>
              <a:gd name="connsiteY1" fmla="*/ 1636134 h 3272268"/>
              <a:gd name="connsiteX2" fmla="*/ 3271355 w 3872690"/>
              <a:gd name="connsiteY2" fmla="*/ 1654215 h 3272268"/>
              <a:gd name="connsiteX3" fmla="*/ 3406140 w 3872690"/>
              <a:gd name="connsiteY3" fmla="*/ 1696055 h 3272268"/>
              <a:gd name="connsiteX4" fmla="*/ 3872690 w 3872690"/>
              <a:gd name="connsiteY4" fmla="*/ 2399914 h 3272268"/>
              <a:gd name="connsiteX5" fmla="*/ 3108799 w 3872690"/>
              <a:gd name="connsiteY5" fmla="*/ 3163806 h 3272268"/>
              <a:gd name="connsiteX6" fmla="*/ 2681700 w 3872690"/>
              <a:gd name="connsiteY6" fmla="*/ 3033345 h 3272268"/>
              <a:gd name="connsiteX7" fmla="*/ 2593768 w 3872690"/>
              <a:gd name="connsiteY7" fmla="*/ 2960795 h 3272268"/>
              <a:gd name="connsiteX8" fmla="*/ 2550912 w 3872690"/>
              <a:gd name="connsiteY8" fmla="*/ 2992842 h 3272268"/>
              <a:gd name="connsiteX9" fmla="*/ 1636134 w 3872690"/>
              <a:gd name="connsiteY9" fmla="*/ 3272268 h 3272268"/>
              <a:gd name="connsiteX10" fmla="*/ 0 w 3872690"/>
              <a:gd name="connsiteY10" fmla="*/ 1636134 h 3272268"/>
              <a:gd name="connsiteX11" fmla="*/ 1636134 w 3872690"/>
              <a:gd name="connsiteY11" fmla="*/ 0 h 32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2690" h="3272268">
                <a:moveTo>
                  <a:pt x="1636134" y="0"/>
                </a:moveTo>
                <a:cubicBezTo>
                  <a:pt x="2539745" y="0"/>
                  <a:pt x="3272268" y="732522"/>
                  <a:pt x="3272268" y="1636134"/>
                </a:cubicBezTo>
                <a:lnTo>
                  <a:pt x="3271355" y="1654215"/>
                </a:lnTo>
                <a:lnTo>
                  <a:pt x="3406140" y="1696055"/>
                </a:lnTo>
                <a:cubicBezTo>
                  <a:pt x="3680312" y="1812019"/>
                  <a:pt x="3872690" y="2083501"/>
                  <a:pt x="3872690" y="2399914"/>
                </a:cubicBezTo>
                <a:cubicBezTo>
                  <a:pt x="3872690" y="2821800"/>
                  <a:pt x="3530684" y="3163806"/>
                  <a:pt x="3108799" y="3163806"/>
                </a:cubicBezTo>
                <a:cubicBezTo>
                  <a:pt x="2950592" y="3163806"/>
                  <a:pt x="2803618" y="3115711"/>
                  <a:pt x="2681700" y="3033345"/>
                </a:cubicBezTo>
                <a:lnTo>
                  <a:pt x="2593768" y="2960795"/>
                </a:lnTo>
                <a:lnTo>
                  <a:pt x="2550912" y="2992842"/>
                </a:lnTo>
                <a:cubicBezTo>
                  <a:pt x="2289783" y="3169257"/>
                  <a:pt x="1974988" y="3272268"/>
                  <a:pt x="1636134" y="3272268"/>
                </a:cubicBezTo>
                <a:cubicBezTo>
                  <a:pt x="732522" y="3272268"/>
                  <a:pt x="0" y="2539745"/>
                  <a:pt x="0" y="1636134"/>
                </a:cubicBezTo>
                <a:cubicBezTo>
                  <a:pt x="0" y="732522"/>
                  <a:pt x="732522" y="0"/>
                  <a:pt x="1636134" y="0"/>
                </a:cubicBezTo>
                <a:close/>
              </a:path>
            </a:pathLst>
          </a:custGeom>
          <a:gradFill>
            <a:gsLst>
              <a:gs pos="0">
                <a:srgbClr val="A02C43"/>
              </a:gs>
              <a:gs pos="100000">
                <a:srgbClr val="FE6327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AD00B-9E64-4F34-A8BD-14EEB8CB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72D1D-745D-4027-9207-5A1F1D50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3B81E-71DB-4422-83BB-D5FED87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A2EF1E0-05F7-4763-8443-C25A3E96C1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6800" y="1554213"/>
            <a:ext cx="4075211" cy="3443391"/>
          </a:xfrm>
          <a:custGeom>
            <a:avLst/>
            <a:gdLst>
              <a:gd name="connsiteX0" fmla="*/ 1721696 w 4075211"/>
              <a:gd name="connsiteY0" fmla="*/ 0 h 3443391"/>
              <a:gd name="connsiteX1" fmla="*/ 3443391 w 4075211"/>
              <a:gd name="connsiteY1" fmla="*/ 1721696 h 3443391"/>
              <a:gd name="connsiteX2" fmla="*/ 3442430 w 4075211"/>
              <a:gd name="connsiteY2" fmla="*/ 1740723 h 3443391"/>
              <a:gd name="connsiteX3" fmla="*/ 3584264 w 4075211"/>
              <a:gd name="connsiteY3" fmla="*/ 1784749 h 3443391"/>
              <a:gd name="connsiteX4" fmla="*/ 4075211 w 4075211"/>
              <a:gd name="connsiteY4" fmla="*/ 2525417 h 3443391"/>
              <a:gd name="connsiteX5" fmla="*/ 3271373 w 4075211"/>
              <a:gd name="connsiteY5" fmla="*/ 3329256 h 3443391"/>
              <a:gd name="connsiteX6" fmla="*/ 2821940 w 4075211"/>
              <a:gd name="connsiteY6" fmla="*/ 3191973 h 3443391"/>
              <a:gd name="connsiteX7" fmla="*/ 2729409 w 4075211"/>
              <a:gd name="connsiteY7" fmla="*/ 3115629 h 3443391"/>
              <a:gd name="connsiteX8" fmla="*/ 2684312 w 4075211"/>
              <a:gd name="connsiteY8" fmla="*/ 3149353 h 3443391"/>
              <a:gd name="connsiteX9" fmla="*/ 1721696 w 4075211"/>
              <a:gd name="connsiteY9" fmla="*/ 3443391 h 3443391"/>
              <a:gd name="connsiteX10" fmla="*/ 0 w 4075211"/>
              <a:gd name="connsiteY10" fmla="*/ 1721696 h 3443391"/>
              <a:gd name="connsiteX11" fmla="*/ 1721696 w 4075211"/>
              <a:gd name="connsiteY11" fmla="*/ 0 h 344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75211" h="3443391">
                <a:moveTo>
                  <a:pt x="1721696" y="0"/>
                </a:moveTo>
                <a:cubicBezTo>
                  <a:pt x="2672561" y="0"/>
                  <a:pt x="3443391" y="770829"/>
                  <a:pt x="3443391" y="1721696"/>
                </a:cubicBezTo>
                <a:lnTo>
                  <a:pt x="3442430" y="1740723"/>
                </a:lnTo>
                <a:lnTo>
                  <a:pt x="3584264" y="1784749"/>
                </a:lnTo>
                <a:cubicBezTo>
                  <a:pt x="3872773" y="1906778"/>
                  <a:pt x="4075211" y="2192457"/>
                  <a:pt x="4075211" y="2525417"/>
                </a:cubicBezTo>
                <a:cubicBezTo>
                  <a:pt x="4075211" y="2969365"/>
                  <a:pt x="3715320" y="3329256"/>
                  <a:pt x="3271373" y="3329256"/>
                </a:cubicBezTo>
                <a:cubicBezTo>
                  <a:pt x="3104893" y="3329256"/>
                  <a:pt x="2950233" y="3278646"/>
                  <a:pt x="2821940" y="3191973"/>
                </a:cubicBezTo>
                <a:lnTo>
                  <a:pt x="2729409" y="3115629"/>
                </a:lnTo>
                <a:lnTo>
                  <a:pt x="2684312" y="3149353"/>
                </a:lnTo>
                <a:cubicBezTo>
                  <a:pt x="2409527" y="3334993"/>
                  <a:pt x="2078270" y="3443391"/>
                  <a:pt x="1721696" y="3443391"/>
                </a:cubicBezTo>
                <a:cubicBezTo>
                  <a:pt x="770829" y="3443391"/>
                  <a:pt x="0" y="2672561"/>
                  <a:pt x="0" y="1721696"/>
                </a:cubicBezTo>
                <a:cubicBezTo>
                  <a:pt x="0" y="770829"/>
                  <a:pt x="770829" y="0"/>
                  <a:pt x="172169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1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AD00B-9E64-4F34-A8BD-14EEB8CB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72D1D-745D-4027-9207-5A1F1D50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3B81E-71DB-4422-83BB-D5FED87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B1535E7-C984-4EB0-A348-F36BFE3979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418189" cy="6858000"/>
          </a:xfrm>
          <a:custGeom>
            <a:avLst/>
            <a:gdLst>
              <a:gd name="connsiteX0" fmla="*/ 0 w 11418189"/>
              <a:gd name="connsiteY0" fmla="*/ 0 h 6858000"/>
              <a:gd name="connsiteX1" fmla="*/ 11418189 w 11418189"/>
              <a:gd name="connsiteY1" fmla="*/ 0 h 6858000"/>
              <a:gd name="connsiteX2" fmla="*/ 11034522 w 11418189"/>
              <a:gd name="connsiteY2" fmla="*/ 1097915 h 6858000"/>
              <a:gd name="connsiteX3" fmla="*/ 8944483 w 11418189"/>
              <a:gd name="connsiteY3" fmla="*/ 1538732 h 6858000"/>
              <a:gd name="connsiteX4" fmla="*/ 7857236 w 11418189"/>
              <a:gd name="connsiteY4" fmla="*/ 3356991 h 6858000"/>
              <a:gd name="connsiteX5" fmla="*/ 6323711 w 11418189"/>
              <a:gd name="connsiteY5" fmla="*/ 4477766 h 6858000"/>
              <a:gd name="connsiteX6" fmla="*/ 4584700 w 11418189"/>
              <a:gd name="connsiteY6" fmla="*/ 3977005 h 6858000"/>
              <a:gd name="connsiteX7" fmla="*/ 3605022 w 11418189"/>
              <a:gd name="connsiteY7" fmla="*/ 5774436 h 6858000"/>
              <a:gd name="connsiteX8" fmla="*/ 2331339 w 11418189"/>
              <a:gd name="connsiteY8" fmla="*/ 6858000 h 6858000"/>
              <a:gd name="connsiteX9" fmla="*/ 0 w 11418189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18189" h="6858000">
                <a:moveTo>
                  <a:pt x="0" y="0"/>
                </a:moveTo>
                <a:lnTo>
                  <a:pt x="11418189" y="0"/>
                </a:lnTo>
                <a:cubicBezTo>
                  <a:pt x="11418189" y="0"/>
                  <a:pt x="11295761" y="828294"/>
                  <a:pt x="11034522" y="1097915"/>
                </a:cubicBezTo>
                <a:cubicBezTo>
                  <a:pt x="10773283" y="1367282"/>
                  <a:pt x="9826244" y="1563243"/>
                  <a:pt x="8944483" y="1538732"/>
                </a:cubicBezTo>
                <a:cubicBezTo>
                  <a:pt x="8062722" y="1514221"/>
                  <a:pt x="7930769" y="2774823"/>
                  <a:pt x="7857236" y="3356991"/>
                </a:cubicBezTo>
                <a:cubicBezTo>
                  <a:pt x="7783703" y="3939159"/>
                  <a:pt x="7026657" y="4421759"/>
                  <a:pt x="6323711" y="4477766"/>
                </a:cubicBezTo>
                <a:cubicBezTo>
                  <a:pt x="5709158" y="4526661"/>
                  <a:pt x="5343906" y="3914394"/>
                  <a:pt x="4584700" y="3977005"/>
                </a:cubicBezTo>
                <a:cubicBezTo>
                  <a:pt x="3825494" y="4039616"/>
                  <a:pt x="3935730" y="5217033"/>
                  <a:pt x="3605022" y="5774436"/>
                </a:cubicBezTo>
                <a:cubicBezTo>
                  <a:pt x="3271393" y="6336665"/>
                  <a:pt x="2331339" y="6858000"/>
                  <a:pt x="2331339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628853B7-0C07-4DC0-A65E-9C53D39DF684}"/>
              </a:ext>
            </a:extLst>
          </p:cNvPr>
          <p:cNvSpPr/>
          <p:nvPr/>
        </p:nvSpPr>
        <p:spPr>
          <a:xfrm>
            <a:off x="313900" y="0"/>
            <a:ext cx="11417300" cy="6858000"/>
          </a:xfrm>
          <a:custGeom>
            <a:avLst/>
            <a:gdLst>
              <a:gd name="connsiteX0" fmla="*/ 2331339 w 11417300"/>
              <a:gd name="connsiteY0" fmla="*/ 6858000 h 6858000"/>
              <a:gd name="connsiteX1" fmla="*/ 3605022 w 11417300"/>
              <a:gd name="connsiteY1" fmla="*/ 5774436 h 6858000"/>
              <a:gd name="connsiteX2" fmla="*/ 4584700 w 11417300"/>
              <a:gd name="connsiteY2" fmla="*/ 3977005 h 6858000"/>
              <a:gd name="connsiteX3" fmla="*/ 6323711 w 11417300"/>
              <a:gd name="connsiteY3" fmla="*/ 4477766 h 6858000"/>
              <a:gd name="connsiteX4" fmla="*/ 7857236 w 11417300"/>
              <a:gd name="connsiteY4" fmla="*/ 3356991 h 6858000"/>
              <a:gd name="connsiteX5" fmla="*/ 8944483 w 11417300"/>
              <a:gd name="connsiteY5" fmla="*/ 1538732 h 6858000"/>
              <a:gd name="connsiteX6" fmla="*/ 11034522 w 11417300"/>
              <a:gd name="connsiteY6" fmla="*/ 1097915 h 6858000"/>
              <a:gd name="connsiteX7" fmla="*/ 11418189 w 11417300"/>
              <a:gd name="connsiteY7" fmla="*/ 0 h 6858000"/>
              <a:gd name="connsiteX8" fmla="*/ 0 w 11417300"/>
              <a:gd name="connsiteY8" fmla="*/ 0 h 6858000"/>
              <a:gd name="connsiteX9" fmla="*/ 0 w 11417300"/>
              <a:gd name="connsiteY9" fmla="*/ 6858000 h 6858000"/>
              <a:gd name="connsiteX10" fmla="*/ 2331339 w 114173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17300" h="6858000">
                <a:moveTo>
                  <a:pt x="2331339" y="6858000"/>
                </a:moveTo>
                <a:cubicBezTo>
                  <a:pt x="2331339" y="6858000"/>
                  <a:pt x="3271393" y="6336665"/>
                  <a:pt x="3605022" y="5774436"/>
                </a:cubicBezTo>
                <a:cubicBezTo>
                  <a:pt x="3935730" y="5217033"/>
                  <a:pt x="3825494" y="4039616"/>
                  <a:pt x="4584700" y="3977005"/>
                </a:cubicBezTo>
                <a:cubicBezTo>
                  <a:pt x="5343906" y="3914394"/>
                  <a:pt x="5709158" y="4526661"/>
                  <a:pt x="6323711" y="4477766"/>
                </a:cubicBezTo>
                <a:cubicBezTo>
                  <a:pt x="7026657" y="4421759"/>
                  <a:pt x="7783703" y="3939159"/>
                  <a:pt x="7857236" y="3356991"/>
                </a:cubicBezTo>
                <a:cubicBezTo>
                  <a:pt x="7930769" y="2774823"/>
                  <a:pt x="8062722" y="1514221"/>
                  <a:pt x="8944483" y="1538732"/>
                </a:cubicBezTo>
                <a:cubicBezTo>
                  <a:pt x="9826244" y="1563243"/>
                  <a:pt x="10773283" y="1367282"/>
                  <a:pt x="11034522" y="1097915"/>
                </a:cubicBezTo>
                <a:cubicBezTo>
                  <a:pt x="11295761" y="828294"/>
                  <a:pt x="11418189" y="0"/>
                  <a:pt x="11418189" y="0"/>
                </a:cubicBezTo>
                <a:lnTo>
                  <a:pt x="0" y="0"/>
                </a:lnTo>
                <a:lnTo>
                  <a:pt x="0" y="6858000"/>
                </a:lnTo>
                <a:lnTo>
                  <a:pt x="2331339" y="6858000"/>
                </a:lnTo>
                <a:close/>
              </a:path>
            </a:pathLst>
          </a:custGeom>
          <a:gradFill>
            <a:gsLst>
              <a:gs pos="0">
                <a:srgbClr val="FE6327"/>
              </a:gs>
              <a:gs pos="100000">
                <a:srgbClr val="A02C43"/>
              </a:gs>
            </a:gsLst>
            <a:lin ang="5400000" scaled="1"/>
          </a:gradFill>
          <a:ln w="126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7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C2CA-784C-4DFC-A102-2C621FE9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478A-3B05-4CE0-9B87-9711DA48E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D52CC-618D-483B-9325-E350AE1F4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2CE60-ECB8-4E5E-BEA3-8AD866FF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90A24-FB09-419B-9F51-FF386DA0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D3D3C-4E50-47AB-A90F-182557B6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760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B2B5-E953-4A9E-BB4C-DD242C8D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1B454-EFBC-4C97-9915-3803AE776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634A1-C014-42CA-8218-85DE19E69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E1369-36EB-48B2-8C04-2207CB5A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4FCDB-E82D-4D1A-B03C-63127AE2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D1FBF-8FE3-4391-9415-4787555C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176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8DB8-1176-45AC-A0AE-91830AA6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0ED3C-F798-46CE-BD7E-FC1299BFF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D2CF-6CDB-405A-84C5-A5B7C503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B3B7C-250A-4341-9E59-34F57696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DD6FE-12F8-4F9C-963E-5A3D7395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828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FEA601-2750-457F-ADB7-FBE269D45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D797E-C154-4558-B801-A1D5A052C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1C40D-FA99-428F-9262-544D6826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17FD0-DC30-4187-8952-E58C4999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D5C12-DE85-41F6-8822-A68C12EB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4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8522-3D27-431C-A2C8-FAB70035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959F-94AC-48FC-9AFD-0CCACF2A9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03500-DCE6-4E7C-B0F8-B169D7014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92E58-1DF5-4BAA-B6E0-D77E8C41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55129-5A67-4BCD-8FA6-DD1A8159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4342B-C5EA-4FF3-B6AE-A9596D3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3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C649C-BC29-4C0E-B5F6-FA13F457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134D4-77B9-4097-A4CE-14497B4F9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4E291-74F5-4392-85D8-777F8C89A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29982-D0A4-4F79-88AC-480F27718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51820-B9EF-460D-84A5-275379D2F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680CE-EA7F-4722-82A0-56AE0325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DAD51-D937-4204-AF51-6C4B8BFC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0CC7A-A091-44A8-96EE-C9C1384D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2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716-F081-49F2-8821-B71DAC08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8879B-4418-4C54-A464-0D3819E9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D0738-7BF6-4C18-BB78-3D184B0E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453AC-710F-4E02-9DCF-EC906F49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3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AD00B-9E64-4F34-A8BD-14EEB8CB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72D1D-745D-4027-9207-5A1F1D50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3B81E-71DB-4422-83BB-D5FED87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92C993-A9E9-43C6-8548-87C001DB4C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666750"/>
            <a:ext cx="4292600" cy="55165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4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AD00B-9E64-4F34-A8BD-14EEB8CB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72D1D-745D-4027-9207-5A1F1D50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3B81E-71DB-4422-83BB-D5FED87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9B77160-880D-426B-A4C5-5410AC959D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06519" y="1582738"/>
            <a:ext cx="3711457" cy="52752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7818B9B-980B-451E-AC36-E604994EA3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49671" y="0"/>
            <a:ext cx="2455863" cy="52752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6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AD00B-9E64-4F34-A8BD-14EEB8CB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72D1D-745D-4027-9207-5A1F1D50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3B81E-71DB-4422-83BB-D5FED87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DD1A6C8-1D52-46A4-B33A-C535475FE2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3888" y="692150"/>
            <a:ext cx="4527550" cy="53070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8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40DAB-68DE-47D4-B606-BBB872D8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EE23C-0050-4B16-A499-22B565AA0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64F8-7351-4BA5-95C1-1B91839CA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5DC17-00BF-449B-A9C7-BF1DE2D698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A6242-91CF-4E95-B9EC-E993F3396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631DF-7096-415E-9396-96A700C39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9DCF-ACA9-4F57-B32E-8D4FED12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9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81" r:id="rId8"/>
    <p:sldLayoutId id="2147483680" r:id="rId9"/>
    <p:sldLayoutId id="2147483660" r:id="rId10"/>
    <p:sldLayoutId id="2147483682" r:id="rId11"/>
    <p:sldLayoutId id="2147483677" r:id="rId12"/>
    <p:sldLayoutId id="2147483676" r:id="rId13"/>
    <p:sldLayoutId id="2147483679" r:id="rId14"/>
    <p:sldLayoutId id="2147483678" r:id="rId15"/>
    <p:sldLayoutId id="2147483683" r:id="rId16"/>
    <p:sldLayoutId id="2147483674" r:id="rId17"/>
    <p:sldLayoutId id="2147483673" r:id="rId18"/>
    <p:sldLayoutId id="2147483671" r:id="rId19"/>
    <p:sldLayoutId id="2147483670" r:id="rId20"/>
    <p:sldLayoutId id="2147483672" r:id="rId21"/>
    <p:sldLayoutId id="2147483669" r:id="rId22"/>
    <p:sldLayoutId id="2147483668" r:id="rId23"/>
    <p:sldLayoutId id="2147483666" r:id="rId24"/>
    <p:sldLayoutId id="2147483667" r:id="rId25"/>
    <p:sldLayoutId id="2147483665" r:id="rId26"/>
    <p:sldLayoutId id="2147483664" r:id="rId27"/>
    <p:sldLayoutId id="2147483663" r:id="rId28"/>
    <p:sldLayoutId id="2147483662" r:id="rId29"/>
    <p:sldLayoutId id="2147483661" r:id="rId30"/>
    <p:sldLayoutId id="2147483675" r:id="rId31"/>
    <p:sldLayoutId id="2147483656" r:id="rId32"/>
    <p:sldLayoutId id="2147483657" r:id="rId33"/>
    <p:sldLayoutId id="2147483658" r:id="rId34"/>
    <p:sldLayoutId id="2147483659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55B79BB-1FF5-4CA9-9136-4FC874C7F90F}"/>
              </a:ext>
            </a:extLst>
          </p:cNvPr>
          <p:cNvSpPr/>
          <p:nvPr/>
        </p:nvSpPr>
        <p:spPr>
          <a:xfrm>
            <a:off x="0" y="3511298"/>
            <a:ext cx="2638810" cy="3042750"/>
          </a:xfrm>
          <a:custGeom>
            <a:avLst/>
            <a:gdLst>
              <a:gd name="connsiteX0" fmla="*/ 1255799 w 1405049"/>
              <a:gd name="connsiteY0" fmla="*/ 1322546 h 1620129"/>
              <a:gd name="connsiteX1" fmla="*/ 1365241 w 1405049"/>
              <a:gd name="connsiteY1" fmla="*/ 1431988 h 1620129"/>
              <a:gd name="connsiteX2" fmla="*/ 1255799 w 1405049"/>
              <a:gd name="connsiteY2" fmla="*/ 1541431 h 1620129"/>
              <a:gd name="connsiteX3" fmla="*/ 1146357 w 1405049"/>
              <a:gd name="connsiteY3" fmla="*/ 1431988 h 1620129"/>
              <a:gd name="connsiteX4" fmla="*/ 1255799 w 1405049"/>
              <a:gd name="connsiteY4" fmla="*/ 1322546 h 1620129"/>
              <a:gd name="connsiteX5" fmla="*/ 969247 w 1405049"/>
              <a:gd name="connsiteY5" fmla="*/ 358559 h 1620129"/>
              <a:gd name="connsiteX6" fmla="*/ 1108162 w 1405049"/>
              <a:gd name="connsiteY6" fmla="*/ 423862 h 1620129"/>
              <a:gd name="connsiteX7" fmla="*/ 997958 w 1405049"/>
              <a:gd name="connsiteY7" fmla="*/ 762667 h 1620129"/>
              <a:gd name="connsiteX8" fmla="*/ 1340858 w 1405049"/>
              <a:gd name="connsiteY8" fmla="*/ 689229 h 1620129"/>
              <a:gd name="connsiteX9" fmla="*/ 1361241 w 1405049"/>
              <a:gd name="connsiteY9" fmla="*/ 979360 h 1620129"/>
              <a:gd name="connsiteX10" fmla="*/ 1036248 w 1405049"/>
              <a:gd name="connsiteY10" fmla="*/ 1072610 h 1620129"/>
              <a:gd name="connsiteX11" fmla="*/ 1165312 w 1405049"/>
              <a:gd name="connsiteY11" fmla="*/ 1236154 h 1620129"/>
              <a:gd name="connsiteX12" fmla="*/ 920424 w 1405049"/>
              <a:gd name="connsiteY12" fmla="*/ 1289209 h 1620129"/>
              <a:gd name="connsiteX13" fmla="*/ 914328 w 1405049"/>
              <a:gd name="connsiteY13" fmla="*/ 1605534 h 1620129"/>
              <a:gd name="connsiteX14" fmla="*/ 626578 w 1405049"/>
              <a:gd name="connsiteY14" fmla="*/ 1497330 h 1620129"/>
              <a:gd name="connsiteX15" fmla="*/ 511135 w 1405049"/>
              <a:gd name="connsiteY15" fmla="*/ 1281017 h 1620129"/>
              <a:gd name="connsiteX16" fmla="*/ 414266 w 1405049"/>
              <a:gd name="connsiteY16" fmla="*/ 1456563 h 1620129"/>
              <a:gd name="connsiteX17" fmla="*/ 209097 w 1405049"/>
              <a:gd name="connsiteY17" fmla="*/ 1572863 h 1620129"/>
              <a:gd name="connsiteX18" fmla="*/ 177569 w 1405049"/>
              <a:gd name="connsiteY18" fmla="*/ 1338167 h 1620129"/>
              <a:gd name="connsiteX19" fmla="*/ 333589 w 1405049"/>
              <a:gd name="connsiteY19" fmla="*/ 1244251 h 1620129"/>
              <a:gd name="connsiteX20" fmla="*/ 142803 w 1405049"/>
              <a:gd name="connsiteY20" fmla="*/ 1179957 h 1620129"/>
              <a:gd name="connsiteX21" fmla="*/ 32599 w 1405049"/>
              <a:gd name="connsiteY21" fmla="*/ 931926 h 1620129"/>
              <a:gd name="connsiteX22" fmla="*/ 371308 w 1405049"/>
              <a:gd name="connsiteY22" fmla="*/ 897255 h 1620129"/>
              <a:gd name="connsiteX23" fmla="*/ 173474 w 1405049"/>
              <a:gd name="connsiteY23" fmla="*/ 442055 h 1620129"/>
              <a:gd name="connsiteX24" fmla="*/ 459224 w 1405049"/>
              <a:gd name="connsiteY24" fmla="*/ 431863 h 1620129"/>
              <a:gd name="connsiteX25" fmla="*/ 667250 w 1405049"/>
              <a:gd name="connsiteY25" fmla="*/ 644366 h 1620129"/>
              <a:gd name="connsiteX26" fmla="*/ 814220 w 1405049"/>
              <a:gd name="connsiteY26" fmla="*/ 464725 h 1620129"/>
              <a:gd name="connsiteX27" fmla="*/ 969247 w 1405049"/>
              <a:gd name="connsiteY27" fmla="*/ 358559 h 1620129"/>
              <a:gd name="connsiteX28" fmla="*/ 702492 w 1405049"/>
              <a:gd name="connsiteY28" fmla="*/ 0 h 1620129"/>
              <a:gd name="connsiteX29" fmla="*/ 862417 w 1405049"/>
              <a:gd name="connsiteY29" fmla="*/ 159925 h 1620129"/>
              <a:gd name="connsiteX30" fmla="*/ 702492 w 1405049"/>
              <a:gd name="connsiteY30" fmla="*/ 319850 h 1620129"/>
              <a:gd name="connsiteX31" fmla="*/ 542567 w 1405049"/>
              <a:gd name="connsiteY31" fmla="*/ 159925 h 1620129"/>
              <a:gd name="connsiteX32" fmla="*/ 702492 w 1405049"/>
              <a:gd name="connsiteY32" fmla="*/ 0 h 1620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05049" h="1620129">
                <a:moveTo>
                  <a:pt x="1255799" y="1322546"/>
                </a:moveTo>
                <a:cubicBezTo>
                  <a:pt x="1316242" y="1322546"/>
                  <a:pt x="1365241" y="1371545"/>
                  <a:pt x="1365241" y="1431988"/>
                </a:cubicBezTo>
                <a:cubicBezTo>
                  <a:pt x="1365241" y="1492431"/>
                  <a:pt x="1316243" y="1541431"/>
                  <a:pt x="1255799" y="1541431"/>
                </a:cubicBezTo>
                <a:cubicBezTo>
                  <a:pt x="1195356" y="1541431"/>
                  <a:pt x="1146357" y="1492432"/>
                  <a:pt x="1146357" y="1431988"/>
                </a:cubicBezTo>
                <a:cubicBezTo>
                  <a:pt x="1146357" y="1371545"/>
                  <a:pt x="1195356" y="1322546"/>
                  <a:pt x="1255799" y="1322546"/>
                </a:cubicBezTo>
                <a:close/>
                <a:moveTo>
                  <a:pt x="969247" y="358559"/>
                </a:moveTo>
                <a:cubicBezTo>
                  <a:pt x="1015552" y="361095"/>
                  <a:pt x="1065300" y="381000"/>
                  <a:pt x="1108162" y="423862"/>
                </a:cubicBezTo>
                <a:cubicBezTo>
                  <a:pt x="1222462" y="538162"/>
                  <a:pt x="957095" y="668750"/>
                  <a:pt x="997958" y="762667"/>
                </a:cubicBezTo>
                <a:cubicBezTo>
                  <a:pt x="1038820" y="856583"/>
                  <a:pt x="1192839" y="665702"/>
                  <a:pt x="1340858" y="689229"/>
                </a:cubicBezTo>
                <a:cubicBezTo>
                  <a:pt x="1401437" y="698849"/>
                  <a:pt x="1438870" y="840962"/>
                  <a:pt x="1361241" y="979360"/>
                </a:cubicBezTo>
                <a:cubicBezTo>
                  <a:pt x="1283708" y="1117854"/>
                  <a:pt x="1045964" y="1039654"/>
                  <a:pt x="1036248" y="1072610"/>
                </a:cubicBezTo>
                <a:cubicBezTo>
                  <a:pt x="1026533" y="1105567"/>
                  <a:pt x="1208174" y="1146429"/>
                  <a:pt x="1165312" y="1236154"/>
                </a:cubicBezTo>
                <a:cubicBezTo>
                  <a:pt x="1134927" y="1299782"/>
                  <a:pt x="947951" y="1161669"/>
                  <a:pt x="920424" y="1289209"/>
                </a:cubicBezTo>
                <a:cubicBezTo>
                  <a:pt x="910804" y="1333786"/>
                  <a:pt x="1058156" y="1526000"/>
                  <a:pt x="914328" y="1605534"/>
                </a:cubicBezTo>
                <a:cubicBezTo>
                  <a:pt x="832699" y="1650683"/>
                  <a:pt x="692967" y="1584484"/>
                  <a:pt x="626578" y="1497330"/>
                </a:cubicBezTo>
                <a:cubicBezTo>
                  <a:pt x="531709" y="1372838"/>
                  <a:pt x="592478" y="1285018"/>
                  <a:pt x="511135" y="1281017"/>
                </a:cubicBezTo>
                <a:cubicBezTo>
                  <a:pt x="429791" y="1277017"/>
                  <a:pt x="410170" y="1423892"/>
                  <a:pt x="414266" y="1456563"/>
                </a:cubicBezTo>
                <a:cubicBezTo>
                  <a:pt x="418361" y="1489234"/>
                  <a:pt x="351972" y="1646396"/>
                  <a:pt x="209097" y="1572863"/>
                </a:cubicBezTo>
                <a:cubicBezTo>
                  <a:pt x="66222" y="1499425"/>
                  <a:pt x="102989" y="1374838"/>
                  <a:pt x="177569" y="1338167"/>
                </a:cubicBezTo>
                <a:cubicBezTo>
                  <a:pt x="240530" y="1307116"/>
                  <a:pt x="343685" y="1329976"/>
                  <a:pt x="333589" y="1244251"/>
                </a:cubicBezTo>
                <a:cubicBezTo>
                  <a:pt x="323492" y="1158526"/>
                  <a:pt x="285011" y="1242155"/>
                  <a:pt x="142803" y="1179957"/>
                </a:cubicBezTo>
                <a:cubicBezTo>
                  <a:pt x="44791" y="1137094"/>
                  <a:pt x="-52459" y="1037749"/>
                  <a:pt x="32599" y="931926"/>
                </a:cubicBezTo>
                <a:cubicBezTo>
                  <a:pt x="158138" y="775811"/>
                  <a:pt x="348638" y="958501"/>
                  <a:pt x="371308" y="897255"/>
                </a:cubicBezTo>
                <a:cubicBezTo>
                  <a:pt x="393882" y="836009"/>
                  <a:pt x="-8930" y="665607"/>
                  <a:pt x="173474" y="442055"/>
                </a:cubicBezTo>
                <a:cubicBezTo>
                  <a:pt x="270248" y="323469"/>
                  <a:pt x="433030" y="371284"/>
                  <a:pt x="459224" y="431863"/>
                </a:cubicBezTo>
                <a:cubicBezTo>
                  <a:pt x="485322" y="492633"/>
                  <a:pt x="491799" y="664750"/>
                  <a:pt x="667250" y="644366"/>
                </a:cubicBezTo>
                <a:cubicBezTo>
                  <a:pt x="667250" y="644366"/>
                  <a:pt x="797837" y="570928"/>
                  <a:pt x="814220" y="464725"/>
                </a:cubicBezTo>
                <a:cubicBezTo>
                  <a:pt x="824460" y="398348"/>
                  <a:pt x="892072" y="354331"/>
                  <a:pt x="969247" y="358559"/>
                </a:cubicBezTo>
                <a:close/>
                <a:moveTo>
                  <a:pt x="702492" y="0"/>
                </a:moveTo>
                <a:cubicBezTo>
                  <a:pt x="790816" y="0"/>
                  <a:pt x="862417" y="71601"/>
                  <a:pt x="862417" y="159925"/>
                </a:cubicBezTo>
                <a:cubicBezTo>
                  <a:pt x="862417" y="248249"/>
                  <a:pt x="790816" y="319850"/>
                  <a:pt x="702492" y="319850"/>
                </a:cubicBezTo>
                <a:cubicBezTo>
                  <a:pt x="614168" y="319850"/>
                  <a:pt x="542567" y="248249"/>
                  <a:pt x="542567" y="159925"/>
                </a:cubicBezTo>
                <a:cubicBezTo>
                  <a:pt x="542567" y="71601"/>
                  <a:pt x="614168" y="0"/>
                  <a:pt x="702492" y="0"/>
                </a:cubicBezTo>
                <a:close/>
              </a:path>
            </a:pathLst>
          </a:custGeom>
          <a:gradFill>
            <a:gsLst>
              <a:gs pos="0">
                <a:srgbClr val="A02C43"/>
              </a:gs>
              <a:gs pos="100000">
                <a:srgbClr val="FE6327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C7B417-005C-4FC1-BA01-9A4B7FF9AA9C}"/>
              </a:ext>
            </a:extLst>
          </p:cNvPr>
          <p:cNvSpPr txBox="1">
            <a:spLocks/>
          </p:cNvSpPr>
          <p:nvPr/>
        </p:nvSpPr>
        <p:spPr>
          <a:xfrm>
            <a:off x="4206439" y="3289337"/>
            <a:ext cx="7985561" cy="5326026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endParaRPr lang="en-US" sz="1600" dirty="0">
              <a:solidFill>
                <a:srgbClr val="34304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6756937-611A-4352-AA2E-99DB60E8D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462" y="1957387"/>
            <a:ext cx="7529513" cy="4100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B56237-7F52-48E6-AE6A-310E65C642EC}"/>
              </a:ext>
            </a:extLst>
          </p:cNvPr>
          <p:cNvSpPr txBox="1"/>
          <p:nvPr/>
        </p:nvSpPr>
        <p:spPr>
          <a:xfrm>
            <a:off x="4572000" y="1243013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/>
              <a:t>PACMAN</a:t>
            </a:r>
          </a:p>
        </p:txBody>
      </p:sp>
    </p:spTree>
    <p:extLst>
      <p:ext uri="{BB962C8B-B14F-4D97-AF65-F5344CB8AC3E}">
        <p14:creationId xmlns:p14="http://schemas.microsoft.com/office/powerpoint/2010/main" val="2345923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55B79BB-1FF5-4CA9-9136-4FC874C7F90F}"/>
              </a:ext>
            </a:extLst>
          </p:cNvPr>
          <p:cNvSpPr/>
          <p:nvPr/>
        </p:nvSpPr>
        <p:spPr>
          <a:xfrm>
            <a:off x="0" y="3511298"/>
            <a:ext cx="2638810" cy="3042750"/>
          </a:xfrm>
          <a:custGeom>
            <a:avLst/>
            <a:gdLst>
              <a:gd name="connsiteX0" fmla="*/ 1255799 w 1405049"/>
              <a:gd name="connsiteY0" fmla="*/ 1322546 h 1620129"/>
              <a:gd name="connsiteX1" fmla="*/ 1365241 w 1405049"/>
              <a:gd name="connsiteY1" fmla="*/ 1431988 h 1620129"/>
              <a:gd name="connsiteX2" fmla="*/ 1255799 w 1405049"/>
              <a:gd name="connsiteY2" fmla="*/ 1541431 h 1620129"/>
              <a:gd name="connsiteX3" fmla="*/ 1146357 w 1405049"/>
              <a:gd name="connsiteY3" fmla="*/ 1431988 h 1620129"/>
              <a:gd name="connsiteX4" fmla="*/ 1255799 w 1405049"/>
              <a:gd name="connsiteY4" fmla="*/ 1322546 h 1620129"/>
              <a:gd name="connsiteX5" fmla="*/ 969247 w 1405049"/>
              <a:gd name="connsiteY5" fmla="*/ 358559 h 1620129"/>
              <a:gd name="connsiteX6" fmla="*/ 1108162 w 1405049"/>
              <a:gd name="connsiteY6" fmla="*/ 423862 h 1620129"/>
              <a:gd name="connsiteX7" fmla="*/ 997958 w 1405049"/>
              <a:gd name="connsiteY7" fmla="*/ 762667 h 1620129"/>
              <a:gd name="connsiteX8" fmla="*/ 1340858 w 1405049"/>
              <a:gd name="connsiteY8" fmla="*/ 689229 h 1620129"/>
              <a:gd name="connsiteX9" fmla="*/ 1361241 w 1405049"/>
              <a:gd name="connsiteY9" fmla="*/ 979360 h 1620129"/>
              <a:gd name="connsiteX10" fmla="*/ 1036248 w 1405049"/>
              <a:gd name="connsiteY10" fmla="*/ 1072610 h 1620129"/>
              <a:gd name="connsiteX11" fmla="*/ 1165312 w 1405049"/>
              <a:gd name="connsiteY11" fmla="*/ 1236154 h 1620129"/>
              <a:gd name="connsiteX12" fmla="*/ 920424 w 1405049"/>
              <a:gd name="connsiteY12" fmla="*/ 1289209 h 1620129"/>
              <a:gd name="connsiteX13" fmla="*/ 914328 w 1405049"/>
              <a:gd name="connsiteY13" fmla="*/ 1605534 h 1620129"/>
              <a:gd name="connsiteX14" fmla="*/ 626578 w 1405049"/>
              <a:gd name="connsiteY14" fmla="*/ 1497330 h 1620129"/>
              <a:gd name="connsiteX15" fmla="*/ 511135 w 1405049"/>
              <a:gd name="connsiteY15" fmla="*/ 1281017 h 1620129"/>
              <a:gd name="connsiteX16" fmla="*/ 414266 w 1405049"/>
              <a:gd name="connsiteY16" fmla="*/ 1456563 h 1620129"/>
              <a:gd name="connsiteX17" fmla="*/ 209097 w 1405049"/>
              <a:gd name="connsiteY17" fmla="*/ 1572863 h 1620129"/>
              <a:gd name="connsiteX18" fmla="*/ 177569 w 1405049"/>
              <a:gd name="connsiteY18" fmla="*/ 1338167 h 1620129"/>
              <a:gd name="connsiteX19" fmla="*/ 333589 w 1405049"/>
              <a:gd name="connsiteY19" fmla="*/ 1244251 h 1620129"/>
              <a:gd name="connsiteX20" fmla="*/ 142803 w 1405049"/>
              <a:gd name="connsiteY20" fmla="*/ 1179957 h 1620129"/>
              <a:gd name="connsiteX21" fmla="*/ 32599 w 1405049"/>
              <a:gd name="connsiteY21" fmla="*/ 931926 h 1620129"/>
              <a:gd name="connsiteX22" fmla="*/ 371308 w 1405049"/>
              <a:gd name="connsiteY22" fmla="*/ 897255 h 1620129"/>
              <a:gd name="connsiteX23" fmla="*/ 173474 w 1405049"/>
              <a:gd name="connsiteY23" fmla="*/ 442055 h 1620129"/>
              <a:gd name="connsiteX24" fmla="*/ 459224 w 1405049"/>
              <a:gd name="connsiteY24" fmla="*/ 431863 h 1620129"/>
              <a:gd name="connsiteX25" fmla="*/ 667250 w 1405049"/>
              <a:gd name="connsiteY25" fmla="*/ 644366 h 1620129"/>
              <a:gd name="connsiteX26" fmla="*/ 814220 w 1405049"/>
              <a:gd name="connsiteY26" fmla="*/ 464725 h 1620129"/>
              <a:gd name="connsiteX27" fmla="*/ 969247 w 1405049"/>
              <a:gd name="connsiteY27" fmla="*/ 358559 h 1620129"/>
              <a:gd name="connsiteX28" fmla="*/ 702492 w 1405049"/>
              <a:gd name="connsiteY28" fmla="*/ 0 h 1620129"/>
              <a:gd name="connsiteX29" fmla="*/ 862417 w 1405049"/>
              <a:gd name="connsiteY29" fmla="*/ 159925 h 1620129"/>
              <a:gd name="connsiteX30" fmla="*/ 702492 w 1405049"/>
              <a:gd name="connsiteY30" fmla="*/ 319850 h 1620129"/>
              <a:gd name="connsiteX31" fmla="*/ 542567 w 1405049"/>
              <a:gd name="connsiteY31" fmla="*/ 159925 h 1620129"/>
              <a:gd name="connsiteX32" fmla="*/ 702492 w 1405049"/>
              <a:gd name="connsiteY32" fmla="*/ 0 h 1620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05049" h="1620129">
                <a:moveTo>
                  <a:pt x="1255799" y="1322546"/>
                </a:moveTo>
                <a:cubicBezTo>
                  <a:pt x="1316242" y="1322546"/>
                  <a:pt x="1365241" y="1371545"/>
                  <a:pt x="1365241" y="1431988"/>
                </a:cubicBezTo>
                <a:cubicBezTo>
                  <a:pt x="1365241" y="1492431"/>
                  <a:pt x="1316243" y="1541431"/>
                  <a:pt x="1255799" y="1541431"/>
                </a:cubicBezTo>
                <a:cubicBezTo>
                  <a:pt x="1195356" y="1541431"/>
                  <a:pt x="1146357" y="1492432"/>
                  <a:pt x="1146357" y="1431988"/>
                </a:cubicBezTo>
                <a:cubicBezTo>
                  <a:pt x="1146357" y="1371545"/>
                  <a:pt x="1195356" y="1322546"/>
                  <a:pt x="1255799" y="1322546"/>
                </a:cubicBezTo>
                <a:close/>
                <a:moveTo>
                  <a:pt x="969247" y="358559"/>
                </a:moveTo>
                <a:cubicBezTo>
                  <a:pt x="1015552" y="361095"/>
                  <a:pt x="1065300" y="381000"/>
                  <a:pt x="1108162" y="423862"/>
                </a:cubicBezTo>
                <a:cubicBezTo>
                  <a:pt x="1222462" y="538162"/>
                  <a:pt x="957095" y="668750"/>
                  <a:pt x="997958" y="762667"/>
                </a:cubicBezTo>
                <a:cubicBezTo>
                  <a:pt x="1038820" y="856583"/>
                  <a:pt x="1192839" y="665702"/>
                  <a:pt x="1340858" y="689229"/>
                </a:cubicBezTo>
                <a:cubicBezTo>
                  <a:pt x="1401437" y="698849"/>
                  <a:pt x="1438870" y="840962"/>
                  <a:pt x="1361241" y="979360"/>
                </a:cubicBezTo>
                <a:cubicBezTo>
                  <a:pt x="1283708" y="1117854"/>
                  <a:pt x="1045964" y="1039654"/>
                  <a:pt x="1036248" y="1072610"/>
                </a:cubicBezTo>
                <a:cubicBezTo>
                  <a:pt x="1026533" y="1105567"/>
                  <a:pt x="1208174" y="1146429"/>
                  <a:pt x="1165312" y="1236154"/>
                </a:cubicBezTo>
                <a:cubicBezTo>
                  <a:pt x="1134927" y="1299782"/>
                  <a:pt x="947951" y="1161669"/>
                  <a:pt x="920424" y="1289209"/>
                </a:cubicBezTo>
                <a:cubicBezTo>
                  <a:pt x="910804" y="1333786"/>
                  <a:pt x="1058156" y="1526000"/>
                  <a:pt x="914328" y="1605534"/>
                </a:cubicBezTo>
                <a:cubicBezTo>
                  <a:pt x="832699" y="1650683"/>
                  <a:pt x="692967" y="1584484"/>
                  <a:pt x="626578" y="1497330"/>
                </a:cubicBezTo>
                <a:cubicBezTo>
                  <a:pt x="531709" y="1372838"/>
                  <a:pt x="592478" y="1285018"/>
                  <a:pt x="511135" y="1281017"/>
                </a:cubicBezTo>
                <a:cubicBezTo>
                  <a:pt x="429791" y="1277017"/>
                  <a:pt x="410170" y="1423892"/>
                  <a:pt x="414266" y="1456563"/>
                </a:cubicBezTo>
                <a:cubicBezTo>
                  <a:pt x="418361" y="1489234"/>
                  <a:pt x="351972" y="1646396"/>
                  <a:pt x="209097" y="1572863"/>
                </a:cubicBezTo>
                <a:cubicBezTo>
                  <a:pt x="66222" y="1499425"/>
                  <a:pt x="102989" y="1374838"/>
                  <a:pt x="177569" y="1338167"/>
                </a:cubicBezTo>
                <a:cubicBezTo>
                  <a:pt x="240530" y="1307116"/>
                  <a:pt x="343685" y="1329976"/>
                  <a:pt x="333589" y="1244251"/>
                </a:cubicBezTo>
                <a:cubicBezTo>
                  <a:pt x="323492" y="1158526"/>
                  <a:pt x="285011" y="1242155"/>
                  <a:pt x="142803" y="1179957"/>
                </a:cubicBezTo>
                <a:cubicBezTo>
                  <a:pt x="44791" y="1137094"/>
                  <a:pt x="-52459" y="1037749"/>
                  <a:pt x="32599" y="931926"/>
                </a:cubicBezTo>
                <a:cubicBezTo>
                  <a:pt x="158138" y="775811"/>
                  <a:pt x="348638" y="958501"/>
                  <a:pt x="371308" y="897255"/>
                </a:cubicBezTo>
                <a:cubicBezTo>
                  <a:pt x="393882" y="836009"/>
                  <a:pt x="-8930" y="665607"/>
                  <a:pt x="173474" y="442055"/>
                </a:cubicBezTo>
                <a:cubicBezTo>
                  <a:pt x="270248" y="323469"/>
                  <a:pt x="433030" y="371284"/>
                  <a:pt x="459224" y="431863"/>
                </a:cubicBezTo>
                <a:cubicBezTo>
                  <a:pt x="485322" y="492633"/>
                  <a:pt x="491799" y="664750"/>
                  <a:pt x="667250" y="644366"/>
                </a:cubicBezTo>
                <a:cubicBezTo>
                  <a:pt x="667250" y="644366"/>
                  <a:pt x="797837" y="570928"/>
                  <a:pt x="814220" y="464725"/>
                </a:cubicBezTo>
                <a:cubicBezTo>
                  <a:pt x="824460" y="398348"/>
                  <a:pt x="892072" y="354331"/>
                  <a:pt x="969247" y="358559"/>
                </a:cubicBezTo>
                <a:close/>
                <a:moveTo>
                  <a:pt x="702492" y="0"/>
                </a:moveTo>
                <a:cubicBezTo>
                  <a:pt x="790816" y="0"/>
                  <a:pt x="862417" y="71601"/>
                  <a:pt x="862417" y="159925"/>
                </a:cubicBezTo>
                <a:cubicBezTo>
                  <a:pt x="862417" y="248249"/>
                  <a:pt x="790816" y="319850"/>
                  <a:pt x="702492" y="319850"/>
                </a:cubicBezTo>
                <a:cubicBezTo>
                  <a:pt x="614168" y="319850"/>
                  <a:pt x="542567" y="248249"/>
                  <a:pt x="542567" y="159925"/>
                </a:cubicBezTo>
                <a:cubicBezTo>
                  <a:pt x="542567" y="71601"/>
                  <a:pt x="614168" y="0"/>
                  <a:pt x="702492" y="0"/>
                </a:cubicBezTo>
                <a:close/>
              </a:path>
            </a:pathLst>
          </a:custGeom>
          <a:gradFill>
            <a:gsLst>
              <a:gs pos="0">
                <a:srgbClr val="A02C43"/>
              </a:gs>
              <a:gs pos="100000">
                <a:srgbClr val="FE6327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C7B417-005C-4FC1-BA01-9A4B7FF9AA9C}"/>
              </a:ext>
            </a:extLst>
          </p:cNvPr>
          <p:cNvSpPr txBox="1">
            <a:spLocks/>
          </p:cNvSpPr>
          <p:nvPr/>
        </p:nvSpPr>
        <p:spPr>
          <a:xfrm>
            <a:off x="4206439" y="3289337"/>
            <a:ext cx="7985561" cy="5326026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endParaRPr lang="en-US" sz="1600" dirty="0">
              <a:solidFill>
                <a:srgbClr val="34304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25DDFB-26AC-47EC-A00E-E5234AE7958A}"/>
              </a:ext>
            </a:extLst>
          </p:cNvPr>
          <p:cNvSpPr txBox="1"/>
          <p:nvPr/>
        </p:nvSpPr>
        <p:spPr>
          <a:xfrm>
            <a:off x="3914776" y="297181"/>
            <a:ext cx="7743825" cy="6421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Reinforment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learning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pacman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(game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pacman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pacman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agent agar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terkena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hantu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reward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berupa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kemenangan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Objective : 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memenangkan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pertandingan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State-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RGB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size game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: Agent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bergerak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memakan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makanan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environment,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menghadapi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dilema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mengeksplorasi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keadaan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sambil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memaksimalkan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imbalannya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Reward :  Agent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menerima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hadiah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(Reward / Value)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berhasil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memakan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makanan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menerima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hukuman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(Punishment)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apabila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tersentuh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hantu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kalah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Termination :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kalah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		Environment :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berupa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rgb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size  game</a:t>
            </a:r>
          </a:p>
          <a:p>
            <a:pPr marL="457200" algn="just">
              <a:lnSpc>
                <a:spcPct val="107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Agent :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pacman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: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berupa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</a:p>
          <a:p>
            <a:pPr marL="457200" algn="just">
              <a:lnSpc>
                <a:spcPct val="107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Reward :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kalah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Pemrosesan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membutuhkan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lama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learning agent dan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pengenalan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environment,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melawan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computer.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234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138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Riadi .</dc:creator>
  <cp:lastModifiedBy>Satria Nur Saputro</cp:lastModifiedBy>
  <cp:revision>43</cp:revision>
  <dcterms:created xsi:type="dcterms:W3CDTF">2019-10-27T19:24:21Z</dcterms:created>
  <dcterms:modified xsi:type="dcterms:W3CDTF">2022-03-21T09:28:21Z</dcterms:modified>
</cp:coreProperties>
</file>