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1"/>
  </p:notesMasterIdLst>
  <p:sldIdLst>
    <p:sldId id="256" r:id="rId3"/>
    <p:sldId id="257" r:id="rId4"/>
    <p:sldId id="258" r:id="rId5"/>
    <p:sldId id="272" r:id="rId6"/>
    <p:sldId id="259" r:id="rId7"/>
    <p:sldId id="275" r:id="rId8"/>
    <p:sldId id="273" r:id="rId9"/>
    <p:sldId id="260" r:id="rId10"/>
    <p:sldId id="261" r:id="rId11"/>
    <p:sldId id="262" r:id="rId12"/>
    <p:sldId id="263" r:id="rId13"/>
    <p:sldId id="264" r:id="rId14"/>
    <p:sldId id="265" r:id="rId15"/>
    <p:sldId id="266" r:id="rId16"/>
    <p:sldId id="274"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di Afandi"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3T08:04:48.620" idx="3">
    <p:pos x="6000" y="0"/>
    <p:text>Satria Nur Saputro</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13T08:10:34.061" idx="5">
    <p:pos x="6000" y="0"/>
    <p:text>Anggeralmasih Wiradika Rusmana</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13T08:05:09.156" idx="6">
    <p:pos x="6000" y="0"/>
    <p:text>Hijri Adwaulhilal</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13T08:08:41.604" idx="2">
    <p:pos x="6000" y="0"/>
    <p:text>Finder Normandia Yehezkiel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1757D-66F5-4890-983F-51F72125E539}"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49CDA-8495-44E5-8191-E7DC095E7EB2}" type="slidenum">
              <a:rPr lang="en-US" smtClean="0"/>
              <a:t>‹#›</a:t>
            </a:fld>
            <a:endParaRPr lang="en-US"/>
          </a:p>
        </p:txBody>
      </p:sp>
    </p:spTree>
    <p:extLst>
      <p:ext uri="{BB962C8B-B14F-4D97-AF65-F5344CB8AC3E}">
        <p14:creationId xmlns:p14="http://schemas.microsoft.com/office/powerpoint/2010/main" val="11519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18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344b0f8c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344b0f8c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339eb802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339eb802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33fe4b34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33fe4b34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71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9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908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33fe4b34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33fe4b34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a2de12b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0a18aa2564_0_23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0a73ee225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0a2de12ba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Isu yang kami angkat pada projek ini adalah kelelahan mental karyawan, semenjak pandemi berlangsung kondisi pada lingkungan pekerjaan membuat beberapa mental karyawan stress. Selain itu kami mendapati bahwa metode analisis yang digunakan kebbanyakan masih secara manual yang mana akan menyita banyak waktu dalam mengidentifikasi umpan balik dari karyawan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b68f5f6c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Pengguna hanya perlu mengupload video feedback mereka terhadap perusahaan pada menu upload</a:t>
            </a:r>
            <a:endParaRPr/>
          </a:p>
          <a:p>
            <a:pPr marL="0" lvl="0" indent="0" algn="l" rtl="0">
              <a:spcBef>
                <a:spcPts val="0"/>
              </a:spcBef>
              <a:spcAft>
                <a:spcPts val="0"/>
              </a:spcAft>
              <a:buNone/>
            </a:pPr>
            <a:r>
              <a:rPr lang="en"/>
              <a:t>Library face recognition akan mengidentifikasi wajah siapa pada video yang di upload</a:t>
            </a:r>
            <a:endParaRPr/>
          </a:p>
          <a:p>
            <a:pPr marL="0" lvl="0" indent="0" algn="l" rtl="0">
              <a:spcBef>
                <a:spcPts val="0"/>
              </a:spcBef>
              <a:spcAft>
                <a:spcPts val="0"/>
              </a:spcAft>
              <a:buNone/>
            </a:pPr>
            <a:r>
              <a:rPr lang="en"/>
              <a:t>Setelah identifikasi wajah, akan dilanjutkan ekstraksi suara ke teks menggunakan library speech recognition</a:t>
            </a:r>
            <a:endParaRPr/>
          </a:p>
          <a:p>
            <a:pPr marL="0" lvl="0" indent="0" algn="l" rtl="0">
              <a:spcBef>
                <a:spcPts val="0"/>
              </a:spcBef>
              <a:spcAft>
                <a:spcPts val="0"/>
              </a:spcAft>
              <a:buNone/>
            </a:pPr>
            <a:r>
              <a:rPr lang="en"/>
              <a:t>Dari teks yang telah diekstraksi, dilanjutkan analisis emosi menggunakan model BERT</a:t>
            </a:r>
            <a:endParaRPr/>
          </a:p>
          <a:p>
            <a:pPr marL="0" lvl="0" indent="0" algn="l" rtl="0">
              <a:spcBef>
                <a:spcPts val="0"/>
              </a:spcBef>
              <a:spcAft>
                <a:spcPts val="0"/>
              </a:spcAft>
              <a:buNone/>
            </a:pPr>
            <a:r>
              <a:rPr lang="en"/>
              <a:t>Hasil analisis emosi dapat berupa happy, sadness, angry, love dan fear.</a:t>
            </a:r>
            <a:endParaRPr/>
          </a:p>
          <a:p>
            <a:pPr marL="0" lvl="0" indent="0" algn="l" rtl="0">
              <a:spcBef>
                <a:spcPts val="0"/>
              </a:spcBef>
              <a:spcAft>
                <a:spcPts val="0"/>
              </a:spcAft>
              <a:buNone/>
            </a:pPr>
            <a:r>
              <a:rPr lang="en"/>
              <a:t>Setelah berhasil dianalisis, hasilnya akan ditampilkan di web.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990F-36FF-44C6-ED7B-F2EBF71BC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F58A-4374-013C-0AAC-6935C2A85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00198-1140-F1FA-3302-1CB80D1C32EA}"/>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DE2B074B-7848-18E1-82D6-3776BB52F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E813F-3532-A8CA-682C-01C47E9D4506}"/>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60674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6902-A99E-04E0-CF81-2E2D22E3B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4F68AE-3D8D-D626-644C-4B7FFF45D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B1B2-3F9F-3414-265E-2F49C54DD5B2}"/>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CB39405C-5107-1E4D-32FA-1DE77F1B5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01C73-346A-02BF-A892-0E352073334C}"/>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0984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67E13-0CB7-0C6B-8C87-70460D82E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D9C1A-547E-DCE8-083A-247DBD187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E5367-DF81-57CB-344D-481057F22D9B}"/>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1AEDFFC0-207F-E566-07EB-3B5EFF662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BC2A5-4EF4-054D-5C4F-B965706310B4}"/>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85623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5200" y="0"/>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0" name="Google Shape;10;p2"/>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1" name="Google Shape;11;p2"/>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2" name="Google Shape;12;p2"/>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 name="Google Shape;13;p2"/>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4475400" y="1554480"/>
            <a:ext cx="5882800" cy="250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a:off x="4475400" y="4055847"/>
            <a:ext cx="58828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4133" b="1">
                <a:solidFill>
                  <a:schemeClr val="accent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6" name="Google Shape;16;p2"/>
          <p:cNvSpPr txBox="1">
            <a:spLocks noGrp="1"/>
          </p:cNvSpPr>
          <p:nvPr>
            <p:ph type="subTitle" idx="2"/>
          </p:nvPr>
        </p:nvSpPr>
        <p:spPr>
          <a:xfrm>
            <a:off x="4475400" y="5120447"/>
            <a:ext cx="5882800" cy="5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98626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48" name="Google Shape;48;p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9" name="Google Shape;49;p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1194667" y="1899044"/>
            <a:ext cx="4901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1194667" y="2906301"/>
            <a:ext cx="4901200" cy="17524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rgbClr val="434343"/>
              </a:buClr>
              <a:buSzPts val="1400"/>
              <a:buChar char="●"/>
              <a:defRPr sz="1867">
                <a:solidFill>
                  <a:srgbClr val="434343"/>
                </a:solidFill>
              </a:defRPr>
            </a:lvl1pPr>
            <a:lvl2pPr marL="1219170" lvl="1" indent="-423323" rtl="0">
              <a:lnSpc>
                <a:spcPct val="100000"/>
              </a:lnSpc>
              <a:spcBef>
                <a:spcPts val="0"/>
              </a:spcBef>
              <a:spcAft>
                <a:spcPts val="0"/>
              </a:spcAft>
              <a:buClr>
                <a:srgbClr val="434343"/>
              </a:buClr>
              <a:buSzPts val="1400"/>
              <a:buChar char="○"/>
              <a:defRPr>
                <a:solidFill>
                  <a:srgbClr val="434343"/>
                </a:solidFill>
              </a:defRPr>
            </a:lvl2pPr>
            <a:lvl3pPr marL="1828754" lvl="2" indent="-423323" rtl="0">
              <a:lnSpc>
                <a:spcPct val="100000"/>
              </a:lnSpc>
              <a:spcBef>
                <a:spcPts val="0"/>
              </a:spcBef>
              <a:spcAft>
                <a:spcPts val="0"/>
              </a:spcAft>
              <a:buClr>
                <a:srgbClr val="434343"/>
              </a:buClr>
              <a:buSzPts val="1400"/>
              <a:buChar char="■"/>
              <a:defRPr>
                <a:solidFill>
                  <a:srgbClr val="434343"/>
                </a:solidFill>
              </a:defRPr>
            </a:lvl3pPr>
            <a:lvl4pPr marL="2438339" lvl="3" indent="-423323" rtl="0">
              <a:lnSpc>
                <a:spcPct val="100000"/>
              </a:lnSpc>
              <a:spcBef>
                <a:spcPts val="0"/>
              </a:spcBef>
              <a:spcAft>
                <a:spcPts val="0"/>
              </a:spcAft>
              <a:buClr>
                <a:srgbClr val="434343"/>
              </a:buClr>
              <a:buSzPts val="1400"/>
              <a:buChar char="●"/>
              <a:defRPr>
                <a:solidFill>
                  <a:srgbClr val="434343"/>
                </a:solidFill>
              </a:defRPr>
            </a:lvl4pPr>
            <a:lvl5pPr marL="3047924" lvl="4" indent="-423323" rtl="0">
              <a:lnSpc>
                <a:spcPct val="100000"/>
              </a:lnSpc>
              <a:spcBef>
                <a:spcPts val="0"/>
              </a:spcBef>
              <a:spcAft>
                <a:spcPts val="0"/>
              </a:spcAft>
              <a:buClr>
                <a:srgbClr val="434343"/>
              </a:buClr>
              <a:buSzPts val="1400"/>
              <a:buChar char="○"/>
              <a:defRPr>
                <a:solidFill>
                  <a:srgbClr val="434343"/>
                </a:solidFill>
              </a:defRPr>
            </a:lvl5pPr>
            <a:lvl6pPr marL="3657509" lvl="5" indent="-423323" rtl="0">
              <a:lnSpc>
                <a:spcPct val="100000"/>
              </a:lnSpc>
              <a:spcBef>
                <a:spcPts val="0"/>
              </a:spcBef>
              <a:spcAft>
                <a:spcPts val="0"/>
              </a:spcAft>
              <a:buClr>
                <a:srgbClr val="434343"/>
              </a:buClr>
              <a:buSzPts val="1400"/>
              <a:buChar char="■"/>
              <a:defRPr>
                <a:solidFill>
                  <a:srgbClr val="434343"/>
                </a:solidFill>
              </a:defRPr>
            </a:lvl6pPr>
            <a:lvl7pPr marL="4267093" lvl="6" indent="-423323" rtl="0">
              <a:lnSpc>
                <a:spcPct val="100000"/>
              </a:lnSpc>
              <a:spcBef>
                <a:spcPts val="0"/>
              </a:spcBef>
              <a:spcAft>
                <a:spcPts val="0"/>
              </a:spcAft>
              <a:buClr>
                <a:srgbClr val="434343"/>
              </a:buClr>
              <a:buSzPts val="1400"/>
              <a:buChar char="●"/>
              <a:defRPr>
                <a:solidFill>
                  <a:srgbClr val="434343"/>
                </a:solidFill>
              </a:defRPr>
            </a:lvl7pPr>
            <a:lvl8pPr marL="4876678" lvl="7" indent="-423323" rtl="0">
              <a:lnSpc>
                <a:spcPct val="100000"/>
              </a:lnSpc>
              <a:spcBef>
                <a:spcPts val="0"/>
              </a:spcBef>
              <a:spcAft>
                <a:spcPts val="0"/>
              </a:spcAft>
              <a:buClr>
                <a:srgbClr val="434343"/>
              </a:buClr>
              <a:buSzPts val="1400"/>
              <a:buChar char="○"/>
              <a:defRPr>
                <a:solidFill>
                  <a:srgbClr val="434343"/>
                </a:solidFill>
              </a:defRPr>
            </a:lvl8pPr>
            <a:lvl9pPr marL="5486263" lvl="8" indent="-423323"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180482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808067" y="2921289"/>
            <a:ext cx="65932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48519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769433" y="4919667"/>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279111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385533" y="2921300"/>
            <a:ext cx="68080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9" name="Google Shape;99;p15"/>
          <p:cNvSpPr txBox="1">
            <a:spLocks noGrp="1"/>
          </p:cNvSpPr>
          <p:nvPr>
            <p:ph type="title" idx="2" hasCustomPrompt="1"/>
          </p:nvPr>
        </p:nvSpPr>
        <p:spPr>
          <a:xfrm>
            <a:off x="138552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0" name="Google Shape;100;p15"/>
          <p:cNvSpPr txBox="1">
            <a:spLocks noGrp="1"/>
          </p:cNvSpPr>
          <p:nvPr>
            <p:ph type="subTitle" idx="1"/>
          </p:nvPr>
        </p:nvSpPr>
        <p:spPr>
          <a:xfrm>
            <a:off x="1385533" y="4913400"/>
            <a:ext cx="68080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9935300" y="4132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2624280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652300" y="2921300"/>
            <a:ext cx="65932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4" name="Google Shape;104;p16"/>
          <p:cNvSpPr txBox="1">
            <a:spLocks noGrp="1"/>
          </p:cNvSpPr>
          <p:nvPr>
            <p:ph type="title" idx="2" hasCustomPrompt="1"/>
          </p:nvPr>
        </p:nvSpPr>
        <p:spPr>
          <a:xfrm>
            <a:off x="364903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5" name="Google Shape;105;p16"/>
          <p:cNvSpPr txBox="1">
            <a:spLocks noGrp="1"/>
          </p:cNvSpPr>
          <p:nvPr>
            <p:ph type="subTitle" idx="1"/>
          </p:nvPr>
        </p:nvSpPr>
        <p:spPr>
          <a:xfrm>
            <a:off x="3374689" y="4913411"/>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4802211" y="-76878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cxnSp>
        <p:nvCxnSpPr>
          <p:cNvPr id="107" name="Google Shape;107;p16"/>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75780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762033" y="4927400"/>
            <a:ext cx="23364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
        <p:nvSpPr>
          <p:cNvPr id="166" name="Google Shape;166;p25"/>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67" name="Google Shape;167;p25"/>
          <p:cNvSpPr/>
          <p:nvPr/>
        </p:nvSpPr>
        <p:spPr>
          <a:xfrm>
            <a:off x="959345" y="1857688"/>
            <a:ext cx="102720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5"/>
          <p:cNvSpPr txBox="1">
            <a:spLocks noGrp="1"/>
          </p:cNvSpPr>
          <p:nvPr>
            <p:ph type="title"/>
          </p:nvPr>
        </p:nvSpPr>
        <p:spPr>
          <a:xfrm>
            <a:off x="11632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69" name="Google Shape;169;p25"/>
          <p:cNvSpPr txBox="1">
            <a:spLocks noGrp="1"/>
          </p:cNvSpPr>
          <p:nvPr>
            <p:ph type="subTitle" idx="1"/>
          </p:nvPr>
        </p:nvSpPr>
        <p:spPr>
          <a:xfrm>
            <a:off x="11632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45384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1" name="Google Shape;171;p25"/>
          <p:cNvSpPr txBox="1">
            <a:spLocks noGrp="1"/>
          </p:cNvSpPr>
          <p:nvPr>
            <p:ph type="subTitle" idx="3"/>
          </p:nvPr>
        </p:nvSpPr>
        <p:spPr>
          <a:xfrm>
            <a:off x="45384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7913600" y="3526684"/>
            <a:ext cx="3115200" cy="5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73" name="Google Shape;173;p25"/>
          <p:cNvSpPr txBox="1">
            <a:spLocks noGrp="1"/>
          </p:cNvSpPr>
          <p:nvPr>
            <p:ph type="subTitle" idx="5"/>
          </p:nvPr>
        </p:nvSpPr>
        <p:spPr>
          <a:xfrm>
            <a:off x="7913600" y="4125632"/>
            <a:ext cx="3115200" cy="12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67">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extLst>
      <p:ext uri="{BB962C8B-B14F-4D97-AF65-F5344CB8AC3E}">
        <p14:creationId xmlns:p14="http://schemas.microsoft.com/office/powerpoint/2010/main" val="1470331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5200" y="0"/>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0" name="Google Shape;10;p2"/>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1" name="Google Shape;11;p2"/>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2" name="Google Shape;12;p2"/>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 name="Google Shape;13;p2"/>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4475400" y="1554480"/>
            <a:ext cx="5882800" cy="250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a:off x="4475400" y="4055847"/>
            <a:ext cx="58828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4133" b="1">
                <a:solidFill>
                  <a:schemeClr val="accent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6" name="Google Shape;16;p2"/>
          <p:cNvSpPr txBox="1">
            <a:spLocks noGrp="1"/>
          </p:cNvSpPr>
          <p:nvPr>
            <p:ph type="subTitle" idx="2"/>
          </p:nvPr>
        </p:nvSpPr>
        <p:spPr>
          <a:xfrm>
            <a:off x="4475400" y="5120447"/>
            <a:ext cx="5882800" cy="5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060050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808067" y="2921289"/>
            <a:ext cx="65932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48519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769433" y="4919667"/>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386039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0509-84D4-3957-DCFC-F2FE02BBF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057F3-0469-93D2-D230-F273195CB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2D44F-0649-D9C7-8418-603ECD843B8D}"/>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E2F5102E-0063-75BC-42C6-8D36C3134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6F160-A7FB-5F6F-83C8-B9277F83C6A7}"/>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496449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4" name="Google Shape;24;p4"/>
          <p:cNvSpPr/>
          <p:nvPr/>
        </p:nvSpPr>
        <p:spPr>
          <a:xfrm>
            <a:off x="949867" y="1454867"/>
            <a:ext cx="10288800" cy="540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subTitle" idx="1"/>
          </p:nvPr>
        </p:nvSpPr>
        <p:spPr>
          <a:xfrm>
            <a:off x="1224800" y="1429000"/>
            <a:ext cx="9742400" cy="47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600">
                <a:solidFill>
                  <a:schemeClr val="accent2"/>
                </a:solidFill>
              </a:defRPr>
            </a:lvl1pPr>
            <a:lvl2pPr lvl="1" rtl="0">
              <a:spcBef>
                <a:spcPts val="0"/>
              </a:spcBef>
              <a:spcAft>
                <a:spcPts val="0"/>
              </a:spcAft>
              <a:buClr>
                <a:schemeClr val="accent2"/>
              </a:buClr>
              <a:buSzPts val="1400"/>
              <a:buChar char="●"/>
              <a:defRPr sz="16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281935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2445484" y="2364596"/>
            <a:ext cx="3669600" cy="71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6096067" y="4709500"/>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6804467" y="2060396"/>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649288" y="4405300"/>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Tree>
    <p:extLst>
      <p:ext uri="{BB962C8B-B14F-4D97-AF65-F5344CB8AC3E}">
        <p14:creationId xmlns:p14="http://schemas.microsoft.com/office/powerpoint/2010/main" val="1073334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7176667" y="2207867"/>
            <a:ext cx="5005600" cy="4678000"/>
          </a:xfrm>
          <a:prstGeom prst="rect">
            <a:avLst/>
          </a:prstGeom>
          <a:noFill/>
          <a:ln>
            <a:noFill/>
          </a:ln>
        </p:spPr>
        <p:txBody>
          <a:bodyPr spcFirstLastPara="1" wrap="square" lIns="121900" tIns="121900" rIns="121900" bIns="121900" anchor="t" anchorCtr="0">
            <a:noAutofit/>
          </a:bodyPr>
          <a:lstStyle/>
          <a:p>
            <a:pPr marL="0" lvl="0" indent="0" algn="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36" name="Google Shape;36;p6"/>
          <p:cNvSpPr/>
          <p:nvPr/>
        </p:nvSpPr>
        <p:spPr>
          <a:xfrm>
            <a:off x="949867" y="1557600"/>
            <a:ext cx="10288800" cy="530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Tree>
    <p:extLst>
      <p:ext uri="{BB962C8B-B14F-4D97-AF65-F5344CB8AC3E}">
        <p14:creationId xmlns:p14="http://schemas.microsoft.com/office/powerpoint/2010/main" val="459936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2180000"/>
            <a:ext cx="6278800" cy="467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3012600" y="2465900"/>
            <a:ext cx="6166800" cy="23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06847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5901200" cy="5020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4" name="Google Shape;44;p8"/>
          <p:cNvSpPr/>
          <p:nvPr/>
        </p:nvSpPr>
        <p:spPr>
          <a:xfrm>
            <a:off x="2042400" y="1269200"/>
            <a:ext cx="8107200" cy="4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txBox="1">
            <a:spLocks noGrp="1"/>
          </p:cNvSpPr>
          <p:nvPr>
            <p:ph type="title"/>
          </p:nvPr>
        </p:nvSpPr>
        <p:spPr>
          <a:xfrm>
            <a:off x="2389344" y="2088600"/>
            <a:ext cx="7420400" cy="268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10133">
                <a:solidFill>
                  <a:schemeClr val="accent1"/>
                </a:solidFill>
              </a:defRPr>
            </a:lvl1pPr>
            <a:lvl2pPr lvl="1" algn="ctr">
              <a:spcBef>
                <a:spcPts val="0"/>
              </a:spcBef>
              <a:spcAft>
                <a:spcPts val="0"/>
              </a:spcAft>
              <a:buClr>
                <a:schemeClr val="accent1"/>
              </a:buClr>
              <a:buSzPts val="6000"/>
              <a:buNone/>
              <a:defRPr sz="8000">
                <a:solidFill>
                  <a:schemeClr val="accent1"/>
                </a:solidFill>
              </a:defRPr>
            </a:lvl2pPr>
            <a:lvl3pPr lvl="2" algn="ctr">
              <a:spcBef>
                <a:spcPts val="0"/>
              </a:spcBef>
              <a:spcAft>
                <a:spcPts val="0"/>
              </a:spcAft>
              <a:buClr>
                <a:schemeClr val="accent1"/>
              </a:buClr>
              <a:buSzPts val="6000"/>
              <a:buNone/>
              <a:defRPr sz="8000">
                <a:solidFill>
                  <a:schemeClr val="accent1"/>
                </a:solidFill>
              </a:defRPr>
            </a:lvl3pPr>
            <a:lvl4pPr lvl="3" algn="ctr">
              <a:spcBef>
                <a:spcPts val="0"/>
              </a:spcBef>
              <a:spcAft>
                <a:spcPts val="0"/>
              </a:spcAft>
              <a:buClr>
                <a:schemeClr val="accent1"/>
              </a:buClr>
              <a:buSzPts val="6000"/>
              <a:buNone/>
              <a:defRPr sz="8000">
                <a:solidFill>
                  <a:schemeClr val="accent1"/>
                </a:solidFill>
              </a:defRPr>
            </a:lvl4pPr>
            <a:lvl5pPr lvl="4" algn="ctr">
              <a:spcBef>
                <a:spcPts val="0"/>
              </a:spcBef>
              <a:spcAft>
                <a:spcPts val="0"/>
              </a:spcAft>
              <a:buClr>
                <a:schemeClr val="accent1"/>
              </a:buClr>
              <a:buSzPts val="6000"/>
              <a:buNone/>
              <a:defRPr sz="8000">
                <a:solidFill>
                  <a:schemeClr val="accent1"/>
                </a:solidFill>
              </a:defRPr>
            </a:lvl5pPr>
            <a:lvl6pPr lvl="5" algn="ctr">
              <a:spcBef>
                <a:spcPts val="0"/>
              </a:spcBef>
              <a:spcAft>
                <a:spcPts val="0"/>
              </a:spcAft>
              <a:buClr>
                <a:schemeClr val="accent1"/>
              </a:buClr>
              <a:buSzPts val="6000"/>
              <a:buNone/>
              <a:defRPr sz="8000">
                <a:solidFill>
                  <a:schemeClr val="accent1"/>
                </a:solidFill>
              </a:defRPr>
            </a:lvl6pPr>
            <a:lvl7pPr lvl="6" algn="ctr">
              <a:spcBef>
                <a:spcPts val="0"/>
              </a:spcBef>
              <a:spcAft>
                <a:spcPts val="0"/>
              </a:spcAft>
              <a:buClr>
                <a:schemeClr val="accent1"/>
              </a:buClr>
              <a:buSzPts val="6000"/>
              <a:buNone/>
              <a:defRPr sz="8000">
                <a:solidFill>
                  <a:schemeClr val="accent1"/>
                </a:solidFill>
              </a:defRPr>
            </a:lvl7pPr>
            <a:lvl8pPr lvl="7" algn="ctr">
              <a:spcBef>
                <a:spcPts val="0"/>
              </a:spcBef>
              <a:spcAft>
                <a:spcPts val="0"/>
              </a:spcAft>
              <a:buClr>
                <a:schemeClr val="accent1"/>
              </a:buClr>
              <a:buSzPts val="6000"/>
              <a:buNone/>
              <a:defRPr sz="8000">
                <a:solidFill>
                  <a:schemeClr val="accent1"/>
                </a:solidFill>
              </a:defRPr>
            </a:lvl8pPr>
            <a:lvl9pPr lvl="8" algn="ctr">
              <a:spcBef>
                <a:spcPts val="0"/>
              </a:spcBef>
              <a:spcAft>
                <a:spcPts val="0"/>
              </a:spcAft>
              <a:buClr>
                <a:schemeClr val="accent1"/>
              </a:buClr>
              <a:buSzPts val="6000"/>
              <a:buNone/>
              <a:defRPr sz="8000">
                <a:solidFill>
                  <a:schemeClr val="accent1"/>
                </a:solidFill>
              </a:defRPr>
            </a:lvl9pPr>
          </a:lstStyle>
          <a:p>
            <a:endParaRPr/>
          </a:p>
        </p:txBody>
      </p:sp>
      <p:sp>
        <p:nvSpPr>
          <p:cNvPr id="46" name="Google Shape;46;p8"/>
          <p:cNvSpPr txBox="1"/>
          <p:nvPr/>
        </p:nvSpPr>
        <p:spPr>
          <a:xfrm rot="-5400000">
            <a:off x="10747600" y="5216800"/>
            <a:ext cx="1850800" cy="1742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Tree>
    <p:extLst>
      <p:ext uri="{BB962C8B-B14F-4D97-AF65-F5344CB8AC3E}">
        <p14:creationId xmlns:p14="http://schemas.microsoft.com/office/powerpoint/2010/main" val="472486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48" name="Google Shape;48;p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49" name="Google Shape;49;p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1194667" y="1899044"/>
            <a:ext cx="4901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1194667" y="2906301"/>
            <a:ext cx="4901200" cy="17524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rgbClr val="434343"/>
              </a:buClr>
              <a:buSzPts val="1400"/>
              <a:buChar char="●"/>
              <a:defRPr sz="1867">
                <a:solidFill>
                  <a:srgbClr val="434343"/>
                </a:solidFill>
              </a:defRPr>
            </a:lvl1pPr>
            <a:lvl2pPr marL="1219170" lvl="1" indent="-423323" rtl="0">
              <a:lnSpc>
                <a:spcPct val="100000"/>
              </a:lnSpc>
              <a:spcBef>
                <a:spcPts val="0"/>
              </a:spcBef>
              <a:spcAft>
                <a:spcPts val="0"/>
              </a:spcAft>
              <a:buClr>
                <a:srgbClr val="434343"/>
              </a:buClr>
              <a:buSzPts val="1400"/>
              <a:buChar char="○"/>
              <a:defRPr>
                <a:solidFill>
                  <a:srgbClr val="434343"/>
                </a:solidFill>
              </a:defRPr>
            </a:lvl2pPr>
            <a:lvl3pPr marL="1828754" lvl="2" indent="-423323" rtl="0">
              <a:lnSpc>
                <a:spcPct val="100000"/>
              </a:lnSpc>
              <a:spcBef>
                <a:spcPts val="0"/>
              </a:spcBef>
              <a:spcAft>
                <a:spcPts val="0"/>
              </a:spcAft>
              <a:buClr>
                <a:srgbClr val="434343"/>
              </a:buClr>
              <a:buSzPts val="1400"/>
              <a:buChar char="■"/>
              <a:defRPr>
                <a:solidFill>
                  <a:srgbClr val="434343"/>
                </a:solidFill>
              </a:defRPr>
            </a:lvl3pPr>
            <a:lvl4pPr marL="2438339" lvl="3" indent="-423323" rtl="0">
              <a:lnSpc>
                <a:spcPct val="100000"/>
              </a:lnSpc>
              <a:spcBef>
                <a:spcPts val="0"/>
              </a:spcBef>
              <a:spcAft>
                <a:spcPts val="0"/>
              </a:spcAft>
              <a:buClr>
                <a:srgbClr val="434343"/>
              </a:buClr>
              <a:buSzPts val="1400"/>
              <a:buChar char="●"/>
              <a:defRPr>
                <a:solidFill>
                  <a:srgbClr val="434343"/>
                </a:solidFill>
              </a:defRPr>
            </a:lvl4pPr>
            <a:lvl5pPr marL="3047924" lvl="4" indent="-423323" rtl="0">
              <a:lnSpc>
                <a:spcPct val="100000"/>
              </a:lnSpc>
              <a:spcBef>
                <a:spcPts val="0"/>
              </a:spcBef>
              <a:spcAft>
                <a:spcPts val="0"/>
              </a:spcAft>
              <a:buClr>
                <a:srgbClr val="434343"/>
              </a:buClr>
              <a:buSzPts val="1400"/>
              <a:buChar char="○"/>
              <a:defRPr>
                <a:solidFill>
                  <a:srgbClr val="434343"/>
                </a:solidFill>
              </a:defRPr>
            </a:lvl5pPr>
            <a:lvl6pPr marL="3657509" lvl="5" indent="-423323" rtl="0">
              <a:lnSpc>
                <a:spcPct val="100000"/>
              </a:lnSpc>
              <a:spcBef>
                <a:spcPts val="0"/>
              </a:spcBef>
              <a:spcAft>
                <a:spcPts val="0"/>
              </a:spcAft>
              <a:buClr>
                <a:srgbClr val="434343"/>
              </a:buClr>
              <a:buSzPts val="1400"/>
              <a:buChar char="■"/>
              <a:defRPr>
                <a:solidFill>
                  <a:srgbClr val="434343"/>
                </a:solidFill>
              </a:defRPr>
            </a:lvl6pPr>
            <a:lvl7pPr marL="4267093" lvl="6" indent="-423323" rtl="0">
              <a:lnSpc>
                <a:spcPct val="100000"/>
              </a:lnSpc>
              <a:spcBef>
                <a:spcPts val="0"/>
              </a:spcBef>
              <a:spcAft>
                <a:spcPts val="0"/>
              </a:spcAft>
              <a:buClr>
                <a:srgbClr val="434343"/>
              </a:buClr>
              <a:buSzPts val="1400"/>
              <a:buChar char="●"/>
              <a:defRPr>
                <a:solidFill>
                  <a:srgbClr val="434343"/>
                </a:solidFill>
              </a:defRPr>
            </a:lvl7pPr>
            <a:lvl8pPr marL="4876678" lvl="7" indent="-423323" rtl="0">
              <a:lnSpc>
                <a:spcPct val="100000"/>
              </a:lnSpc>
              <a:spcBef>
                <a:spcPts val="0"/>
              </a:spcBef>
              <a:spcAft>
                <a:spcPts val="0"/>
              </a:spcAft>
              <a:buClr>
                <a:srgbClr val="434343"/>
              </a:buClr>
              <a:buSzPts val="1400"/>
              <a:buChar char="○"/>
              <a:defRPr>
                <a:solidFill>
                  <a:srgbClr val="434343"/>
                </a:solidFill>
              </a:defRPr>
            </a:lvl8pPr>
            <a:lvl9pPr marL="5486263" lvl="8" indent="-423323"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922776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960000" y="5384000"/>
            <a:ext cx="102720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461098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6" name="Google Shape;56;p11"/>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57" name="Google Shape;57;p11"/>
          <p:cNvSpPr/>
          <p:nvPr/>
        </p:nvSpPr>
        <p:spPr>
          <a:xfrm>
            <a:off x="2042400" y="1269200"/>
            <a:ext cx="8107200" cy="4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1"/>
          <p:cNvSpPr txBox="1">
            <a:spLocks noGrp="1"/>
          </p:cNvSpPr>
          <p:nvPr>
            <p:ph type="title" hasCustomPrompt="1"/>
          </p:nvPr>
        </p:nvSpPr>
        <p:spPr>
          <a:xfrm>
            <a:off x="2687533" y="1961244"/>
            <a:ext cx="6820000" cy="2014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4133">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59" name="Google Shape;59;p11"/>
          <p:cNvSpPr txBox="1">
            <a:spLocks noGrp="1"/>
          </p:cNvSpPr>
          <p:nvPr>
            <p:ph type="subTitle" idx="1"/>
          </p:nvPr>
        </p:nvSpPr>
        <p:spPr>
          <a:xfrm>
            <a:off x="2687523" y="3976111"/>
            <a:ext cx="6820000" cy="6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None/>
              <a:defRPr sz="2133">
                <a:solidFill>
                  <a:schemeClr val="accent2"/>
                </a:solidFill>
              </a:defRPr>
            </a:lvl1pPr>
            <a:lvl2pPr lvl="1" algn="ctr" rtl="0">
              <a:lnSpc>
                <a:spcPct val="100000"/>
              </a:lnSpc>
              <a:spcBef>
                <a:spcPts val="0"/>
              </a:spcBef>
              <a:spcAft>
                <a:spcPts val="0"/>
              </a:spcAft>
              <a:buClr>
                <a:schemeClr val="accent2"/>
              </a:buClr>
              <a:buSzPts val="1600"/>
              <a:buNone/>
              <a:defRPr sz="2133">
                <a:solidFill>
                  <a:schemeClr val="accent2"/>
                </a:solidFill>
              </a:defRPr>
            </a:lvl2pPr>
            <a:lvl3pPr lvl="2" algn="ctr" rtl="0">
              <a:lnSpc>
                <a:spcPct val="100000"/>
              </a:lnSpc>
              <a:spcBef>
                <a:spcPts val="0"/>
              </a:spcBef>
              <a:spcAft>
                <a:spcPts val="0"/>
              </a:spcAft>
              <a:buClr>
                <a:schemeClr val="accent2"/>
              </a:buClr>
              <a:buSzPts val="1600"/>
              <a:buNone/>
              <a:defRPr sz="2133">
                <a:solidFill>
                  <a:schemeClr val="accent2"/>
                </a:solidFill>
              </a:defRPr>
            </a:lvl3pPr>
            <a:lvl4pPr lvl="3" algn="ctr" rtl="0">
              <a:lnSpc>
                <a:spcPct val="100000"/>
              </a:lnSpc>
              <a:spcBef>
                <a:spcPts val="0"/>
              </a:spcBef>
              <a:spcAft>
                <a:spcPts val="0"/>
              </a:spcAft>
              <a:buClr>
                <a:schemeClr val="accent2"/>
              </a:buClr>
              <a:buSzPts val="1600"/>
              <a:buNone/>
              <a:defRPr sz="2133">
                <a:solidFill>
                  <a:schemeClr val="accent2"/>
                </a:solidFill>
              </a:defRPr>
            </a:lvl4pPr>
            <a:lvl5pPr lvl="4" algn="ctr" rtl="0">
              <a:lnSpc>
                <a:spcPct val="100000"/>
              </a:lnSpc>
              <a:spcBef>
                <a:spcPts val="0"/>
              </a:spcBef>
              <a:spcAft>
                <a:spcPts val="0"/>
              </a:spcAft>
              <a:buClr>
                <a:schemeClr val="accent2"/>
              </a:buClr>
              <a:buSzPts val="1600"/>
              <a:buNone/>
              <a:defRPr sz="2133">
                <a:solidFill>
                  <a:schemeClr val="accent2"/>
                </a:solidFill>
              </a:defRPr>
            </a:lvl5pPr>
            <a:lvl6pPr lvl="5" algn="ctr" rtl="0">
              <a:lnSpc>
                <a:spcPct val="100000"/>
              </a:lnSpc>
              <a:spcBef>
                <a:spcPts val="0"/>
              </a:spcBef>
              <a:spcAft>
                <a:spcPts val="0"/>
              </a:spcAft>
              <a:buClr>
                <a:schemeClr val="accent2"/>
              </a:buClr>
              <a:buSzPts val="1600"/>
              <a:buNone/>
              <a:defRPr sz="2133">
                <a:solidFill>
                  <a:schemeClr val="accent2"/>
                </a:solidFill>
              </a:defRPr>
            </a:lvl6pPr>
            <a:lvl7pPr lvl="6" algn="ctr" rtl="0">
              <a:lnSpc>
                <a:spcPct val="100000"/>
              </a:lnSpc>
              <a:spcBef>
                <a:spcPts val="0"/>
              </a:spcBef>
              <a:spcAft>
                <a:spcPts val="0"/>
              </a:spcAft>
              <a:buClr>
                <a:schemeClr val="accent2"/>
              </a:buClr>
              <a:buSzPts val="1600"/>
              <a:buNone/>
              <a:defRPr sz="2133">
                <a:solidFill>
                  <a:schemeClr val="accent2"/>
                </a:solidFill>
              </a:defRPr>
            </a:lvl7pPr>
            <a:lvl8pPr lvl="7" algn="ctr" rtl="0">
              <a:lnSpc>
                <a:spcPct val="100000"/>
              </a:lnSpc>
              <a:spcBef>
                <a:spcPts val="0"/>
              </a:spcBef>
              <a:spcAft>
                <a:spcPts val="0"/>
              </a:spcAft>
              <a:buClr>
                <a:schemeClr val="accent2"/>
              </a:buClr>
              <a:buSzPts val="1600"/>
              <a:buNone/>
              <a:defRPr sz="2133">
                <a:solidFill>
                  <a:schemeClr val="accent2"/>
                </a:solidFill>
              </a:defRPr>
            </a:lvl8pPr>
            <a:lvl9pPr lvl="8" algn="ctr" rtl="0">
              <a:lnSpc>
                <a:spcPct val="100000"/>
              </a:lnSpc>
              <a:spcBef>
                <a:spcPts val="0"/>
              </a:spcBef>
              <a:spcAft>
                <a:spcPts val="0"/>
              </a:spcAft>
              <a:buClr>
                <a:schemeClr val="accent2"/>
              </a:buClr>
              <a:buSzPts val="1600"/>
              <a:buNone/>
              <a:defRPr sz="2133">
                <a:solidFill>
                  <a:schemeClr val="accent2"/>
                </a:solidFill>
              </a:defRPr>
            </a:lvl9pPr>
          </a:lstStyle>
          <a:p>
            <a:endParaRPr/>
          </a:p>
        </p:txBody>
      </p:sp>
      <p:grpSp>
        <p:nvGrpSpPr>
          <p:cNvPr id="60" name="Google Shape;60;p11"/>
          <p:cNvGrpSpPr/>
          <p:nvPr/>
        </p:nvGrpSpPr>
        <p:grpSpPr>
          <a:xfrm>
            <a:off x="3838377" y="545523"/>
            <a:ext cx="4530467" cy="249700"/>
            <a:chOff x="-3237675" y="-1132050"/>
            <a:chExt cx="3397850" cy="187275"/>
          </a:xfrm>
        </p:grpSpPr>
        <p:sp>
          <p:nvSpPr>
            <p:cNvPr id="61" name="Google Shape;61;p1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1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11550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extLst>
      <p:ext uri="{BB962C8B-B14F-4D97-AF65-F5344CB8AC3E}">
        <p14:creationId xmlns:p14="http://schemas.microsoft.com/office/powerpoint/2010/main" val="34569610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2180000"/>
            <a:ext cx="6278800" cy="467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94" name="Google Shape;94;p14"/>
          <p:cNvSpPr/>
          <p:nvPr/>
        </p:nvSpPr>
        <p:spPr>
          <a:xfrm>
            <a:off x="953467" y="931800"/>
            <a:ext cx="10285200" cy="499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4"/>
          <p:cNvSpPr txBox="1">
            <a:spLocks noGrp="1"/>
          </p:cNvSpPr>
          <p:nvPr>
            <p:ph type="title"/>
          </p:nvPr>
        </p:nvSpPr>
        <p:spPr>
          <a:xfrm>
            <a:off x="3053367" y="43204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96" name="Google Shape;96;p14"/>
          <p:cNvSpPr txBox="1">
            <a:spLocks noGrp="1"/>
          </p:cNvSpPr>
          <p:nvPr>
            <p:ph type="subTitle" idx="1"/>
          </p:nvPr>
        </p:nvSpPr>
        <p:spPr>
          <a:xfrm>
            <a:off x="1944167" y="1888933"/>
            <a:ext cx="8303600" cy="2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solidFill>
                  <a:schemeClr val="accent2"/>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381937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3AE7-3815-B681-0C91-2503B9EB0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052A4-C1EB-1BBB-C250-0948CDDCB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8C862-C2E6-630F-8103-45E9FBF0FC37}"/>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799BBEE4-7BB3-4C2B-0C1F-47813476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B1001-488C-4860-2634-4745A232586D}"/>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9738149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385533" y="2921300"/>
            <a:ext cx="68080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9" name="Google Shape;99;p15"/>
          <p:cNvSpPr txBox="1">
            <a:spLocks noGrp="1"/>
          </p:cNvSpPr>
          <p:nvPr>
            <p:ph type="title" idx="2" hasCustomPrompt="1"/>
          </p:nvPr>
        </p:nvSpPr>
        <p:spPr>
          <a:xfrm>
            <a:off x="138552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0" name="Google Shape;100;p15"/>
          <p:cNvSpPr txBox="1">
            <a:spLocks noGrp="1"/>
          </p:cNvSpPr>
          <p:nvPr>
            <p:ph type="subTitle" idx="1"/>
          </p:nvPr>
        </p:nvSpPr>
        <p:spPr>
          <a:xfrm>
            <a:off x="1385533" y="4913400"/>
            <a:ext cx="68080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9935300" y="4132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27543191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652300" y="2921300"/>
            <a:ext cx="65932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4" name="Google Shape;104;p16"/>
          <p:cNvSpPr txBox="1">
            <a:spLocks noGrp="1"/>
          </p:cNvSpPr>
          <p:nvPr>
            <p:ph type="title" idx="2" hasCustomPrompt="1"/>
          </p:nvPr>
        </p:nvSpPr>
        <p:spPr>
          <a:xfrm>
            <a:off x="364903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5" name="Google Shape;105;p16"/>
          <p:cNvSpPr txBox="1">
            <a:spLocks noGrp="1"/>
          </p:cNvSpPr>
          <p:nvPr>
            <p:ph type="subTitle" idx="1"/>
          </p:nvPr>
        </p:nvSpPr>
        <p:spPr>
          <a:xfrm>
            <a:off x="3374689" y="4913411"/>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4802211" y="-76878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cxnSp>
        <p:nvCxnSpPr>
          <p:cNvPr id="107" name="Google Shape;107;p16"/>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607282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1"/>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071656" y="2921289"/>
            <a:ext cx="6593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0" name="Google Shape;110;p17"/>
          <p:cNvSpPr txBox="1">
            <a:spLocks noGrp="1"/>
          </p:cNvSpPr>
          <p:nvPr>
            <p:ph type="title" idx="2" hasCustomPrompt="1"/>
          </p:nvPr>
        </p:nvSpPr>
        <p:spPr>
          <a:xfrm>
            <a:off x="7154456" y="1798889"/>
            <a:ext cx="25104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1" name="Google Shape;111;p17"/>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p:nvPr/>
        </p:nvSpPr>
        <p:spPr>
          <a:xfrm rot="5400000">
            <a:off x="-578133" y="3116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3997624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5">
  <p:cSld name="Section header 5">
    <p:bg>
      <p:bgPr>
        <a:solidFill>
          <a:schemeClr val="accen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808067" y="2921289"/>
            <a:ext cx="659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0" name="Google Shape;120;p19"/>
          <p:cNvSpPr txBox="1">
            <a:spLocks noGrp="1"/>
          </p:cNvSpPr>
          <p:nvPr>
            <p:ph type="title" idx="2" hasCustomPrompt="1"/>
          </p:nvPr>
        </p:nvSpPr>
        <p:spPr>
          <a:xfrm>
            <a:off x="48519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19"/>
          <p:cNvSpPr txBox="1">
            <a:spLocks noGrp="1"/>
          </p:cNvSpPr>
          <p:nvPr>
            <p:ph type="subTitle" idx="1"/>
          </p:nvPr>
        </p:nvSpPr>
        <p:spPr>
          <a:xfrm>
            <a:off x="25304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p:nvPr/>
        </p:nvSpPr>
        <p:spPr>
          <a:xfrm rot="5400000">
            <a:off x="-578133" y="31160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grpSp>
        <p:nvGrpSpPr>
          <p:cNvPr id="123" name="Google Shape;123;p19"/>
          <p:cNvGrpSpPr/>
          <p:nvPr/>
        </p:nvGrpSpPr>
        <p:grpSpPr>
          <a:xfrm>
            <a:off x="5592053" y="6019110"/>
            <a:ext cx="1030140" cy="261735"/>
            <a:chOff x="2641350" y="846250"/>
            <a:chExt cx="413600" cy="105075"/>
          </a:xfrm>
        </p:grpSpPr>
        <p:sp>
          <p:nvSpPr>
            <p:cNvPr id="124" name="Google Shape;124;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23877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ly title">
  <p:cSld name="Only title">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0" name="Google Shape;130;p20"/>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1" name="Google Shape;131;p20"/>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2" name="Google Shape;132;p20"/>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p:nvPr/>
        </p:nvSpPr>
        <p:spPr>
          <a:xfrm>
            <a:off x="1164484" y="1557600"/>
            <a:ext cx="62156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0"/>
          <p:cNvSpPr/>
          <p:nvPr/>
        </p:nvSpPr>
        <p:spPr>
          <a:xfrm>
            <a:off x="7708717" y="1557600"/>
            <a:ext cx="331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0192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ly title 2">
  <p:cSld name="Only title 2">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7" name="Google Shape;137;p21"/>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8" name="Google Shape;138;p21"/>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949867" y="1557600"/>
            <a:ext cx="1028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rot="10800000">
            <a:off x="-622336" y="579167"/>
            <a:ext cx="2879373" cy="731504"/>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18599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ly title 3">
  <p:cSld name="Only title 3">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48" name="Google Shape;148;p22"/>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6345333" y="2192733"/>
            <a:ext cx="48932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22"/>
          <p:cNvSpPr/>
          <p:nvPr/>
        </p:nvSpPr>
        <p:spPr>
          <a:xfrm>
            <a:off x="959323" y="2192733"/>
            <a:ext cx="48932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59395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152"/>
        <p:cNvGrpSpPr/>
        <p:nvPr/>
      </p:nvGrpSpPr>
      <p:grpSpPr>
        <a:xfrm>
          <a:off x="0" y="0"/>
          <a:ext cx="0" cy="0"/>
          <a:chOff x="0" y="0"/>
          <a:chExt cx="0" cy="0"/>
        </a:xfrm>
      </p:grpSpPr>
      <p:sp>
        <p:nvSpPr>
          <p:cNvPr id="153" name="Google Shape;153;p23"/>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54" name="Google Shape;154;p23"/>
          <p:cNvSpPr/>
          <p:nvPr/>
        </p:nvSpPr>
        <p:spPr>
          <a:xfrm>
            <a:off x="801500" y="1356967"/>
            <a:ext cx="10616000" cy="499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5200">
                <a:solidFill>
                  <a:schemeClr val="accent1"/>
                </a:solidFill>
              </a:defRPr>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endParaRPr/>
          </a:p>
        </p:txBody>
      </p:sp>
      <p:sp>
        <p:nvSpPr>
          <p:cNvPr id="156" name="Google Shape;156;p23"/>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2"/>
              </a:buClr>
              <a:buSzPts val="1400"/>
              <a:buChar char="●"/>
              <a:defRPr sz="1867">
                <a:solidFill>
                  <a:schemeClr val="accent2"/>
                </a:solidFill>
              </a:defRPr>
            </a:lvl1pPr>
            <a:lvl2pPr marL="1219170" lvl="1" indent="-423323" rtl="0">
              <a:lnSpc>
                <a:spcPct val="100000"/>
              </a:lnSpc>
              <a:spcBef>
                <a:spcPts val="0"/>
              </a:spcBef>
              <a:spcAft>
                <a:spcPts val="0"/>
              </a:spcAft>
              <a:buClr>
                <a:schemeClr val="accent2"/>
              </a:buClr>
              <a:buSzPts val="1400"/>
              <a:buChar char="○"/>
              <a:defRPr>
                <a:solidFill>
                  <a:schemeClr val="accent2"/>
                </a:solidFill>
              </a:defRPr>
            </a:lvl2pPr>
            <a:lvl3pPr marL="1828754" lvl="2" indent="-423323" rtl="0">
              <a:lnSpc>
                <a:spcPct val="100000"/>
              </a:lnSpc>
              <a:spcBef>
                <a:spcPts val="0"/>
              </a:spcBef>
              <a:spcAft>
                <a:spcPts val="0"/>
              </a:spcAft>
              <a:buClr>
                <a:schemeClr val="accent2"/>
              </a:buClr>
              <a:buSzPts val="1400"/>
              <a:buChar char="■"/>
              <a:defRPr>
                <a:solidFill>
                  <a:schemeClr val="accent2"/>
                </a:solidFill>
              </a:defRPr>
            </a:lvl3pPr>
            <a:lvl4pPr marL="2438339" lvl="3" indent="-423323" rtl="0">
              <a:lnSpc>
                <a:spcPct val="100000"/>
              </a:lnSpc>
              <a:spcBef>
                <a:spcPts val="0"/>
              </a:spcBef>
              <a:spcAft>
                <a:spcPts val="0"/>
              </a:spcAft>
              <a:buClr>
                <a:schemeClr val="accent2"/>
              </a:buClr>
              <a:buSzPts val="1400"/>
              <a:buChar char="●"/>
              <a:defRPr>
                <a:solidFill>
                  <a:schemeClr val="accent2"/>
                </a:solidFill>
              </a:defRPr>
            </a:lvl4pPr>
            <a:lvl5pPr marL="3047924" lvl="4" indent="-423323" rtl="0">
              <a:lnSpc>
                <a:spcPct val="100000"/>
              </a:lnSpc>
              <a:spcBef>
                <a:spcPts val="0"/>
              </a:spcBef>
              <a:spcAft>
                <a:spcPts val="0"/>
              </a:spcAft>
              <a:buClr>
                <a:schemeClr val="accent2"/>
              </a:buClr>
              <a:buSzPts val="1400"/>
              <a:buChar char="○"/>
              <a:defRPr>
                <a:solidFill>
                  <a:schemeClr val="accent2"/>
                </a:solidFill>
              </a:defRPr>
            </a:lvl5pPr>
            <a:lvl6pPr marL="3657509" lvl="5" indent="-423323" rtl="0">
              <a:lnSpc>
                <a:spcPct val="100000"/>
              </a:lnSpc>
              <a:spcBef>
                <a:spcPts val="0"/>
              </a:spcBef>
              <a:spcAft>
                <a:spcPts val="0"/>
              </a:spcAft>
              <a:buClr>
                <a:schemeClr val="accent2"/>
              </a:buClr>
              <a:buSzPts val="1400"/>
              <a:buChar char="■"/>
              <a:defRPr>
                <a:solidFill>
                  <a:schemeClr val="accent2"/>
                </a:solidFill>
              </a:defRPr>
            </a:lvl6pPr>
            <a:lvl7pPr marL="4267093" lvl="6" indent="-423323" rtl="0">
              <a:lnSpc>
                <a:spcPct val="100000"/>
              </a:lnSpc>
              <a:spcBef>
                <a:spcPts val="0"/>
              </a:spcBef>
              <a:spcAft>
                <a:spcPts val="0"/>
              </a:spcAft>
              <a:buClr>
                <a:schemeClr val="accent2"/>
              </a:buClr>
              <a:buSzPts val="1400"/>
              <a:buChar char="●"/>
              <a:defRPr>
                <a:solidFill>
                  <a:schemeClr val="accent2"/>
                </a:solidFill>
              </a:defRPr>
            </a:lvl7pPr>
            <a:lvl8pPr marL="4876678" lvl="7" indent="-423323" rtl="0">
              <a:lnSpc>
                <a:spcPct val="100000"/>
              </a:lnSpc>
              <a:spcBef>
                <a:spcPts val="0"/>
              </a:spcBef>
              <a:spcAft>
                <a:spcPts val="0"/>
              </a:spcAft>
              <a:buClr>
                <a:schemeClr val="accent2"/>
              </a:buClr>
              <a:buSzPts val="1400"/>
              <a:buChar char="○"/>
              <a:defRPr>
                <a:solidFill>
                  <a:schemeClr val="accent2"/>
                </a:solidFill>
              </a:defRPr>
            </a:lvl8pPr>
            <a:lvl9pPr marL="5486263" lvl="8" indent="-423323"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extLst>
      <p:ext uri="{BB962C8B-B14F-4D97-AF65-F5344CB8AC3E}">
        <p14:creationId xmlns:p14="http://schemas.microsoft.com/office/powerpoint/2010/main" val="4063984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dk1"/>
        </a:solidFill>
        <a:effectLst/>
      </p:bgPr>
    </p:bg>
    <p:spTree>
      <p:nvGrpSpPr>
        <p:cNvPr id="1" name="Shape 157"/>
        <p:cNvGrpSpPr/>
        <p:nvPr/>
      </p:nvGrpSpPr>
      <p:grpSpPr>
        <a:xfrm>
          <a:off x="0" y="0"/>
          <a:ext cx="0" cy="0"/>
          <a:chOff x="0" y="0"/>
          <a:chExt cx="0" cy="0"/>
        </a:xfrm>
      </p:grpSpPr>
      <p:sp>
        <p:nvSpPr>
          <p:cNvPr id="158" name="Google Shape;158;p24"/>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59" name="Google Shape;159;p24"/>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60" name="Google Shape;160;p24"/>
          <p:cNvSpPr txBox="1">
            <a:spLocks noGrp="1"/>
          </p:cNvSpPr>
          <p:nvPr>
            <p:ph type="subTitle" idx="1"/>
          </p:nvPr>
        </p:nvSpPr>
        <p:spPr>
          <a:xfrm>
            <a:off x="1575233" y="3810388"/>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61" name="Google Shape;161;p24"/>
          <p:cNvSpPr txBox="1">
            <a:spLocks noGrp="1"/>
          </p:cNvSpPr>
          <p:nvPr>
            <p:ph type="subTitle" idx="2"/>
          </p:nvPr>
        </p:nvSpPr>
        <p:spPr>
          <a:xfrm>
            <a:off x="6960567" y="3810388"/>
            <a:ext cx="3669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62" name="Google Shape;162;p24"/>
          <p:cNvSpPr txBox="1">
            <a:spLocks noGrp="1"/>
          </p:cNvSpPr>
          <p:nvPr>
            <p:ph type="subTitle" idx="3"/>
          </p:nvPr>
        </p:nvSpPr>
        <p:spPr>
          <a:xfrm>
            <a:off x="1575233" y="4529379"/>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4"/>
          <p:cNvSpPr txBox="1">
            <a:spLocks noGrp="1"/>
          </p:cNvSpPr>
          <p:nvPr>
            <p:ph type="subTitle" idx="4"/>
          </p:nvPr>
        </p:nvSpPr>
        <p:spPr>
          <a:xfrm>
            <a:off x="6960567" y="4529379"/>
            <a:ext cx="3669600" cy="13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962094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1"/>
        </a:solidFill>
        <a:effectLst/>
      </p:bgPr>
    </p:bg>
    <p:spTree>
      <p:nvGrpSpPr>
        <p:cNvPr id="1" name="Shape 175"/>
        <p:cNvGrpSpPr/>
        <p:nvPr/>
      </p:nvGrpSpPr>
      <p:grpSpPr>
        <a:xfrm>
          <a:off x="0" y="0"/>
          <a:ext cx="0" cy="0"/>
          <a:chOff x="0" y="0"/>
          <a:chExt cx="0" cy="0"/>
        </a:xfrm>
      </p:grpSpPr>
      <p:sp>
        <p:nvSpPr>
          <p:cNvPr id="176" name="Google Shape;176;p26"/>
          <p:cNvSpPr txBox="1"/>
          <p:nvPr/>
        </p:nvSpPr>
        <p:spPr>
          <a:xfrm>
            <a:off x="15200" y="54727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77" name="Google Shape;177;p26"/>
          <p:cNvSpPr txBox="1"/>
          <p:nvPr/>
        </p:nvSpPr>
        <p:spPr>
          <a:xfrm>
            <a:off x="15200" y="37015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78" name="Google Shape;178;p26"/>
          <p:cNvSpPr txBox="1">
            <a:spLocks noGrp="1"/>
          </p:cNvSpPr>
          <p:nvPr>
            <p:ph type="title"/>
          </p:nvPr>
        </p:nvSpPr>
        <p:spPr>
          <a:xfrm>
            <a:off x="9635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79" name="Google Shape;179;p26"/>
          <p:cNvSpPr txBox="1">
            <a:spLocks noGrp="1"/>
          </p:cNvSpPr>
          <p:nvPr>
            <p:ph type="subTitle" idx="1"/>
          </p:nvPr>
        </p:nvSpPr>
        <p:spPr>
          <a:xfrm>
            <a:off x="9635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0" name="Google Shape;180;p26"/>
          <p:cNvSpPr txBox="1">
            <a:spLocks noGrp="1"/>
          </p:cNvSpPr>
          <p:nvPr>
            <p:ph type="title" idx="2"/>
          </p:nvPr>
        </p:nvSpPr>
        <p:spPr>
          <a:xfrm>
            <a:off x="45419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81" name="Google Shape;181;p26"/>
          <p:cNvSpPr txBox="1">
            <a:spLocks noGrp="1"/>
          </p:cNvSpPr>
          <p:nvPr>
            <p:ph type="subTitle" idx="3"/>
          </p:nvPr>
        </p:nvSpPr>
        <p:spPr>
          <a:xfrm>
            <a:off x="45419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2" name="Google Shape;182;p26"/>
          <p:cNvSpPr txBox="1">
            <a:spLocks noGrp="1"/>
          </p:cNvSpPr>
          <p:nvPr>
            <p:ph type="title" idx="4"/>
          </p:nvPr>
        </p:nvSpPr>
        <p:spPr>
          <a:xfrm>
            <a:off x="8120367" y="2880916"/>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3333">
                <a:solidFill>
                  <a:schemeClr val="accent2"/>
                </a:solidFill>
              </a:defRPr>
            </a:lvl1pPr>
            <a:lvl2pPr lvl="1" algn="ctr" rtl="0">
              <a:spcBef>
                <a:spcPts val="0"/>
              </a:spcBef>
              <a:spcAft>
                <a:spcPts val="0"/>
              </a:spcAft>
              <a:buClr>
                <a:schemeClr val="accent2"/>
              </a:buClr>
              <a:buSzPts val="2500"/>
              <a:buNone/>
              <a:defRPr sz="3333">
                <a:solidFill>
                  <a:schemeClr val="accent2"/>
                </a:solidFill>
              </a:defRPr>
            </a:lvl2pPr>
            <a:lvl3pPr lvl="2" algn="ctr" rtl="0">
              <a:spcBef>
                <a:spcPts val="0"/>
              </a:spcBef>
              <a:spcAft>
                <a:spcPts val="0"/>
              </a:spcAft>
              <a:buClr>
                <a:schemeClr val="accent2"/>
              </a:buClr>
              <a:buSzPts val="2500"/>
              <a:buNone/>
              <a:defRPr sz="3333">
                <a:solidFill>
                  <a:schemeClr val="accent2"/>
                </a:solidFill>
              </a:defRPr>
            </a:lvl3pPr>
            <a:lvl4pPr lvl="3" algn="ctr" rtl="0">
              <a:spcBef>
                <a:spcPts val="0"/>
              </a:spcBef>
              <a:spcAft>
                <a:spcPts val="0"/>
              </a:spcAft>
              <a:buClr>
                <a:schemeClr val="accent2"/>
              </a:buClr>
              <a:buSzPts val="2500"/>
              <a:buNone/>
              <a:defRPr sz="3333">
                <a:solidFill>
                  <a:schemeClr val="accent2"/>
                </a:solidFill>
              </a:defRPr>
            </a:lvl4pPr>
            <a:lvl5pPr lvl="4" algn="ctr" rtl="0">
              <a:spcBef>
                <a:spcPts val="0"/>
              </a:spcBef>
              <a:spcAft>
                <a:spcPts val="0"/>
              </a:spcAft>
              <a:buClr>
                <a:schemeClr val="accent2"/>
              </a:buClr>
              <a:buSzPts val="2500"/>
              <a:buNone/>
              <a:defRPr sz="3333">
                <a:solidFill>
                  <a:schemeClr val="accent2"/>
                </a:solidFill>
              </a:defRPr>
            </a:lvl5pPr>
            <a:lvl6pPr lvl="5" algn="ctr" rtl="0">
              <a:spcBef>
                <a:spcPts val="0"/>
              </a:spcBef>
              <a:spcAft>
                <a:spcPts val="0"/>
              </a:spcAft>
              <a:buClr>
                <a:schemeClr val="accent2"/>
              </a:buClr>
              <a:buSzPts val="2500"/>
              <a:buNone/>
              <a:defRPr sz="3333">
                <a:solidFill>
                  <a:schemeClr val="accent2"/>
                </a:solidFill>
              </a:defRPr>
            </a:lvl6pPr>
            <a:lvl7pPr lvl="6" algn="ctr" rtl="0">
              <a:spcBef>
                <a:spcPts val="0"/>
              </a:spcBef>
              <a:spcAft>
                <a:spcPts val="0"/>
              </a:spcAft>
              <a:buClr>
                <a:schemeClr val="accent2"/>
              </a:buClr>
              <a:buSzPts val="2500"/>
              <a:buNone/>
              <a:defRPr sz="3333">
                <a:solidFill>
                  <a:schemeClr val="accent2"/>
                </a:solidFill>
              </a:defRPr>
            </a:lvl7pPr>
            <a:lvl8pPr lvl="7" algn="ctr" rtl="0">
              <a:spcBef>
                <a:spcPts val="0"/>
              </a:spcBef>
              <a:spcAft>
                <a:spcPts val="0"/>
              </a:spcAft>
              <a:buClr>
                <a:schemeClr val="accent2"/>
              </a:buClr>
              <a:buSzPts val="2500"/>
              <a:buNone/>
              <a:defRPr sz="3333">
                <a:solidFill>
                  <a:schemeClr val="accent2"/>
                </a:solidFill>
              </a:defRPr>
            </a:lvl8pPr>
            <a:lvl9pPr lvl="8" algn="ctr" rtl="0">
              <a:spcBef>
                <a:spcPts val="0"/>
              </a:spcBef>
              <a:spcAft>
                <a:spcPts val="0"/>
              </a:spcAft>
              <a:buClr>
                <a:schemeClr val="accent2"/>
              </a:buClr>
              <a:buSzPts val="2500"/>
              <a:buNone/>
              <a:defRPr sz="3333">
                <a:solidFill>
                  <a:schemeClr val="accent2"/>
                </a:solidFill>
              </a:defRPr>
            </a:lvl9pPr>
          </a:lstStyle>
          <a:p>
            <a:endParaRPr/>
          </a:p>
        </p:txBody>
      </p:sp>
      <p:sp>
        <p:nvSpPr>
          <p:cNvPr id="183" name="Google Shape;183;p26"/>
          <p:cNvSpPr txBox="1">
            <a:spLocks noGrp="1"/>
          </p:cNvSpPr>
          <p:nvPr>
            <p:ph type="subTitle" idx="5"/>
          </p:nvPr>
        </p:nvSpPr>
        <p:spPr>
          <a:xfrm>
            <a:off x="8120367" y="3708339"/>
            <a:ext cx="3115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867">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4" name="Google Shape;184;p26"/>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6"/>
          <p:cNvSpPr txBox="1">
            <a:spLocks noGrp="1"/>
          </p:cNvSpPr>
          <p:nvPr>
            <p:ph type="title" idx="7"/>
          </p:nvPr>
        </p:nvSpPr>
        <p:spPr>
          <a:xfrm>
            <a:off x="9635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
        <p:nvSpPr>
          <p:cNvPr id="186" name="Google Shape;186;p26"/>
          <p:cNvSpPr txBox="1">
            <a:spLocks noGrp="1"/>
          </p:cNvSpPr>
          <p:nvPr>
            <p:ph type="title" idx="8"/>
          </p:nvPr>
        </p:nvSpPr>
        <p:spPr>
          <a:xfrm>
            <a:off x="45419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
        <p:nvSpPr>
          <p:cNvPr id="187" name="Google Shape;187;p26"/>
          <p:cNvSpPr txBox="1">
            <a:spLocks noGrp="1"/>
          </p:cNvSpPr>
          <p:nvPr>
            <p:ph type="title" idx="9"/>
          </p:nvPr>
        </p:nvSpPr>
        <p:spPr>
          <a:xfrm>
            <a:off x="8120367" y="46785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3333">
                <a:solidFill>
                  <a:schemeClr val="accent1"/>
                </a:solidFill>
              </a:defRPr>
            </a:lvl1pPr>
            <a:lvl2pPr lvl="1" algn="ctr" rtl="0">
              <a:spcBef>
                <a:spcPts val="0"/>
              </a:spcBef>
              <a:spcAft>
                <a:spcPts val="0"/>
              </a:spcAft>
              <a:buClr>
                <a:schemeClr val="accent1"/>
              </a:buClr>
              <a:buSzPts val="2500"/>
              <a:buNone/>
              <a:defRPr sz="3333">
                <a:solidFill>
                  <a:schemeClr val="accent1"/>
                </a:solidFill>
              </a:defRPr>
            </a:lvl2pPr>
            <a:lvl3pPr lvl="2" algn="ctr" rtl="0">
              <a:spcBef>
                <a:spcPts val="0"/>
              </a:spcBef>
              <a:spcAft>
                <a:spcPts val="0"/>
              </a:spcAft>
              <a:buClr>
                <a:schemeClr val="accent1"/>
              </a:buClr>
              <a:buSzPts val="2500"/>
              <a:buNone/>
              <a:defRPr sz="3333">
                <a:solidFill>
                  <a:schemeClr val="accent1"/>
                </a:solidFill>
              </a:defRPr>
            </a:lvl3pPr>
            <a:lvl4pPr lvl="3" algn="ctr" rtl="0">
              <a:spcBef>
                <a:spcPts val="0"/>
              </a:spcBef>
              <a:spcAft>
                <a:spcPts val="0"/>
              </a:spcAft>
              <a:buClr>
                <a:schemeClr val="accent1"/>
              </a:buClr>
              <a:buSzPts val="2500"/>
              <a:buNone/>
              <a:defRPr sz="3333">
                <a:solidFill>
                  <a:schemeClr val="accent1"/>
                </a:solidFill>
              </a:defRPr>
            </a:lvl4pPr>
            <a:lvl5pPr lvl="4" algn="ctr" rtl="0">
              <a:spcBef>
                <a:spcPts val="0"/>
              </a:spcBef>
              <a:spcAft>
                <a:spcPts val="0"/>
              </a:spcAft>
              <a:buClr>
                <a:schemeClr val="accent1"/>
              </a:buClr>
              <a:buSzPts val="2500"/>
              <a:buNone/>
              <a:defRPr sz="3333">
                <a:solidFill>
                  <a:schemeClr val="accent1"/>
                </a:solidFill>
              </a:defRPr>
            </a:lvl5pPr>
            <a:lvl6pPr lvl="5" algn="ctr" rtl="0">
              <a:spcBef>
                <a:spcPts val="0"/>
              </a:spcBef>
              <a:spcAft>
                <a:spcPts val="0"/>
              </a:spcAft>
              <a:buClr>
                <a:schemeClr val="accent1"/>
              </a:buClr>
              <a:buSzPts val="2500"/>
              <a:buNone/>
              <a:defRPr sz="3333">
                <a:solidFill>
                  <a:schemeClr val="accent1"/>
                </a:solidFill>
              </a:defRPr>
            </a:lvl6pPr>
            <a:lvl7pPr lvl="6" algn="ctr" rtl="0">
              <a:spcBef>
                <a:spcPts val="0"/>
              </a:spcBef>
              <a:spcAft>
                <a:spcPts val="0"/>
              </a:spcAft>
              <a:buClr>
                <a:schemeClr val="accent1"/>
              </a:buClr>
              <a:buSzPts val="2500"/>
              <a:buNone/>
              <a:defRPr sz="3333">
                <a:solidFill>
                  <a:schemeClr val="accent1"/>
                </a:solidFill>
              </a:defRPr>
            </a:lvl7pPr>
            <a:lvl8pPr lvl="7" algn="ctr" rtl="0">
              <a:spcBef>
                <a:spcPts val="0"/>
              </a:spcBef>
              <a:spcAft>
                <a:spcPts val="0"/>
              </a:spcAft>
              <a:buClr>
                <a:schemeClr val="accent1"/>
              </a:buClr>
              <a:buSzPts val="2500"/>
              <a:buNone/>
              <a:defRPr sz="3333">
                <a:solidFill>
                  <a:schemeClr val="accent1"/>
                </a:solidFill>
              </a:defRPr>
            </a:lvl8pPr>
            <a:lvl9pPr lvl="8" algn="ctr" rtl="0">
              <a:spcBef>
                <a:spcPts val="0"/>
              </a:spcBef>
              <a:spcAft>
                <a:spcPts val="0"/>
              </a:spcAft>
              <a:buClr>
                <a:schemeClr val="accent1"/>
              </a:buClr>
              <a:buSzPts val="2500"/>
              <a:buNone/>
              <a:defRPr sz="3333">
                <a:solidFill>
                  <a:schemeClr val="accent1"/>
                </a:solidFill>
              </a:defRPr>
            </a:lvl9pPr>
          </a:lstStyle>
          <a:p>
            <a:endParaRPr/>
          </a:p>
        </p:txBody>
      </p:sp>
    </p:spTree>
    <p:extLst>
      <p:ext uri="{BB962C8B-B14F-4D97-AF65-F5344CB8AC3E}">
        <p14:creationId xmlns:p14="http://schemas.microsoft.com/office/powerpoint/2010/main" val="101632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4730-771F-802B-9349-2247F6021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925BA-DBA5-561E-E890-9E00E2F4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60D9DE-1944-3FFA-7E45-124DD926E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B0D30-0A9E-84CE-5720-91CF163879D3}"/>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6" name="Footer Placeholder 5">
            <a:extLst>
              <a:ext uri="{FF2B5EF4-FFF2-40B4-BE49-F238E27FC236}">
                <a16:creationId xmlns:a16="http://schemas.microsoft.com/office/drawing/2014/main" id="{AD606847-07D3-0E49-4AB0-84CA4676A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1FCFF-C8FD-CCDB-7133-940E9A83902E}"/>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010495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dk1"/>
        </a:solidFill>
        <a:effectLst/>
      </p:bgPr>
    </p:bg>
    <p:spTree>
      <p:nvGrpSpPr>
        <p:cNvPr id="1" name="Shape 188"/>
        <p:cNvGrpSpPr/>
        <p:nvPr/>
      </p:nvGrpSpPr>
      <p:grpSpPr>
        <a:xfrm>
          <a:off x="0" y="0"/>
          <a:ext cx="0" cy="0"/>
          <a:chOff x="0" y="0"/>
          <a:chExt cx="0" cy="0"/>
        </a:xfrm>
      </p:grpSpPr>
      <p:sp>
        <p:nvSpPr>
          <p:cNvPr id="189" name="Google Shape;189;p27"/>
          <p:cNvSpPr txBox="1"/>
          <p:nvPr/>
        </p:nvSpPr>
        <p:spPr>
          <a:xfrm>
            <a:off x="5913200" y="2099667"/>
            <a:ext cx="6278800" cy="4678000"/>
          </a:xfrm>
          <a:prstGeom prst="rect">
            <a:avLst/>
          </a:prstGeom>
          <a:noFill/>
          <a:ln>
            <a:noFill/>
          </a:ln>
        </p:spPr>
        <p:txBody>
          <a:bodyPr spcFirstLastPara="1" wrap="square" lIns="121900" tIns="121900" rIns="121900" bIns="121900" anchor="t" anchorCtr="0">
            <a:noAutofit/>
          </a:bodyPr>
          <a:lstStyle/>
          <a:p>
            <a:pPr marL="0" lvl="0" indent="0" algn="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190" name="Google Shape;190;p27"/>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1" name="Google Shape;191;p27"/>
          <p:cNvSpPr txBox="1">
            <a:spLocks noGrp="1"/>
          </p:cNvSpPr>
          <p:nvPr>
            <p:ph type="title" idx="2"/>
          </p:nvPr>
        </p:nvSpPr>
        <p:spPr>
          <a:xfrm>
            <a:off x="975123"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2" name="Google Shape;192;p27"/>
          <p:cNvSpPr txBox="1">
            <a:spLocks noGrp="1"/>
          </p:cNvSpPr>
          <p:nvPr>
            <p:ph type="subTitle" idx="1"/>
          </p:nvPr>
        </p:nvSpPr>
        <p:spPr>
          <a:xfrm>
            <a:off x="975123"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3"/>
          </p:nvPr>
        </p:nvSpPr>
        <p:spPr>
          <a:xfrm>
            <a:off x="4574148"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4" name="Google Shape;194;p27"/>
          <p:cNvSpPr txBox="1">
            <a:spLocks noGrp="1"/>
          </p:cNvSpPr>
          <p:nvPr>
            <p:ph type="subTitle" idx="4"/>
          </p:nvPr>
        </p:nvSpPr>
        <p:spPr>
          <a:xfrm>
            <a:off x="4574148"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5"/>
          </p:nvPr>
        </p:nvSpPr>
        <p:spPr>
          <a:xfrm>
            <a:off x="8173183" y="3873656"/>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196" name="Google Shape;196;p27"/>
          <p:cNvSpPr txBox="1">
            <a:spLocks noGrp="1"/>
          </p:cNvSpPr>
          <p:nvPr>
            <p:ph type="subTitle" idx="6"/>
          </p:nvPr>
        </p:nvSpPr>
        <p:spPr>
          <a:xfrm>
            <a:off x="8173183" y="4554089"/>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3647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dk1"/>
        </a:solidFill>
        <a:effectLst/>
      </p:bgPr>
    </p:bg>
    <p:spTree>
      <p:nvGrpSpPr>
        <p:cNvPr id="1" name="Shape 197"/>
        <p:cNvGrpSpPr/>
        <p:nvPr/>
      </p:nvGrpSpPr>
      <p:grpSpPr>
        <a:xfrm>
          <a:off x="0" y="0"/>
          <a:ext cx="0" cy="0"/>
          <a:chOff x="0" y="0"/>
          <a:chExt cx="0" cy="0"/>
        </a:xfrm>
      </p:grpSpPr>
      <p:sp>
        <p:nvSpPr>
          <p:cNvPr id="198" name="Google Shape;198;p28"/>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199" name="Google Shape;199;p28"/>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0" name="Google Shape;200;p28"/>
          <p:cNvSpPr txBox="1">
            <a:spLocks noGrp="1"/>
          </p:cNvSpPr>
          <p:nvPr>
            <p:ph type="title" idx="2"/>
          </p:nvPr>
        </p:nvSpPr>
        <p:spPr>
          <a:xfrm>
            <a:off x="975123"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1" name="Google Shape;201;p28"/>
          <p:cNvSpPr txBox="1">
            <a:spLocks noGrp="1"/>
          </p:cNvSpPr>
          <p:nvPr>
            <p:ph type="subTitle" idx="1"/>
          </p:nvPr>
        </p:nvSpPr>
        <p:spPr>
          <a:xfrm>
            <a:off x="975123"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8"/>
          <p:cNvSpPr txBox="1">
            <a:spLocks noGrp="1"/>
          </p:cNvSpPr>
          <p:nvPr>
            <p:ph type="title" idx="3"/>
          </p:nvPr>
        </p:nvSpPr>
        <p:spPr>
          <a:xfrm>
            <a:off x="4574148"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3" name="Google Shape;203;p28"/>
          <p:cNvSpPr txBox="1">
            <a:spLocks noGrp="1"/>
          </p:cNvSpPr>
          <p:nvPr>
            <p:ph type="subTitle" idx="4"/>
          </p:nvPr>
        </p:nvSpPr>
        <p:spPr>
          <a:xfrm>
            <a:off x="4574148"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8"/>
          <p:cNvSpPr txBox="1">
            <a:spLocks noGrp="1"/>
          </p:cNvSpPr>
          <p:nvPr>
            <p:ph type="title" idx="5"/>
          </p:nvPr>
        </p:nvSpPr>
        <p:spPr>
          <a:xfrm>
            <a:off x="8173183" y="4046612"/>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05" name="Google Shape;205;p28"/>
          <p:cNvSpPr txBox="1">
            <a:spLocks noGrp="1"/>
          </p:cNvSpPr>
          <p:nvPr>
            <p:ph type="subTitle" idx="6"/>
          </p:nvPr>
        </p:nvSpPr>
        <p:spPr>
          <a:xfrm>
            <a:off x="8173183" y="4727045"/>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905854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1"/>
        </a:solidFill>
        <a:effectLst/>
      </p:bgPr>
    </p:bg>
    <p:spTree>
      <p:nvGrpSpPr>
        <p:cNvPr id="1" name="Shape 206"/>
        <p:cNvGrpSpPr/>
        <p:nvPr/>
      </p:nvGrpSpPr>
      <p:grpSpPr>
        <a:xfrm>
          <a:off x="0" y="0"/>
          <a:ext cx="0" cy="0"/>
          <a:chOff x="0" y="0"/>
          <a:chExt cx="0" cy="0"/>
        </a:xfrm>
      </p:grpSpPr>
      <p:sp>
        <p:nvSpPr>
          <p:cNvPr id="207" name="Google Shape;207;p29"/>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08" name="Google Shape;208;p29"/>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09" name="Google Shape;209;p29"/>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10" name="Google Shape;210;p29"/>
          <p:cNvSpPr/>
          <p:nvPr/>
        </p:nvSpPr>
        <p:spPr>
          <a:xfrm>
            <a:off x="949867" y="1557600"/>
            <a:ext cx="10288800" cy="458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9"/>
          <p:cNvSpPr txBox="1">
            <a:spLocks noGrp="1"/>
          </p:cNvSpPr>
          <p:nvPr>
            <p:ph type="title"/>
          </p:nvPr>
        </p:nvSpPr>
        <p:spPr>
          <a:xfrm>
            <a:off x="1594484" y="1939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2" name="Google Shape;212;p29"/>
          <p:cNvSpPr txBox="1">
            <a:spLocks noGrp="1"/>
          </p:cNvSpPr>
          <p:nvPr>
            <p:ph type="subTitle" idx="1"/>
          </p:nvPr>
        </p:nvSpPr>
        <p:spPr>
          <a:xfrm>
            <a:off x="1594484" y="2721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2"/>
          </p:nvPr>
        </p:nvSpPr>
        <p:spPr>
          <a:xfrm>
            <a:off x="6774724" y="1939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4" name="Google Shape;214;p29"/>
          <p:cNvSpPr txBox="1">
            <a:spLocks noGrp="1"/>
          </p:cNvSpPr>
          <p:nvPr>
            <p:ph type="subTitle" idx="3"/>
          </p:nvPr>
        </p:nvSpPr>
        <p:spPr>
          <a:xfrm>
            <a:off x="6774724" y="2721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4"/>
          </p:nvPr>
        </p:nvSpPr>
        <p:spPr>
          <a:xfrm>
            <a:off x="1594484" y="43582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6" name="Google Shape;216;p29"/>
          <p:cNvSpPr txBox="1">
            <a:spLocks noGrp="1"/>
          </p:cNvSpPr>
          <p:nvPr>
            <p:ph type="subTitle" idx="5"/>
          </p:nvPr>
        </p:nvSpPr>
        <p:spPr>
          <a:xfrm>
            <a:off x="1594484" y="51402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9"/>
          <p:cNvSpPr txBox="1">
            <a:spLocks noGrp="1"/>
          </p:cNvSpPr>
          <p:nvPr>
            <p:ph type="title" idx="6"/>
          </p:nvPr>
        </p:nvSpPr>
        <p:spPr>
          <a:xfrm>
            <a:off x="6774724" y="43582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18" name="Google Shape;218;p29"/>
          <p:cNvSpPr txBox="1">
            <a:spLocks noGrp="1"/>
          </p:cNvSpPr>
          <p:nvPr>
            <p:ph type="subTitle" idx="7"/>
          </p:nvPr>
        </p:nvSpPr>
        <p:spPr>
          <a:xfrm>
            <a:off x="6774724" y="51402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9"/>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168768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dk1"/>
        </a:solidFill>
        <a:effectLst/>
      </p:bgPr>
    </p:bg>
    <p:spTree>
      <p:nvGrpSpPr>
        <p:cNvPr id="1" name="Shape 220"/>
        <p:cNvGrpSpPr/>
        <p:nvPr/>
      </p:nvGrpSpPr>
      <p:grpSpPr>
        <a:xfrm>
          <a:off x="0" y="0"/>
          <a:ext cx="0" cy="0"/>
          <a:chOff x="0" y="0"/>
          <a:chExt cx="0" cy="0"/>
        </a:xfrm>
      </p:grpSpPr>
      <p:sp>
        <p:nvSpPr>
          <p:cNvPr id="221" name="Google Shape;221;p30"/>
          <p:cNvSpPr txBox="1"/>
          <p:nvPr/>
        </p:nvSpPr>
        <p:spPr>
          <a:xfrm rot="5400000">
            <a:off x="-1698667" y="2970511"/>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22" name="Google Shape;222;p30"/>
          <p:cNvSpPr txBox="1"/>
          <p:nvPr/>
        </p:nvSpPr>
        <p:spPr>
          <a:xfrm rot="5400000">
            <a:off x="9025567" y="3173711"/>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23" name="Google Shape;223;p30"/>
          <p:cNvSpPr txBox="1">
            <a:spLocks noGrp="1"/>
          </p:cNvSpPr>
          <p:nvPr>
            <p:ph type="title"/>
          </p:nvPr>
        </p:nvSpPr>
        <p:spPr>
          <a:xfrm>
            <a:off x="960000"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4" name="Google Shape;224;p30"/>
          <p:cNvSpPr txBox="1">
            <a:spLocks noGrp="1"/>
          </p:cNvSpPr>
          <p:nvPr>
            <p:ph type="subTitle" idx="1"/>
          </p:nvPr>
        </p:nvSpPr>
        <p:spPr>
          <a:xfrm>
            <a:off x="960000"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2"/>
          </p:nvPr>
        </p:nvSpPr>
        <p:spPr>
          <a:xfrm>
            <a:off x="4559025"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6" name="Google Shape;226;p30"/>
          <p:cNvSpPr txBox="1">
            <a:spLocks noGrp="1"/>
          </p:cNvSpPr>
          <p:nvPr>
            <p:ph type="subTitle" idx="3"/>
          </p:nvPr>
        </p:nvSpPr>
        <p:spPr>
          <a:xfrm>
            <a:off x="4559025"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4"/>
          </p:nvPr>
        </p:nvSpPr>
        <p:spPr>
          <a:xfrm>
            <a:off x="960000"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28" name="Google Shape;228;p30"/>
          <p:cNvSpPr txBox="1">
            <a:spLocks noGrp="1"/>
          </p:cNvSpPr>
          <p:nvPr>
            <p:ph type="subTitle" idx="5"/>
          </p:nvPr>
        </p:nvSpPr>
        <p:spPr>
          <a:xfrm>
            <a:off x="960000"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0"/>
          <p:cNvSpPr txBox="1">
            <a:spLocks noGrp="1"/>
          </p:cNvSpPr>
          <p:nvPr>
            <p:ph type="title" idx="6"/>
          </p:nvPr>
        </p:nvSpPr>
        <p:spPr>
          <a:xfrm>
            <a:off x="4559025"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0" name="Google Shape;230;p30"/>
          <p:cNvSpPr txBox="1">
            <a:spLocks noGrp="1"/>
          </p:cNvSpPr>
          <p:nvPr>
            <p:ph type="subTitle" idx="7"/>
          </p:nvPr>
        </p:nvSpPr>
        <p:spPr>
          <a:xfrm>
            <a:off x="4559025"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0"/>
          <p:cNvSpPr txBox="1">
            <a:spLocks noGrp="1"/>
          </p:cNvSpPr>
          <p:nvPr>
            <p:ph type="title" idx="8"/>
          </p:nvPr>
        </p:nvSpPr>
        <p:spPr>
          <a:xfrm>
            <a:off x="8158060" y="2447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2" name="Google Shape;232;p30"/>
          <p:cNvSpPr txBox="1">
            <a:spLocks noGrp="1"/>
          </p:cNvSpPr>
          <p:nvPr>
            <p:ph type="subTitle" idx="9"/>
          </p:nvPr>
        </p:nvSpPr>
        <p:spPr>
          <a:xfrm>
            <a:off x="8158060" y="31274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0"/>
          <p:cNvSpPr txBox="1">
            <a:spLocks noGrp="1"/>
          </p:cNvSpPr>
          <p:nvPr>
            <p:ph type="title" idx="13"/>
          </p:nvPr>
        </p:nvSpPr>
        <p:spPr>
          <a:xfrm>
            <a:off x="8158060" y="4825089"/>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34" name="Google Shape;234;p30"/>
          <p:cNvSpPr txBox="1">
            <a:spLocks noGrp="1"/>
          </p:cNvSpPr>
          <p:nvPr>
            <p:ph type="subTitle" idx="14"/>
          </p:nvPr>
        </p:nvSpPr>
        <p:spPr>
          <a:xfrm>
            <a:off x="8158060" y="550552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0"/>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1764743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236"/>
        <p:cNvGrpSpPr/>
        <p:nvPr/>
      </p:nvGrpSpPr>
      <p:grpSpPr>
        <a:xfrm>
          <a:off x="0" y="0"/>
          <a:ext cx="0" cy="0"/>
          <a:chOff x="0" y="0"/>
          <a:chExt cx="0" cy="0"/>
        </a:xfrm>
      </p:grpSpPr>
      <p:sp>
        <p:nvSpPr>
          <p:cNvPr id="237" name="Google Shape;237;p31"/>
          <p:cNvSpPr txBox="1"/>
          <p:nvPr/>
        </p:nvSpPr>
        <p:spPr>
          <a:xfrm rot="5400000">
            <a:off x="-762033" y="4927400"/>
            <a:ext cx="23364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t>
            </a:r>
            <a:endParaRPr sz="2400"/>
          </a:p>
        </p:txBody>
      </p:sp>
      <p:sp>
        <p:nvSpPr>
          <p:cNvPr id="238" name="Google Shape;238;p31"/>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39" name="Google Shape;239;p31"/>
          <p:cNvSpPr/>
          <p:nvPr/>
        </p:nvSpPr>
        <p:spPr>
          <a:xfrm>
            <a:off x="959345" y="1857688"/>
            <a:ext cx="10272000" cy="395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31"/>
          <p:cNvSpPr txBox="1">
            <a:spLocks noGrp="1"/>
          </p:cNvSpPr>
          <p:nvPr>
            <p:ph type="title" hasCustomPrompt="1"/>
          </p:nvPr>
        </p:nvSpPr>
        <p:spPr>
          <a:xfrm>
            <a:off x="1607232" y="4528933"/>
            <a:ext cx="24176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1" name="Google Shape;241;p31"/>
          <p:cNvSpPr txBox="1">
            <a:spLocks noGrp="1"/>
          </p:cNvSpPr>
          <p:nvPr>
            <p:ph type="title" idx="2" hasCustomPrompt="1"/>
          </p:nvPr>
        </p:nvSpPr>
        <p:spPr>
          <a:xfrm>
            <a:off x="4877879" y="4528933"/>
            <a:ext cx="24212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3" hasCustomPrompt="1"/>
          </p:nvPr>
        </p:nvSpPr>
        <p:spPr>
          <a:xfrm>
            <a:off x="8160916" y="4528939"/>
            <a:ext cx="2438400" cy="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4"/>
          </p:nvPr>
        </p:nvSpPr>
        <p:spPr>
          <a:xfrm>
            <a:off x="1605445" y="3158200"/>
            <a:ext cx="2421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4" name="Google Shape;244;p31"/>
          <p:cNvSpPr txBox="1">
            <a:spLocks noGrp="1"/>
          </p:cNvSpPr>
          <p:nvPr>
            <p:ph type="subTitle" idx="1"/>
          </p:nvPr>
        </p:nvSpPr>
        <p:spPr>
          <a:xfrm>
            <a:off x="1605445" y="3838633"/>
            <a:ext cx="2421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31"/>
          <p:cNvSpPr txBox="1">
            <a:spLocks noGrp="1"/>
          </p:cNvSpPr>
          <p:nvPr>
            <p:ph type="title" idx="5"/>
          </p:nvPr>
        </p:nvSpPr>
        <p:spPr>
          <a:xfrm>
            <a:off x="4877879" y="3158200"/>
            <a:ext cx="2421200" cy="69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6" name="Google Shape;246;p31"/>
          <p:cNvSpPr txBox="1">
            <a:spLocks noGrp="1"/>
          </p:cNvSpPr>
          <p:nvPr>
            <p:ph type="subTitle" idx="6"/>
          </p:nvPr>
        </p:nvSpPr>
        <p:spPr>
          <a:xfrm>
            <a:off x="4877879" y="3834299"/>
            <a:ext cx="2421200" cy="6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31"/>
          <p:cNvSpPr txBox="1">
            <a:spLocks noGrp="1"/>
          </p:cNvSpPr>
          <p:nvPr>
            <p:ph type="title" idx="7"/>
          </p:nvPr>
        </p:nvSpPr>
        <p:spPr>
          <a:xfrm>
            <a:off x="8160916" y="3158200"/>
            <a:ext cx="2438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8" name="Google Shape;248;p31"/>
          <p:cNvSpPr txBox="1">
            <a:spLocks noGrp="1"/>
          </p:cNvSpPr>
          <p:nvPr>
            <p:ph type="subTitle" idx="8"/>
          </p:nvPr>
        </p:nvSpPr>
        <p:spPr>
          <a:xfrm>
            <a:off x="8160916" y="3838633"/>
            <a:ext cx="2438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31"/>
          <p:cNvSpPr txBox="1">
            <a:spLocks noGrp="1"/>
          </p:cNvSpPr>
          <p:nvPr>
            <p:ph type="title" idx="9"/>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46559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2048833" y="3640600"/>
            <a:ext cx="49100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/(AI)/(AI)/</a:t>
            </a:r>
            <a:endParaRPr sz="2400"/>
          </a:p>
        </p:txBody>
      </p:sp>
      <p:sp>
        <p:nvSpPr>
          <p:cNvPr id="252" name="Google Shape;252;p32"/>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253" name="Google Shape;253;p32"/>
          <p:cNvSpPr/>
          <p:nvPr/>
        </p:nvSpPr>
        <p:spPr>
          <a:xfrm>
            <a:off x="2611900" y="713333"/>
            <a:ext cx="6986400" cy="543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32"/>
          <p:cNvSpPr txBox="1">
            <a:spLocks noGrp="1"/>
          </p:cNvSpPr>
          <p:nvPr>
            <p:ph type="ctrTitle"/>
          </p:nvPr>
        </p:nvSpPr>
        <p:spPr>
          <a:xfrm>
            <a:off x="3239933" y="964455"/>
            <a:ext cx="5712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2133">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55" name="Google Shape;255;p32"/>
          <p:cNvSpPr txBox="1">
            <a:spLocks noGrp="1"/>
          </p:cNvSpPr>
          <p:nvPr>
            <p:ph type="subTitle" idx="1"/>
          </p:nvPr>
        </p:nvSpPr>
        <p:spPr>
          <a:xfrm>
            <a:off x="3583600" y="2970155"/>
            <a:ext cx="5038400" cy="170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56" name="Google Shape;256;p32"/>
          <p:cNvSpPr txBox="1"/>
          <p:nvPr/>
        </p:nvSpPr>
        <p:spPr>
          <a:xfrm>
            <a:off x="3145455" y="4706800"/>
            <a:ext cx="5912800" cy="88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600">
                <a:solidFill>
                  <a:srgbClr val="434343"/>
                </a:solidFill>
                <a:latin typeface="Raleway"/>
                <a:ea typeface="Raleway"/>
                <a:cs typeface="Raleway"/>
                <a:sym typeface="Raleway"/>
              </a:rPr>
              <a:t>CREDITS: This presentation template was created by </a:t>
            </a:r>
            <a:r>
              <a:rPr lang="en" sz="16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600">
                <a:solidFill>
                  <a:srgbClr val="434343"/>
                </a:solidFill>
                <a:latin typeface="Raleway"/>
                <a:ea typeface="Raleway"/>
                <a:cs typeface="Raleway"/>
                <a:sym typeface="Raleway"/>
              </a:rPr>
              <a:t>, including icons by </a:t>
            </a:r>
            <a:r>
              <a:rPr lang="en" sz="16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600">
                <a:solidFill>
                  <a:srgbClr val="434343"/>
                </a:solidFill>
                <a:latin typeface="Raleway"/>
                <a:ea typeface="Raleway"/>
                <a:cs typeface="Raleway"/>
                <a:sym typeface="Raleway"/>
              </a:rPr>
              <a:t> and infographics &amp; images by </a:t>
            </a:r>
            <a:r>
              <a:rPr lang="en" sz="16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600" b="1">
              <a:latin typeface="Raleway"/>
              <a:ea typeface="Raleway"/>
              <a:cs typeface="Raleway"/>
              <a:sym typeface="Raleway"/>
            </a:endParaRPr>
          </a:p>
        </p:txBody>
      </p:sp>
    </p:spTree>
    <p:extLst>
      <p:ext uri="{BB962C8B-B14F-4D97-AF65-F5344CB8AC3E}">
        <p14:creationId xmlns:p14="http://schemas.microsoft.com/office/powerpoint/2010/main" val="8152683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609910" y="713321"/>
            <a:ext cx="2923545" cy="742796"/>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33"/>
          <p:cNvGrpSpPr/>
          <p:nvPr/>
        </p:nvGrpSpPr>
        <p:grpSpPr>
          <a:xfrm>
            <a:off x="3841600" y="6019806"/>
            <a:ext cx="4530467" cy="249700"/>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3" name="Google Shape;273;p33"/>
          <p:cNvSpPr txBox="1"/>
          <p:nvPr/>
        </p:nvSpPr>
        <p:spPr>
          <a:xfrm>
            <a:off x="10335655" y="0"/>
            <a:ext cx="3160800" cy="6858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Tree>
    <p:extLst>
      <p:ext uri="{BB962C8B-B14F-4D97-AF65-F5344CB8AC3E}">
        <p14:creationId xmlns:p14="http://schemas.microsoft.com/office/powerpoint/2010/main" val="683665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5200" y="3542304"/>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6" name="Google Shape;276;p34"/>
          <p:cNvSpPr txBox="1"/>
          <p:nvPr/>
        </p:nvSpPr>
        <p:spPr>
          <a:xfrm>
            <a:off x="30233" y="531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7" name="Google Shape;277;p34"/>
          <p:cNvSpPr txBox="1"/>
          <p:nvPr/>
        </p:nvSpPr>
        <p:spPr>
          <a:xfrm>
            <a:off x="15200" y="1771152"/>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dk1"/>
                </a:solidFill>
                <a:latin typeface="Bebas Neue"/>
                <a:ea typeface="Bebas Neue"/>
                <a:cs typeface="Bebas Neue"/>
                <a:sym typeface="Bebas Neue"/>
              </a:rPr>
              <a:t>ARTIFICIAL INTELLIGENCE (AI)</a:t>
            </a:r>
            <a:endParaRPr sz="2400">
              <a:solidFill>
                <a:schemeClr val="dk1"/>
              </a:solidFill>
              <a:latin typeface="Nunito"/>
              <a:ea typeface="Nunito"/>
              <a:cs typeface="Nunito"/>
              <a:sym typeface="Nunito"/>
            </a:endParaRPr>
          </a:p>
        </p:txBody>
      </p:sp>
      <p:sp>
        <p:nvSpPr>
          <p:cNvPr id="278" name="Google Shape;278;p34"/>
          <p:cNvSpPr/>
          <p:nvPr/>
        </p:nvSpPr>
        <p:spPr>
          <a:xfrm>
            <a:off x="944200" y="713400"/>
            <a:ext cx="10294400" cy="5431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9" name="Google Shape;279;p34"/>
          <p:cNvGrpSpPr/>
          <p:nvPr/>
        </p:nvGrpSpPr>
        <p:grpSpPr>
          <a:xfrm>
            <a:off x="559419" y="582477"/>
            <a:ext cx="1030140" cy="261735"/>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4" name="Google Shape;284;p34"/>
          <p:cNvGrpSpPr/>
          <p:nvPr/>
        </p:nvGrpSpPr>
        <p:grpSpPr>
          <a:xfrm>
            <a:off x="10612975" y="582477"/>
            <a:ext cx="1030140" cy="261735"/>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681589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5200" y="5373456"/>
            <a:ext cx="12161600" cy="15124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0533">
                <a:solidFill>
                  <a:schemeClr val="accent3"/>
                </a:solidFill>
                <a:latin typeface="Bebas Neue"/>
                <a:ea typeface="Bebas Neue"/>
                <a:cs typeface="Bebas Neue"/>
                <a:sym typeface="Bebas Neue"/>
              </a:rPr>
              <a:t>ARTIFICIAL INTELLIGENCE (AI)</a:t>
            </a:r>
            <a:endParaRPr sz="2400">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960000" y="2161611"/>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4" name="Google Shape;74;p13"/>
          <p:cNvSpPr txBox="1">
            <a:spLocks noGrp="1"/>
          </p:cNvSpPr>
          <p:nvPr>
            <p:ph type="title" idx="2" hasCustomPrompt="1"/>
          </p:nvPr>
        </p:nvSpPr>
        <p:spPr>
          <a:xfrm>
            <a:off x="960000" y="1544644"/>
            <a:ext cx="12328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5" name="Google Shape;75;p13"/>
          <p:cNvSpPr txBox="1">
            <a:spLocks noGrp="1"/>
          </p:cNvSpPr>
          <p:nvPr>
            <p:ph type="subTitle" idx="1"/>
          </p:nvPr>
        </p:nvSpPr>
        <p:spPr>
          <a:xfrm>
            <a:off x="9600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4538400" y="2161621"/>
            <a:ext cx="3115200" cy="966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7" name="Google Shape;77;p13"/>
          <p:cNvSpPr txBox="1">
            <a:spLocks noGrp="1"/>
          </p:cNvSpPr>
          <p:nvPr>
            <p:ph type="title" idx="4" hasCustomPrompt="1"/>
          </p:nvPr>
        </p:nvSpPr>
        <p:spPr>
          <a:xfrm>
            <a:off x="4538400" y="1544644"/>
            <a:ext cx="12312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8" name="Google Shape;78;p13"/>
          <p:cNvSpPr txBox="1">
            <a:spLocks noGrp="1"/>
          </p:cNvSpPr>
          <p:nvPr>
            <p:ph type="subTitle" idx="5"/>
          </p:nvPr>
        </p:nvSpPr>
        <p:spPr>
          <a:xfrm>
            <a:off x="45384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8116800" y="2161611"/>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accent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0" name="Google Shape;80;p13"/>
          <p:cNvSpPr txBox="1">
            <a:spLocks noGrp="1"/>
          </p:cNvSpPr>
          <p:nvPr>
            <p:ph type="title" idx="7" hasCustomPrompt="1"/>
          </p:nvPr>
        </p:nvSpPr>
        <p:spPr>
          <a:xfrm>
            <a:off x="8116800" y="1544644"/>
            <a:ext cx="1231200" cy="5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subTitle" idx="8"/>
          </p:nvPr>
        </p:nvSpPr>
        <p:spPr>
          <a:xfrm>
            <a:off x="8116800" y="3014999"/>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9600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3" name="Google Shape;83;p13"/>
          <p:cNvSpPr txBox="1">
            <a:spLocks noGrp="1"/>
          </p:cNvSpPr>
          <p:nvPr>
            <p:ph type="title" idx="13" hasCustomPrompt="1"/>
          </p:nvPr>
        </p:nvSpPr>
        <p:spPr>
          <a:xfrm>
            <a:off x="9600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 name="Google Shape;84;p13"/>
          <p:cNvSpPr txBox="1">
            <a:spLocks noGrp="1"/>
          </p:cNvSpPr>
          <p:nvPr>
            <p:ph type="subTitle" idx="14"/>
          </p:nvPr>
        </p:nvSpPr>
        <p:spPr>
          <a:xfrm>
            <a:off x="9600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45384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6" name="Google Shape;86;p13"/>
          <p:cNvSpPr txBox="1">
            <a:spLocks noGrp="1"/>
          </p:cNvSpPr>
          <p:nvPr>
            <p:ph type="title" idx="16" hasCustomPrompt="1"/>
          </p:nvPr>
        </p:nvSpPr>
        <p:spPr>
          <a:xfrm>
            <a:off x="45384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7" name="Google Shape;87;p13"/>
          <p:cNvSpPr txBox="1">
            <a:spLocks noGrp="1"/>
          </p:cNvSpPr>
          <p:nvPr>
            <p:ph type="subTitle" idx="17"/>
          </p:nvPr>
        </p:nvSpPr>
        <p:spPr>
          <a:xfrm>
            <a:off x="45384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8116800" y="4633955"/>
            <a:ext cx="3115200" cy="9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 name="Google Shape;89;p13"/>
          <p:cNvSpPr txBox="1">
            <a:spLocks noGrp="1"/>
          </p:cNvSpPr>
          <p:nvPr>
            <p:ph type="title" idx="19" hasCustomPrompt="1"/>
          </p:nvPr>
        </p:nvSpPr>
        <p:spPr>
          <a:xfrm>
            <a:off x="8116800" y="4016988"/>
            <a:ext cx="123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533">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0" name="Google Shape;90;p13"/>
          <p:cNvSpPr txBox="1">
            <a:spLocks noGrp="1"/>
          </p:cNvSpPr>
          <p:nvPr>
            <p:ph type="subTitle" idx="20"/>
          </p:nvPr>
        </p:nvSpPr>
        <p:spPr>
          <a:xfrm>
            <a:off x="8116800" y="5487344"/>
            <a:ext cx="31152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52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670443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230467" y="2921289"/>
            <a:ext cx="659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5" name="Google Shape;115;p18"/>
          <p:cNvSpPr txBox="1">
            <a:spLocks noGrp="1"/>
          </p:cNvSpPr>
          <p:nvPr>
            <p:ph type="title" idx="2" hasCustomPrompt="1"/>
          </p:nvPr>
        </p:nvSpPr>
        <p:spPr>
          <a:xfrm>
            <a:off x="6274323" y="1798889"/>
            <a:ext cx="251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16" name="Google Shape;116;p18"/>
          <p:cNvSpPr txBox="1">
            <a:spLocks noGrp="1"/>
          </p:cNvSpPr>
          <p:nvPr>
            <p:ph type="subTitle" idx="1"/>
          </p:nvPr>
        </p:nvSpPr>
        <p:spPr>
          <a:xfrm>
            <a:off x="3952856" y="4074623"/>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p:nvPr/>
        </p:nvSpPr>
        <p:spPr>
          <a:xfrm>
            <a:off x="201200" y="5792956"/>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spTree>
    <p:extLst>
      <p:ext uri="{BB962C8B-B14F-4D97-AF65-F5344CB8AC3E}">
        <p14:creationId xmlns:p14="http://schemas.microsoft.com/office/powerpoint/2010/main" val="79963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C1F8-2C4E-FFF1-91B2-D50A98B1E4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9EFE9A-C08E-773A-6237-1BAFDAC7B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27A48-EF04-4D7E-FA36-168B9C862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3C447-9817-812F-C027-1532FD78E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177B4-5476-755F-9884-9DD8054E4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0E4B9-0A74-381D-1335-61285D1853A1}"/>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8" name="Footer Placeholder 7">
            <a:extLst>
              <a:ext uri="{FF2B5EF4-FFF2-40B4-BE49-F238E27FC236}">
                <a16:creationId xmlns:a16="http://schemas.microsoft.com/office/drawing/2014/main" id="{C7BFDF0C-A4B4-3181-87F0-AB6BC01A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EACB0-E49D-19D1-2160-B19E1673F653}"/>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75346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3EC7-D3FB-5D74-196E-91222164F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1355A-A1FE-4DB1-9D84-416654623A0E}"/>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4" name="Footer Placeholder 3">
            <a:extLst>
              <a:ext uri="{FF2B5EF4-FFF2-40B4-BE49-F238E27FC236}">
                <a16:creationId xmlns:a16="http://schemas.microsoft.com/office/drawing/2014/main" id="{B029AC3A-C109-E2C0-D32B-59EF0B1C4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FC4DA-ECE5-0323-DC4D-F02FB30E1160}"/>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19080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70662-BF73-1F99-28EF-5540100D9FED}"/>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3" name="Footer Placeholder 2">
            <a:extLst>
              <a:ext uri="{FF2B5EF4-FFF2-40B4-BE49-F238E27FC236}">
                <a16:creationId xmlns:a16="http://schemas.microsoft.com/office/drawing/2014/main" id="{791BE925-12E0-3D59-202E-AD8CB6C60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8B241-0947-B856-4D20-42778FF3D493}"/>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71317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FD0-762F-D91C-1E3C-7D16B8375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D457E-5DD8-56FE-0EFB-2E37A1FFF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3A1A09-471E-441F-8D1B-FF113E31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7FA9-C727-B5D8-B9BD-4DE6A40A257B}"/>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6" name="Footer Placeholder 5">
            <a:extLst>
              <a:ext uri="{FF2B5EF4-FFF2-40B4-BE49-F238E27FC236}">
                <a16:creationId xmlns:a16="http://schemas.microsoft.com/office/drawing/2014/main" id="{FEE8F329-DD35-8895-85DD-6B6A1699D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C65A8-03AE-C2D4-D464-B48BC888F078}"/>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38802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B4F-FE27-3187-5B7A-7A43B039A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8C151-B493-5BF8-C53F-06E4FAD28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B3C5A6-843F-01D5-1265-0C1AE99A3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46E5D-CC0B-FD41-DE1D-53E300E2D9D2}"/>
              </a:ext>
            </a:extLst>
          </p:cNvPr>
          <p:cNvSpPr>
            <a:spLocks noGrp="1"/>
          </p:cNvSpPr>
          <p:nvPr>
            <p:ph type="dt" sz="half" idx="10"/>
          </p:nvPr>
        </p:nvSpPr>
        <p:spPr/>
        <p:txBody>
          <a:bodyPr/>
          <a:lstStyle/>
          <a:p>
            <a:fld id="{13027678-BFE6-40DE-BD04-B0953F58F2AE}" type="datetimeFigureOut">
              <a:rPr lang="en-US" smtClean="0"/>
              <a:t>12/28/2023</a:t>
            </a:fld>
            <a:endParaRPr lang="en-US"/>
          </a:p>
        </p:txBody>
      </p:sp>
      <p:sp>
        <p:nvSpPr>
          <p:cNvPr id="6" name="Footer Placeholder 5">
            <a:extLst>
              <a:ext uri="{FF2B5EF4-FFF2-40B4-BE49-F238E27FC236}">
                <a16:creationId xmlns:a16="http://schemas.microsoft.com/office/drawing/2014/main" id="{5059F763-E0A6-EF18-D285-1887EE96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48304-C8A8-B503-91F6-FC7EB0CB4F9C}"/>
              </a:ext>
            </a:extLst>
          </p:cNvPr>
          <p:cNvSpPr>
            <a:spLocks noGrp="1"/>
          </p:cNvSpPr>
          <p:nvPr>
            <p:ph type="sldNum" sz="quarter" idx="12"/>
          </p:nvPr>
        </p:nvSpPr>
        <p:spPr/>
        <p:txBody>
          <a:bodyPr/>
          <a:lstStyle/>
          <a:p>
            <a:fld id="{CBC43A8E-3BEB-4E9F-BADA-ABBDA367F506}" type="slidenum">
              <a:rPr lang="en-US" smtClean="0"/>
              <a:t>‹#›</a:t>
            </a:fld>
            <a:endParaRPr lang="en-US"/>
          </a:p>
        </p:txBody>
      </p:sp>
    </p:spTree>
    <p:extLst>
      <p:ext uri="{BB962C8B-B14F-4D97-AF65-F5344CB8AC3E}">
        <p14:creationId xmlns:p14="http://schemas.microsoft.com/office/powerpoint/2010/main" val="197183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A8885-AE90-E7E4-C0FA-4F1806305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CA124-3B78-61A2-2DD2-75196A16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9E687-599F-025B-DE10-2B4E49B85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27678-BFE6-40DE-BD04-B0953F58F2AE}" type="datetimeFigureOut">
              <a:rPr lang="en-US" smtClean="0"/>
              <a:t>12/28/2023</a:t>
            </a:fld>
            <a:endParaRPr lang="en-US"/>
          </a:p>
        </p:txBody>
      </p:sp>
      <p:sp>
        <p:nvSpPr>
          <p:cNvPr id="5" name="Footer Placeholder 4">
            <a:extLst>
              <a:ext uri="{FF2B5EF4-FFF2-40B4-BE49-F238E27FC236}">
                <a16:creationId xmlns:a16="http://schemas.microsoft.com/office/drawing/2014/main" id="{37EFF548-2F8B-559B-FAC8-394F31C97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52637-B582-9A09-24E9-575C06596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43A8E-3BEB-4E9F-BADA-ABBDA367F506}" type="slidenum">
              <a:rPr lang="en-US" smtClean="0"/>
              <a:t>‹#›</a:t>
            </a:fld>
            <a:endParaRPr lang="en-US"/>
          </a:p>
        </p:txBody>
      </p:sp>
    </p:spTree>
    <p:extLst>
      <p:ext uri="{BB962C8B-B14F-4D97-AF65-F5344CB8AC3E}">
        <p14:creationId xmlns:p14="http://schemas.microsoft.com/office/powerpoint/2010/main" val="241837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6" r:id="rId13"/>
    <p:sldLayoutId id="2147483699" r:id="rId14"/>
    <p:sldLayoutId id="2147483700" r:id="rId15"/>
    <p:sldLayoutId id="2147483701" r:id="rId16"/>
    <p:sldLayoutId id="214748370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3467" y="1536633"/>
            <a:ext cx="10285200" cy="4608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extLst>
      <p:ext uri="{BB962C8B-B14F-4D97-AF65-F5344CB8AC3E}">
        <p14:creationId xmlns:p14="http://schemas.microsoft.com/office/powerpoint/2010/main" val="253839420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 id="2147483676" r:id="rId13"/>
    <p:sldLayoutId id="2147483677" r:id="rId14"/>
    <p:sldLayoutId id="2147483678" r:id="rId15"/>
    <p:sldLayoutId id="2147483680" r:id="rId16"/>
    <p:sldLayoutId id="2147483681" r:id="rId17"/>
    <p:sldLayoutId id="2147483682" r:id="rId18"/>
    <p:sldLayoutId id="2147483683" r:id="rId19"/>
    <p:sldLayoutId id="2147483684" r:id="rId20"/>
    <p:sldLayoutId id="2147483685"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7" r:id="rId31"/>
    <p:sldLayoutId id="2147483698"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Snipped 3">
            <a:extLst>
              <a:ext uri="{FF2B5EF4-FFF2-40B4-BE49-F238E27FC236}">
                <a16:creationId xmlns:a16="http://schemas.microsoft.com/office/drawing/2014/main" id="{F1B35C99-827E-CB26-9995-909AC8E8DF35}"/>
              </a:ext>
            </a:extLst>
          </p:cNvPr>
          <p:cNvSpPr/>
          <p:nvPr/>
        </p:nvSpPr>
        <p:spPr>
          <a:xfrm rot="5400000">
            <a:off x="-491613" y="381000"/>
            <a:ext cx="7079226" cy="6096000"/>
          </a:xfrm>
          <a:prstGeom prst="snip2Same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text, tableware, plate, clipart&#10;&#10;Description automatically generated">
            <a:extLst>
              <a:ext uri="{FF2B5EF4-FFF2-40B4-BE49-F238E27FC236}">
                <a16:creationId xmlns:a16="http://schemas.microsoft.com/office/drawing/2014/main" id="{ADEC04CD-99DD-CF50-FC64-CAA4D5565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68" y="1547515"/>
            <a:ext cx="3332671" cy="1549692"/>
          </a:xfrm>
          <a:prstGeom prst="rect">
            <a:avLst/>
          </a:prstGeom>
        </p:spPr>
      </p:pic>
      <p:pic>
        <p:nvPicPr>
          <p:cNvPr id="9" name="Picture 8" descr="Logo&#10;&#10;Description automatically generated">
            <a:extLst>
              <a:ext uri="{FF2B5EF4-FFF2-40B4-BE49-F238E27FC236}">
                <a16:creationId xmlns:a16="http://schemas.microsoft.com/office/drawing/2014/main" id="{A55BE29A-A790-2FF0-5508-BB777CA37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4" y="2119946"/>
            <a:ext cx="4407506" cy="2353594"/>
          </a:xfrm>
          <a:prstGeom prst="rect">
            <a:avLst/>
          </a:prstGeom>
        </p:spPr>
      </p:pic>
      <p:sp>
        <p:nvSpPr>
          <p:cNvPr id="10" name="Rectangle 9">
            <a:extLst>
              <a:ext uri="{FF2B5EF4-FFF2-40B4-BE49-F238E27FC236}">
                <a16:creationId xmlns:a16="http://schemas.microsoft.com/office/drawing/2014/main" id="{326AC574-AFDC-F4F3-4D83-B61F2D25F9ED}"/>
              </a:ext>
            </a:extLst>
          </p:cNvPr>
          <p:cNvSpPr/>
          <p:nvPr/>
        </p:nvSpPr>
        <p:spPr>
          <a:xfrm>
            <a:off x="5441704" y="2696579"/>
            <a:ext cx="1308592" cy="1200329"/>
          </a:xfrm>
          <a:prstGeom prst="rect">
            <a:avLst/>
          </a:prstGeom>
          <a:solidFill>
            <a:schemeClr val="bg1"/>
          </a:solidFill>
        </p:spPr>
        <p:txBody>
          <a:bodyPr wrap="square" lIns="91440" tIns="45720" rIns="91440" bIns="45720">
            <a:spAutoFit/>
          </a:bodyPr>
          <a:lstStyle/>
          <a:p>
            <a:pPr algn="ctr"/>
            <a:r>
              <a:rPr lang="en-US" sz="7200" b="0" cap="none" spc="0" dirty="0">
                <a:ln w="0"/>
                <a:solidFill>
                  <a:schemeClr val="tx1">
                    <a:lumMod val="75000"/>
                    <a:lumOff val="25000"/>
                  </a:schemeClr>
                </a:solidFill>
                <a:effectLst>
                  <a:outerShdw blurRad="38100" dist="25400" dir="5400000" algn="ctr" rotWithShape="0">
                    <a:srgbClr val="6E747A">
                      <a:alpha val="43000"/>
                    </a:srgbClr>
                  </a:outerShdw>
                </a:effectLst>
              </a:rPr>
              <a:t>X</a:t>
            </a:r>
          </a:p>
        </p:txBody>
      </p:sp>
      <p:pic>
        <p:nvPicPr>
          <p:cNvPr id="11" name="Picture 10" descr="Graphical user interface, application&#10;&#10;Description automatically generated">
            <a:extLst>
              <a:ext uri="{FF2B5EF4-FFF2-40B4-BE49-F238E27FC236}">
                <a16:creationId xmlns:a16="http://schemas.microsoft.com/office/drawing/2014/main" id="{CD1EB91E-04CC-F558-5F6C-A83977AFF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040" y="3429000"/>
            <a:ext cx="3779526" cy="1293878"/>
          </a:xfrm>
          <a:prstGeom prst="rect">
            <a:avLst/>
          </a:prstGeom>
        </p:spPr>
      </p:pic>
    </p:spTree>
    <p:extLst>
      <p:ext uri="{BB962C8B-B14F-4D97-AF65-F5344CB8AC3E}">
        <p14:creationId xmlns:p14="http://schemas.microsoft.com/office/powerpoint/2010/main" val="406102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p:nvPr/>
        </p:nvSpPr>
        <p:spPr>
          <a:xfrm>
            <a:off x="2043508" y="5213079"/>
            <a:ext cx="1331200" cy="1331200"/>
          </a:xfrm>
          <a:prstGeom prst="ellipse">
            <a:avLst/>
          </a:prstGeom>
          <a:solidFill>
            <a:srgbClr val="000000">
              <a:alpha val="38390"/>
            </a:srgbClr>
          </a:solidFill>
          <a:ln>
            <a:noFill/>
          </a:ln>
        </p:spPr>
        <p:txBody>
          <a:bodyPr spcFirstLastPara="1" wrap="square" lIns="121900" tIns="121900" rIns="121900" bIns="121900" anchor="ctr" anchorCtr="0">
            <a:noAutofit/>
          </a:bodyPr>
          <a:lstStyle/>
          <a:p>
            <a:endParaRPr sz="2400"/>
          </a:p>
        </p:txBody>
      </p:sp>
      <p:sp>
        <p:nvSpPr>
          <p:cNvPr id="502" name="Google Shape;502;p41"/>
          <p:cNvSpPr/>
          <p:nvPr/>
        </p:nvSpPr>
        <p:spPr>
          <a:xfrm>
            <a:off x="2774367" y="713333"/>
            <a:ext cx="8348800" cy="61300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503" name="Google Shape;503;p41"/>
          <p:cNvSpPr/>
          <p:nvPr/>
        </p:nvSpPr>
        <p:spPr>
          <a:xfrm>
            <a:off x="3220233" y="1109397"/>
            <a:ext cx="7440000" cy="57488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504" name="Google Shape;504;p41"/>
          <p:cNvSpPr txBox="1">
            <a:spLocks noGrp="1"/>
          </p:cNvSpPr>
          <p:nvPr>
            <p:ph type="title"/>
          </p:nvPr>
        </p:nvSpPr>
        <p:spPr>
          <a:xfrm>
            <a:off x="3652300" y="2921300"/>
            <a:ext cx="6593200" cy="1954400"/>
          </a:xfrm>
          <a:prstGeom prst="rect">
            <a:avLst/>
          </a:prstGeom>
        </p:spPr>
        <p:txBody>
          <a:bodyPr spcFirstLastPara="1" vert="horz" wrap="square" lIns="121900" tIns="121900" rIns="121900" bIns="121900" rtlCol="0" anchor="ctr" anchorCtr="0">
            <a:noAutofit/>
          </a:bodyPr>
          <a:lstStyle/>
          <a:p>
            <a:r>
              <a:rPr lang="en"/>
              <a:t>SOLVING</a:t>
            </a:r>
            <a:endParaRPr/>
          </a:p>
        </p:txBody>
      </p:sp>
      <p:sp>
        <p:nvSpPr>
          <p:cNvPr id="505" name="Google Shape;505;p41"/>
          <p:cNvSpPr txBox="1">
            <a:spLocks noGrp="1"/>
          </p:cNvSpPr>
          <p:nvPr>
            <p:ph type="title" idx="2"/>
          </p:nvPr>
        </p:nvSpPr>
        <p:spPr>
          <a:xfrm>
            <a:off x="3649033" y="1798889"/>
            <a:ext cx="2510400" cy="1122400"/>
          </a:xfrm>
          <a:prstGeom prst="rect">
            <a:avLst/>
          </a:prstGeom>
        </p:spPr>
        <p:txBody>
          <a:bodyPr spcFirstLastPara="1" vert="horz" wrap="square" lIns="121900" tIns="121900" rIns="121900" bIns="121900" rtlCol="0" anchor="ctr" anchorCtr="0">
            <a:noAutofit/>
          </a:bodyPr>
          <a:lstStyle/>
          <a:p>
            <a:r>
              <a:rPr lang="en"/>
              <a:t>03.</a:t>
            </a:r>
            <a:endParaRPr/>
          </a:p>
        </p:txBody>
      </p:sp>
      <p:cxnSp>
        <p:nvCxnSpPr>
          <p:cNvPr id="506" name="Google Shape;506;p41"/>
          <p:cNvCxnSpPr/>
          <p:nvPr/>
        </p:nvCxnSpPr>
        <p:spPr>
          <a:xfrm rot="10800000" flipH="1">
            <a:off x="3771433" y="5867656"/>
            <a:ext cx="7325600" cy="22000"/>
          </a:xfrm>
          <a:prstGeom prst="straightConnector1">
            <a:avLst/>
          </a:prstGeom>
          <a:noFill/>
          <a:ln w="19050" cap="flat" cmpd="sng">
            <a:solidFill>
              <a:schemeClr val="dk1"/>
            </a:solidFill>
            <a:prstDash val="solid"/>
            <a:round/>
            <a:headEnd type="none" w="med" len="med"/>
            <a:tailEnd type="none" w="med" len="med"/>
          </a:ln>
        </p:spPr>
      </p:cxnSp>
      <p:grpSp>
        <p:nvGrpSpPr>
          <p:cNvPr id="507" name="Google Shape;507;p41"/>
          <p:cNvGrpSpPr/>
          <p:nvPr/>
        </p:nvGrpSpPr>
        <p:grpSpPr>
          <a:xfrm rot="-5400000">
            <a:off x="10124886" y="2399543"/>
            <a:ext cx="1030140" cy="261735"/>
            <a:chOff x="2641350" y="846250"/>
            <a:chExt cx="413600" cy="105075"/>
          </a:xfrm>
        </p:grpSpPr>
        <p:sp>
          <p:nvSpPr>
            <p:cNvPr id="508" name="Google Shape;508;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09" name="Google Shape;509;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0" name="Google Shape;510;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1" name="Google Shape;511;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512" name="Google Shape;512;p41"/>
          <p:cNvGrpSpPr/>
          <p:nvPr/>
        </p:nvGrpSpPr>
        <p:grpSpPr>
          <a:xfrm rot="5400000">
            <a:off x="-1129950" y="2405539"/>
            <a:ext cx="4530467" cy="249700"/>
            <a:chOff x="-3237675" y="-1132050"/>
            <a:chExt cx="3397850" cy="187275"/>
          </a:xfrm>
        </p:grpSpPr>
        <p:sp>
          <p:nvSpPr>
            <p:cNvPr id="513" name="Google Shape;513;p4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4" name="Google Shape;514;p4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5" name="Google Shape;515;p4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6" name="Google Shape;516;p4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7" name="Google Shape;517;p4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8" name="Google Shape;518;p4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19" name="Google Shape;519;p4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 name="Google Shape;520;p4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 name="Google Shape;521;p4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522" name="Google Shape;522;p41"/>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42"/>
          <p:cNvGrpSpPr/>
          <p:nvPr/>
        </p:nvGrpSpPr>
        <p:grpSpPr>
          <a:xfrm rot="10800000">
            <a:off x="5740362" y="6414362"/>
            <a:ext cx="716741" cy="182101"/>
            <a:chOff x="2641350" y="846250"/>
            <a:chExt cx="413600" cy="105075"/>
          </a:xfrm>
        </p:grpSpPr>
        <p:sp>
          <p:nvSpPr>
            <p:cNvPr id="528" name="Google Shape;528;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9" name="Google Shape;529;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32" name="Google Shape;532;p42"/>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ALIR PROGRAM</a:t>
            </a:r>
            <a:endParaRPr/>
          </a:p>
        </p:txBody>
      </p:sp>
      <p:grpSp>
        <p:nvGrpSpPr>
          <p:cNvPr id="533" name="Google Shape;533;p42"/>
          <p:cNvGrpSpPr/>
          <p:nvPr/>
        </p:nvGrpSpPr>
        <p:grpSpPr>
          <a:xfrm>
            <a:off x="1171118" y="1311606"/>
            <a:ext cx="1217900" cy="494633"/>
            <a:chOff x="6514150" y="4420266"/>
            <a:chExt cx="913425" cy="370975"/>
          </a:xfrm>
        </p:grpSpPr>
        <p:sp>
          <p:nvSpPr>
            <p:cNvPr id="534" name="Google Shape;534;p42"/>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42"/>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6" name="Google Shape;536;p42"/>
          <p:cNvGrpSpPr/>
          <p:nvPr/>
        </p:nvGrpSpPr>
        <p:grpSpPr>
          <a:xfrm>
            <a:off x="3189877" y="4302860"/>
            <a:ext cx="5846423" cy="292800"/>
            <a:chOff x="1687207" y="3240745"/>
            <a:chExt cx="4384817" cy="219600"/>
          </a:xfrm>
        </p:grpSpPr>
        <p:sp>
          <p:nvSpPr>
            <p:cNvPr id="537" name="Google Shape;537;p42"/>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42"/>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42"/>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42"/>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541" name="Google Shape;541;p42"/>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2" name="Google Shape;542;p42"/>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543" name="Google Shape;543;p42"/>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544" name="Google Shape;544;p42"/>
          <p:cNvSpPr/>
          <p:nvPr/>
        </p:nvSpPr>
        <p:spPr>
          <a:xfrm>
            <a:off x="2887277" y="362653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5" name="Google Shape;545;p42"/>
          <p:cNvSpPr/>
          <p:nvPr/>
        </p:nvSpPr>
        <p:spPr>
          <a:xfrm>
            <a:off x="4792464" y="3620364"/>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6" name="Google Shape;546;p42"/>
          <p:cNvSpPr/>
          <p:nvPr/>
        </p:nvSpPr>
        <p:spPr>
          <a:xfrm>
            <a:off x="6738405" y="3246564"/>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7" name="Google Shape;547;p42"/>
          <p:cNvSpPr/>
          <p:nvPr/>
        </p:nvSpPr>
        <p:spPr>
          <a:xfrm>
            <a:off x="8647272" y="3244197"/>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8" name="Google Shape;548;p42"/>
          <p:cNvSpPr txBox="1"/>
          <p:nvPr/>
        </p:nvSpPr>
        <p:spPr>
          <a:xfrm>
            <a:off x="1956411" y="4837123"/>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Face recognition</a:t>
            </a:r>
            <a:endParaRPr sz="3333" kern="0">
              <a:solidFill>
                <a:srgbClr val="3C3C3B"/>
              </a:solidFill>
              <a:latin typeface="Bebas Neue"/>
              <a:ea typeface="Bebas Neue"/>
              <a:cs typeface="Bebas Neue"/>
              <a:sym typeface="Bebas Neue"/>
            </a:endParaRPr>
          </a:p>
        </p:txBody>
      </p:sp>
      <p:sp>
        <p:nvSpPr>
          <p:cNvPr id="549" name="Google Shape;549;p42"/>
          <p:cNvSpPr txBox="1"/>
          <p:nvPr/>
        </p:nvSpPr>
        <p:spPr>
          <a:xfrm>
            <a:off x="1956411" y="5257623"/>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Identifikasi karyawan menggunakan wajah</a:t>
            </a:r>
            <a:endParaRPr sz="1867" kern="0">
              <a:solidFill>
                <a:srgbClr val="3C3C3B"/>
              </a:solidFill>
              <a:latin typeface="Raleway Medium"/>
              <a:ea typeface="Raleway Medium"/>
              <a:cs typeface="Raleway Medium"/>
              <a:sym typeface="Raleway Medium"/>
            </a:endParaRPr>
          </a:p>
        </p:txBody>
      </p:sp>
      <p:sp>
        <p:nvSpPr>
          <p:cNvPr id="550" name="Google Shape;550;p42"/>
          <p:cNvSpPr txBox="1"/>
          <p:nvPr/>
        </p:nvSpPr>
        <p:spPr>
          <a:xfrm>
            <a:off x="3847945" y="1909467"/>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Speech to text</a:t>
            </a:r>
            <a:endParaRPr sz="3333" kern="0">
              <a:solidFill>
                <a:srgbClr val="3C3C3B"/>
              </a:solidFill>
              <a:latin typeface="Bebas Neue"/>
              <a:ea typeface="Bebas Neue"/>
              <a:cs typeface="Bebas Neue"/>
              <a:sym typeface="Bebas Neue"/>
            </a:endParaRPr>
          </a:p>
        </p:txBody>
      </p:sp>
      <p:sp>
        <p:nvSpPr>
          <p:cNvPr id="551" name="Google Shape;551;p42"/>
          <p:cNvSpPr txBox="1"/>
          <p:nvPr/>
        </p:nvSpPr>
        <p:spPr>
          <a:xfrm>
            <a:off x="3847945" y="2386200"/>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Ekstraksi suara ke teks</a:t>
            </a:r>
            <a:endParaRPr sz="1867" kern="0">
              <a:solidFill>
                <a:srgbClr val="3C3C3B"/>
              </a:solidFill>
              <a:latin typeface="Raleway Medium"/>
              <a:ea typeface="Raleway Medium"/>
              <a:cs typeface="Raleway Medium"/>
              <a:sym typeface="Raleway Medium"/>
            </a:endParaRPr>
          </a:p>
        </p:txBody>
      </p:sp>
      <p:sp>
        <p:nvSpPr>
          <p:cNvPr id="552" name="Google Shape;552;p42"/>
          <p:cNvSpPr txBox="1"/>
          <p:nvPr/>
        </p:nvSpPr>
        <p:spPr>
          <a:xfrm>
            <a:off x="5692028" y="4837123"/>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EMOTION Analys</a:t>
            </a:r>
            <a:endParaRPr sz="3333" kern="0">
              <a:solidFill>
                <a:srgbClr val="3C3C3B"/>
              </a:solidFill>
              <a:latin typeface="Bebas Neue"/>
              <a:ea typeface="Bebas Neue"/>
              <a:cs typeface="Bebas Neue"/>
              <a:sym typeface="Bebas Neue"/>
            </a:endParaRPr>
          </a:p>
        </p:txBody>
      </p:sp>
      <p:sp>
        <p:nvSpPr>
          <p:cNvPr id="553" name="Google Shape;553;p42"/>
          <p:cNvSpPr txBox="1"/>
          <p:nvPr/>
        </p:nvSpPr>
        <p:spPr>
          <a:xfrm>
            <a:off x="5513317" y="5257633"/>
            <a:ext cx="30528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Analisis emosi karyawan berdasar teks</a:t>
            </a:r>
            <a:endParaRPr sz="1867" kern="0">
              <a:solidFill>
                <a:srgbClr val="3C3C3B"/>
              </a:solidFill>
              <a:latin typeface="Raleway Medium"/>
              <a:ea typeface="Raleway Medium"/>
              <a:cs typeface="Raleway Medium"/>
              <a:sym typeface="Raleway Medium"/>
            </a:endParaRPr>
          </a:p>
        </p:txBody>
      </p:sp>
      <p:sp>
        <p:nvSpPr>
          <p:cNvPr id="554" name="Google Shape;554;p42"/>
          <p:cNvSpPr txBox="1"/>
          <p:nvPr/>
        </p:nvSpPr>
        <p:spPr>
          <a:xfrm>
            <a:off x="7546413" y="1910817"/>
            <a:ext cx="2689200" cy="438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333" kern="0">
                <a:solidFill>
                  <a:srgbClr val="3C3C3B"/>
                </a:solidFill>
                <a:latin typeface="Bebas Neue"/>
                <a:ea typeface="Bebas Neue"/>
                <a:cs typeface="Bebas Neue"/>
                <a:sym typeface="Bebas Neue"/>
              </a:rPr>
              <a:t>SHOW RESULT</a:t>
            </a:r>
            <a:endParaRPr sz="3333" kern="0">
              <a:solidFill>
                <a:srgbClr val="3C3C3B"/>
              </a:solidFill>
              <a:latin typeface="Bebas Neue"/>
              <a:ea typeface="Bebas Neue"/>
              <a:cs typeface="Bebas Neue"/>
              <a:sym typeface="Bebas Neue"/>
            </a:endParaRPr>
          </a:p>
        </p:txBody>
      </p:sp>
      <p:sp>
        <p:nvSpPr>
          <p:cNvPr id="555" name="Google Shape;555;p42"/>
          <p:cNvSpPr txBox="1"/>
          <p:nvPr/>
        </p:nvSpPr>
        <p:spPr>
          <a:xfrm>
            <a:off x="7546413" y="2331317"/>
            <a:ext cx="2689200" cy="866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3C3C3B"/>
                </a:solidFill>
                <a:latin typeface="Raleway Medium"/>
                <a:ea typeface="Raleway Medium"/>
                <a:cs typeface="Raleway Medium"/>
                <a:sym typeface="Raleway Medium"/>
              </a:rPr>
              <a:t>Menampilkan hasil pada web</a:t>
            </a:r>
            <a:endParaRPr sz="1867" kern="0">
              <a:solidFill>
                <a:srgbClr val="3C3C3B"/>
              </a:solidFill>
              <a:latin typeface="Raleway Medium"/>
              <a:ea typeface="Raleway Medium"/>
              <a:cs typeface="Raleway Medium"/>
              <a:sym typeface="Raleway Medium"/>
            </a:endParaRPr>
          </a:p>
        </p:txBody>
      </p:sp>
      <p:sp>
        <p:nvSpPr>
          <p:cNvPr id="556" name="Google Shape;556;p42"/>
          <p:cNvSpPr/>
          <p:nvPr/>
        </p:nvSpPr>
        <p:spPr>
          <a:xfrm>
            <a:off x="8647269" y="3603895"/>
            <a:ext cx="517567" cy="568541"/>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57" name="Google Shape;557;p42"/>
          <p:cNvSpPr/>
          <p:nvPr/>
        </p:nvSpPr>
        <p:spPr>
          <a:xfrm>
            <a:off x="4859830" y="3609018"/>
            <a:ext cx="529829" cy="570631"/>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nvGrpSpPr>
          <p:cNvPr id="558" name="Google Shape;558;p42"/>
          <p:cNvGrpSpPr/>
          <p:nvPr/>
        </p:nvGrpSpPr>
        <p:grpSpPr>
          <a:xfrm>
            <a:off x="6759729" y="3610063"/>
            <a:ext cx="517459" cy="568541"/>
            <a:chOff x="5648375" y="3804850"/>
            <a:chExt cx="483125" cy="483125"/>
          </a:xfrm>
        </p:grpSpPr>
        <p:sp>
          <p:nvSpPr>
            <p:cNvPr id="559" name="Google Shape;559;p42"/>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0" name="Google Shape;560;p42"/>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1" name="Google Shape;561;p42"/>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2" name="Google Shape;562;p42"/>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grpSp>
        <p:nvGrpSpPr>
          <p:cNvPr id="563" name="Google Shape;563;p42"/>
          <p:cNvGrpSpPr/>
          <p:nvPr/>
        </p:nvGrpSpPr>
        <p:grpSpPr>
          <a:xfrm>
            <a:off x="3090906" y="3603916"/>
            <a:ext cx="420207" cy="568512"/>
            <a:chOff x="3316000" y="4399325"/>
            <a:chExt cx="392325" cy="483100"/>
          </a:xfrm>
        </p:grpSpPr>
        <p:sp>
          <p:nvSpPr>
            <p:cNvPr id="564" name="Google Shape;564;p42"/>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sp>
          <p:nvSpPr>
            <p:cNvPr id="565" name="Google Shape;565;p42"/>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435D74"/>
                </a:solidFill>
                <a:latin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3"/>
          <p:cNvSpPr/>
          <p:nvPr/>
        </p:nvSpPr>
        <p:spPr>
          <a:xfrm>
            <a:off x="9492308" y="5215212"/>
            <a:ext cx="1331200" cy="1331200"/>
          </a:xfrm>
          <a:prstGeom prst="ellipse">
            <a:avLst/>
          </a:prstGeom>
          <a:solidFill>
            <a:srgbClr val="000000">
              <a:alpha val="38390"/>
            </a:srgbClr>
          </a:solidFill>
          <a:ln>
            <a:noFill/>
          </a:ln>
        </p:spPr>
        <p:txBody>
          <a:bodyPr spcFirstLastPara="1" wrap="square" lIns="121900" tIns="121900" rIns="121900" bIns="121900" anchor="ctr" anchorCtr="0">
            <a:noAutofit/>
          </a:bodyPr>
          <a:lstStyle/>
          <a:p>
            <a:endParaRPr sz="2400"/>
          </a:p>
        </p:txBody>
      </p:sp>
      <p:sp>
        <p:nvSpPr>
          <p:cNvPr id="571" name="Google Shape;571;p43"/>
          <p:cNvSpPr/>
          <p:nvPr/>
        </p:nvSpPr>
        <p:spPr>
          <a:xfrm>
            <a:off x="1921600" y="713400"/>
            <a:ext cx="8348800" cy="54312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572" name="Google Shape;572;p43"/>
          <p:cNvSpPr/>
          <p:nvPr/>
        </p:nvSpPr>
        <p:spPr>
          <a:xfrm>
            <a:off x="2376000" y="1109412"/>
            <a:ext cx="7440000" cy="45872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573" name="Google Shape;573;p43"/>
          <p:cNvSpPr txBox="1">
            <a:spLocks noGrp="1"/>
          </p:cNvSpPr>
          <p:nvPr>
            <p:ph type="title"/>
          </p:nvPr>
        </p:nvSpPr>
        <p:spPr>
          <a:xfrm>
            <a:off x="3071656" y="2921289"/>
            <a:ext cx="6593200" cy="1122400"/>
          </a:xfrm>
          <a:prstGeom prst="rect">
            <a:avLst/>
          </a:prstGeom>
        </p:spPr>
        <p:txBody>
          <a:bodyPr spcFirstLastPara="1" wrap="square" lIns="121900" tIns="121900" rIns="121900" bIns="121900" anchor="ctr" anchorCtr="0">
            <a:noAutofit/>
          </a:bodyPr>
          <a:lstStyle/>
          <a:p>
            <a:r>
              <a:rPr lang="en"/>
              <a:t>RESULT</a:t>
            </a:r>
            <a:endParaRPr/>
          </a:p>
        </p:txBody>
      </p:sp>
      <p:sp>
        <p:nvSpPr>
          <p:cNvPr id="574" name="Google Shape;574;p43"/>
          <p:cNvSpPr txBox="1">
            <a:spLocks noGrp="1"/>
          </p:cNvSpPr>
          <p:nvPr>
            <p:ph type="title" idx="2"/>
          </p:nvPr>
        </p:nvSpPr>
        <p:spPr>
          <a:xfrm>
            <a:off x="7154456" y="1798889"/>
            <a:ext cx="2510400" cy="1122400"/>
          </a:xfrm>
          <a:prstGeom prst="rect">
            <a:avLst/>
          </a:prstGeom>
        </p:spPr>
        <p:txBody>
          <a:bodyPr spcFirstLastPara="1" wrap="square" lIns="121900" tIns="121900" rIns="121900" bIns="121900" anchor="ctr" anchorCtr="0">
            <a:noAutofit/>
          </a:bodyPr>
          <a:lstStyle/>
          <a:p>
            <a:r>
              <a:rPr lang="en"/>
              <a:t>04.</a:t>
            </a:r>
            <a:endParaRPr/>
          </a:p>
        </p:txBody>
      </p:sp>
      <p:grpSp>
        <p:nvGrpSpPr>
          <p:cNvPr id="575" name="Google Shape;575;p43"/>
          <p:cNvGrpSpPr/>
          <p:nvPr/>
        </p:nvGrpSpPr>
        <p:grpSpPr>
          <a:xfrm>
            <a:off x="7455867" y="1557606"/>
            <a:ext cx="4530467" cy="249700"/>
            <a:chOff x="-3237675" y="-1132050"/>
            <a:chExt cx="3397850" cy="187275"/>
          </a:xfrm>
        </p:grpSpPr>
        <p:sp>
          <p:nvSpPr>
            <p:cNvPr id="576" name="Google Shape;576;p4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77" name="Google Shape;577;p4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78" name="Google Shape;578;p4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79" name="Google Shape;579;p4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0" name="Google Shape;580;p4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1" name="Google Shape;581;p4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2" name="Google Shape;582;p4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3" name="Google Shape;583;p4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4" name="Google Shape;584;p4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585" name="Google Shape;585;p43"/>
          <p:cNvCxnSpPr/>
          <p:nvPr/>
        </p:nvCxnSpPr>
        <p:spPr>
          <a:xfrm rot="10800000" flipH="1">
            <a:off x="2927200" y="5016212"/>
            <a:ext cx="9276400" cy="30400"/>
          </a:xfrm>
          <a:prstGeom prst="straightConnector1">
            <a:avLst/>
          </a:prstGeom>
          <a:noFill/>
          <a:ln w="19050" cap="flat" cmpd="sng">
            <a:solidFill>
              <a:schemeClr val="dk1"/>
            </a:solidFill>
            <a:prstDash val="solid"/>
            <a:round/>
            <a:headEnd type="none" w="med" len="med"/>
            <a:tailEnd type="none" w="med" len="med"/>
          </a:ln>
        </p:spPr>
      </p:cxnSp>
      <p:grpSp>
        <p:nvGrpSpPr>
          <p:cNvPr id="586" name="Google Shape;586;p43"/>
          <p:cNvGrpSpPr/>
          <p:nvPr/>
        </p:nvGrpSpPr>
        <p:grpSpPr>
          <a:xfrm>
            <a:off x="1500319" y="4900543"/>
            <a:ext cx="1030140" cy="261735"/>
            <a:chOff x="2641350" y="846250"/>
            <a:chExt cx="413600" cy="105075"/>
          </a:xfrm>
        </p:grpSpPr>
        <p:sp>
          <p:nvSpPr>
            <p:cNvPr id="587" name="Google Shape;587;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8" name="Google Shape;588;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89" name="Google Shape;589;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90" name="Google Shape;590;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pic>
        <p:nvPicPr>
          <p:cNvPr id="595" name="Google Shape;595;p44"/>
          <p:cNvPicPr preferRelativeResize="0"/>
          <p:nvPr/>
        </p:nvPicPr>
        <p:blipFill rotWithShape="1">
          <a:blip r:embed="rId3">
            <a:alphaModFix/>
          </a:blip>
          <a:srcRect l="5546" t="41227" r="74158" b="33921"/>
          <a:stretch/>
        </p:blipFill>
        <p:spPr>
          <a:xfrm>
            <a:off x="1069285" y="1573634"/>
            <a:ext cx="4286449" cy="2857633"/>
          </a:xfrm>
          <a:prstGeom prst="rect">
            <a:avLst/>
          </a:prstGeom>
          <a:noFill/>
          <a:ln>
            <a:noFill/>
          </a:ln>
        </p:spPr>
      </p:pic>
      <p:pic>
        <p:nvPicPr>
          <p:cNvPr id="596" name="Google Shape;596;p44"/>
          <p:cNvPicPr preferRelativeResize="0"/>
          <p:nvPr/>
        </p:nvPicPr>
        <p:blipFill rotWithShape="1">
          <a:blip r:embed="rId3">
            <a:alphaModFix/>
          </a:blip>
          <a:srcRect l="5642" t="66399" r="74670" b="8750"/>
          <a:stretch/>
        </p:blipFill>
        <p:spPr>
          <a:xfrm>
            <a:off x="6748933" y="1573634"/>
            <a:ext cx="4055912" cy="2787367"/>
          </a:xfrm>
          <a:prstGeom prst="rect">
            <a:avLst/>
          </a:prstGeom>
          <a:noFill/>
          <a:ln>
            <a:noFill/>
          </a:ln>
        </p:spPr>
      </p:pic>
      <p:sp>
        <p:nvSpPr>
          <p:cNvPr id="597" name="Google Shape;597;p44"/>
          <p:cNvSpPr txBox="1"/>
          <p:nvPr/>
        </p:nvSpPr>
        <p:spPr>
          <a:xfrm>
            <a:off x="535595" y="619800"/>
            <a:ext cx="11120800" cy="438400"/>
          </a:xfrm>
          <a:prstGeom prst="rect">
            <a:avLst/>
          </a:prstGeom>
          <a:noFill/>
          <a:ln>
            <a:noFill/>
          </a:ln>
        </p:spPr>
        <p:txBody>
          <a:bodyPr spcFirstLastPara="1" wrap="square" lIns="121900" tIns="121900" rIns="121900" bIns="121900" anchor="ctr" anchorCtr="0">
            <a:noAutofit/>
          </a:bodyPr>
          <a:lstStyle/>
          <a:p>
            <a:pPr algn="ctr"/>
            <a:r>
              <a:rPr lang="en" sz="3333">
                <a:solidFill>
                  <a:schemeClr val="accent2"/>
                </a:solidFill>
                <a:latin typeface="Bebas Neue"/>
                <a:ea typeface="Bebas Neue"/>
                <a:cs typeface="Bebas Neue"/>
                <a:sym typeface="Bebas Neue"/>
              </a:rPr>
              <a:t>BERT TRAINING</a:t>
            </a:r>
            <a:endParaRPr sz="3333">
              <a:solidFill>
                <a:schemeClr val="accent2"/>
              </a:solidFill>
              <a:latin typeface="Bebas Neue"/>
              <a:ea typeface="Bebas Neue"/>
              <a:cs typeface="Bebas Neue"/>
              <a:sym typeface="Bebas Neue"/>
            </a:endParaRPr>
          </a:p>
        </p:txBody>
      </p:sp>
      <p:sp>
        <p:nvSpPr>
          <p:cNvPr id="598" name="Google Shape;598;p44"/>
          <p:cNvSpPr txBox="1"/>
          <p:nvPr/>
        </p:nvSpPr>
        <p:spPr>
          <a:xfrm>
            <a:off x="1236151" y="4665033"/>
            <a:ext cx="4056000" cy="1483200"/>
          </a:xfrm>
          <a:prstGeom prst="rect">
            <a:avLst/>
          </a:prstGeom>
          <a:noFill/>
          <a:ln>
            <a:noFill/>
          </a:ln>
        </p:spPr>
        <p:txBody>
          <a:bodyPr spcFirstLastPara="1" wrap="square" lIns="121900" tIns="121900" rIns="121900" bIns="121900" anchor="ctr" anchorCtr="0">
            <a:noAutofit/>
          </a:bodyPr>
          <a:lstStyle/>
          <a:p>
            <a:pPr algn="ctr"/>
            <a:r>
              <a:rPr lang="en" sz="1600">
                <a:solidFill>
                  <a:schemeClr val="accent2"/>
                </a:solidFill>
                <a:latin typeface="Raleway Medium"/>
                <a:ea typeface="Raleway Medium"/>
                <a:cs typeface="Raleway Medium"/>
                <a:sym typeface="Raleway Medium"/>
              </a:rPr>
              <a:t>Grafik akurasi pada setiap epochs. Akurasi pada data latih 98% dan data uji 72%</a:t>
            </a:r>
            <a:endParaRPr sz="1600">
              <a:solidFill>
                <a:schemeClr val="accent2"/>
              </a:solidFill>
              <a:latin typeface="Raleway Medium"/>
              <a:ea typeface="Raleway Medium"/>
              <a:cs typeface="Raleway Medium"/>
              <a:sym typeface="Raleway Medium"/>
            </a:endParaRPr>
          </a:p>
        </p:txBody>
      </p:sp>
      <p:sp>
        <p:nvSpPr>
          <p:cNvPr id="599" name="Google Shape;599;p44"/>
          <p:cNvSpPr txBox="1"/>
          <p:nvPr/>
        </p:nvSpPr>
        <p:spPr>
          <a:xfrm>
            <a:off x="6431100" y="4629900"/>
            <a:ext cx="4691600" cy="1483200"/>
          </a:xfrm>
          <a:prstGeom prst="rect">
            <a:avLst/>
          </a:prstGeom>
          <a:noFill/>
          <a:ln>
            <a:noFill/>
          </a:ln>
        </p:spPr>
        <p:txBody>
          <a:bodyPr spcFirstLastPara="1" wrap="square" lIns="121900" tIns="121900" rIns="121900" bIns="121900" anchor="ctr" anchorCtr="0">
            <a:noAutofit/>
          </a:bodyPr>
          <a:lstStyle/>
          <a:p>
            <a:pPr algn="ctr"/>
            <a:r>
              <a:rPr lang="en" sz="1600">
                <a:solidFill>
                  <a:schemeClr val="accent2"/>
                </a:solidFill>
                <a:latin typeface="Raleway Medium"/>
                <a:ea typeface="Raleway Medium"/>
                <a:cs typeface="Raleway Medium"/>
                <a:sym typeface="Raleway Medium"/>
              </a:rPr>
              <a:t>Grafik loss pada setiap epochs. Loss pada data latih 0.05 dan data uji 1,39</a:t>
            </a:r>
            <a:endParaRPr sz="1600">
              <a:solidFill>
                <a:schemeClr val="accent2"/>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5"/>
          <p:cNvSpPr txBox="1"/>
          <p:nvPr/>
        </p:nvSpPr>
        <p:spPr>
          <a:xfrm rot="5400000">
            <a:off x="-1295267" y="1517200"/>
            <a:ext cx="3230800" cy="438400"/>
          </a:xfrm>
          <a:prstGeom prst="rect">
            <a:avLst/>
          </a:prstGeom>
          <a:noFill/>
          <a:ln>
            <a:noFill/>
          </a:ln>
        </p:spPr>
        <p:txBody>
          <a:bodyPr spcFirstLastPara="1" wrap="square" lIns="121900" tIns="121900" rIns="121900" bIns="121900" anchor="ctr" anchorCtr="0">
            <a:noAutofit/>
          </a:bodyPr>
          <a:lstStyle/>
          <a:p>
            <a:pPr algn="ctr"/>
            <a:r>
              <a:rPr lang="en" sz="3333">
                <a:solidFill>
                  <a:schemeClr val="accent2"/>
                </a:solidFill>
                <a:latin typeface="Bebas Neue"/>
                <a:ea typeface="Bebas Neue"/>
                <a:cs typeface="Bebas Neue"/>
                <a:sym typeface="Bebas Neue"/>
              </a:rPr>
              <a:t>Tampilan WEBSITE</a:t>
            </a:r>
            <a:endParaRPr sz="3333">
              <a:solidFill>
                <a:schemeClr val="accent2"/>
              </a:solidFill>
              <a:latin typeface="Bebas Neue"/>
              <a:ea typeface="Bebas Neue"/>
              <a:cs typeface="Bebas Neue"/>
              <a:sym typeface="Bebas Neue"/>
            </a:endParaRPr>
          </a:p>
        </p:txBody>
      </p:sp>
      <p:pic>
        <p:nvPicPr>
          <p:cNvPr id="605" name="Google Shape;605;p45"/>
          <p:cNvPicPr preferRelativeResize="0"/>
          <p:nvPr/>
        </p:nvPicPr>
        <p:blipFill rotWithShape="1">
          <a:blip r:embed="rId3">
            <a:alphaModFix/>
          </a:blip>
          <a:srcRect t="34577" b="37768"/>
          <a:stretch/>
        </p:blipFill>
        <p:spPr>
          <a:xfrm>
            <a:off x="784534" y="3649235"/>
            <a:ext cx="5200285" cy="2491100"/>
          </a:xfrm>
          <a:prstGeom prst="rect">
            <a:avLst/>
          </a:prstGeom>
          <a:noFill/>
          <a:ln>
            <a:noFill/>
          </a:ln>
        </p:spPr>
      </p:pic>
      <p:pic>
        <p:nvPicPr>
          <p:cNvPr id="606" name="Google Shape;606;p45"/>
          <p:cNvPicPr preferRelativeResize="0"/>
          <p:nvPr/>
        </p:nvPicPr>
        <p:blipFill rotWithShape="1">
          <a:blip r:embed="rId3">
            <a:alphaModFix/>
          </a:blip>
          <a:srcRect t="62735"/>
          <a:stretch/>
        </p:blipFill>
        <p:spPr>
          <a:xfrm>
            <a:off x="6414567" y="3201751"/>
            <a:ext cx="4712968" cy="3042268"/>
          </a:xfrm>
          <a:prstGeom prst="rect">
            <a:avLst/>
          </a:prstGeom>
          <a:noFill/>
          <a:ln>
            <a:noFill/>
          </a:ln>
        </p:spPr>
      </p:pic>
      <p:pic>
        <p:nvPicPr>
          <p:cNvPr id="607" name="Google Shape;607;p45"/>
          <p:cNvPicPr preferRelativeResize="0"/>
          <p:nvPr/>
        </p:nvPicPr>
        <p:blipFill rotWithShape="1">
          <a:blip r:embed="rId3">
            <a:alphaModFix/>
          </a:blip>
          <a:srcRect b="65924"/>
          <a:stretch/>
        </p:blipFill>
        <p:spPr>
          <a:xfrm>
            <a:off x="3359284" y="342533"/>
            <a:ext cx="5473424" cy="323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8"/>
          <p:cNvSpPr txBox="1">
            <a:spLocks noGrp="1"/>
          </p:cNvSpPr>
          <p:nvPr>
            <p:ph type="title"/>
          </p:nvPr>
        </p:nvSpPr>
        <p:spPr>
          <a:xfrm>
            <a:off x="2808067" y="2921289"/>
            <a:ext cx="6593200" cy="1122400"/>
          </a:xfrm>
          <a:prstGeom prst="rect">
            <a:avLst/>
          </a:prstGeom>
        </p:spPr>
        <p:txBody>
          <a:bodyPr spcFirstLastPara="1" wrap="square" lIns="121900" tIns="121900" rIns="121900" bIns="121900" anchor="ctr" anchorCtr="0">
            <a:noAutofit/>
          </a:bodyPr>
          <a:lstStyle/>
          <a:p>
            <a:endParaRPr/>
          </a:p>
        </p:txBody>
      </p:sp>
      <p:sp>
        <p:nvSpPr>
          <p:cNvPr id="774" name="Google Shape;774;p48"/>
          <p:cNvSpPr txBox="1">
            <a:spLocks noGrp="1"/>
          </p:cNvSpPr>
          <p:nvPr>
            <p:ph type="title" idx="2"/>
          </p:nvPr>
        </p:nvSpPr>
        <p:spPr>
          <a:xfrm>
            <a:off x="4849456" y="3007356"/>
            <a:ext cx="2510400" cy="1122400"/>
          </a:xfrm>
          <a:prstGeom prst="rect">
            <a:avLst/>
          </a:prstGeom>
        </p:spPr>
        <p:txBody>
          <a:bodyPr spcFirstLastPara="1" wrap="square" lIns="121900" tIns="121900" rIns="121900" bIns="121900" anchor="ctr" anchorCtr="0">
            <a:noAutofit/>
          </a:bodyPr>
          <a:lstStyle/>
          <a:p>
            <a:r>
              <a:rPr lang="en"/>
              <a:t>DEMO</a:t>
            </a:r>
            <a:endParaRPr/>
          </a:p>
        </p:txBody>
      </p:sp>
    </p:spTree>
    <p:extLst>
      <p:ext uri="{BB962C8B-B14F-4D97-AF65-F5344CB8AC3E}">
        <p14:creationId xmlns:p14="http://schemas.microsoft.com/office/powerpoint/2010/main" val="315341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6"/>
          <p:cNvSpPr/>
          <p:nvPr/>
        </p:nvSpPr>
        <p:spPr>
          <a:xfrm>
            <a:off x="4251055" y="226412"/>
            <a:ext cx="1331200" cy="1331200"/>
          </a:xfrm>
          <a:prstGeom prst="ellipse">
            <a:avLst/>
          </a:prstGeom>
          <a:solidFill>
            <a:srgbClr val="000000">
              <a:alpha val="38390"/>
            </a:srgbClr>
          </a:solidFill>
          <a:ln>
            <a:noFill/>
          </a:ln>
        </p:spPr>
        <p:txBody>
          <a:bodyPr spcFirstLastPara="1" wrap="square" lIns="121900" tIns="121900" rIns="121900" bIns="121900" anchor="ctr" anchorCtr="0">
            <a:noAutofit/>
          </a:bodyPr>
          <a:lstStyle/>
          <a:p>
            <a:endParaRPr sz="2400"/>
          </a:p>
        </p:txBody>
      </p:sp>
      <p:sp>
        <p:nvSpPr>
          <p:cNvPr id="613" name="Google Shape;613;p46"/>
          <p:cNvSpPr/>
          <p:nvPr/>
        </p:nvSpPr>
        <p:spPr>
          <a:xfrm>
            <a:off x="3356789" y="692800"/>
            <a:ext cx="8348800" cy="61656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614" name="Google Shape;614;p46"/>
          <p:cNvSpPr/>
          <p:nvPr/>
        </p:nvSpPr>
        <p:spPr>
          <a:xfrm>
            <a:off x="3802523" y="1109397"/>
            <a:ext cx="7440000" cy="57488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615" name="Google Shape;615;p46"/>
          <p:cNvSpPr txBox="1">
            <a:spLocks noGrp="1"/>
          </p:cNvSpPr>
          <p:nvPr>
            <p:ph type="title"/>
          </p:nvPr>
        </p:nvSpPr>
        <p:spPr>
          <a:xfrm>
            <a:off x="4230467" y="2921289"/>
            <a:ext cx="6593200" cy="1122400"/>
          </a:xfrm>
          <a:prstGeom prst="rect">
            <a:avLst/>
          </a:prstGeom>
        </p:spPr>
        <p:txBody>
          <a:bodyPr spcFirstLastPara="1" wrap="square" lIns="121900" tIns="121900" rIns="121900" bIns="121900" anchor="ctr" anchorCtr="0">
            <a:noAutofit/>
          </a:bodyPr>
          <a:lstStyle/>
          <a:p>
            <a:r>
              <a:rPr lang="en"/>
              <a:t>CONCLUSION</a:t>
            </a:r>
            <a:endParaRPr/>
          </a:p>
        </p:txBody>
      </p:sp>
      <p:sp>
        <p:nvSpPr>
          <p:cNvPr id="616" name="Google Shape;616;p46"/>
          <p:cNvSpPr txBox="1">
            <a:spLocks noGrp="1"/>
          </p:cNvSpPr>
          <p:nvPr>
            <p:ph type="title" idx="2"/>
          </p:nvPr>
        </p:nvSpPr>
        <p:spPr>
          <a:xfrm>
            <a:off x="6274323" y="1798889"/>
            <a:ext cx="2510400" cy="1122400"/>
          </a:xfrm>
          <a:prstGeom prst="rect">
            <a:avLst/>
          </a:prstGeom>
        </p:spPr>
        <p:txBody>
          <a:bodyPr spcFirstLastPara="1" wrap="square" lIns="121900" tIns="121900" rIns="121900" bIns="121900" anchor="ctr" anchorCtr="0">
            <a:noAutofit/>
          </a:bodyPr>
          <a:lstStyle/>
          <a:p>
            <a:r>
              <a:rPr lang="en"/>
              <a:t>05.</a:t>
            </a:r>
            <a:endParaRPr/>
          </a:p>
        </p:txBody>
      </p:sp>
      <p:grpSp>
        <p:nvGrpSpPr>
          <p:cNvPr id="617" name="Google Shape;617;p46"/>
          <p:cNvGrpSpPr/>
          <p:nvPr/>
        </p:nvGrpSpPr>
        <p:grpSpPr>
          <a:xfrm rot="-5400000">
            <a:off x="10313651" y="2269050"/>
            <a:ext cx="716741" cy="182101"/>
            <a:chOff x="2641350" y="846250"/>
            <a:chExt cx="413600" cy="105075"/>
          </a:xfrm>
        </p:grpSpPr>
        <p:sp>
          <p:nvSpPr>
            <p:cNvPr id="618" name="Google Shape;618;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9" name="Google Shape;619;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0" name="Google Shape;620;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1" name="Google Shape;621;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622" name="Google Shape;622;p46"/>
          <p:cNvGrpSpPr/>
          <p:nvPr/>
        </p:nvGrpSpPr>
        <p:grpSpPr>
          <a:xfrm rot="-5400000">
            <a:off x="-604067" y="1817657"/>
            <a:ext cx="4530467" cy="249700"/>
            <a:chOff x="-3237675" y="-1132050"/>
            <a:chExt cx="3397850" cy="187275"/>
          </a:xfrm>
        </p:grpSpPr>
        <p:sp>
          <p:nvSpPr>
            <p:cNvPr id="623" name="Google Shape;623;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4" name="Google Shape;624;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5" name="Google Shape;625;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6" name="Google Shape;626;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7" name="Google Shape;627;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8" name="Google Shape;628;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9" name="Google Shape;629;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0" name="Google Shape;630;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1" name="Google Shape;631;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632" name="Google Shape;632;p46"/>
          <p:cNvCxnSpPr/>
          <p:nvPr/>
        </p:nvCxnSpPr>
        <p:spPr>
          <a:xfrm rot="10800000" flipH="1">
            <a:off x="3538633" y="5016167"/>
            <a:ext cx="7140800" cy="196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6098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7"/>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Conclusion</a:t>
            </a:r>
            <a:endParaRPr/>
          </a:p>
        </p:txBody>
      </p:sp>
      <p:sp>
        <p:nvSpPr>
          <p:cNvPr id="638" name="Google Shape;638;p47"/>
          <p:cNvSpPr/>
          <p:nvPr/>
        </p:nvSpPr>
        <p:spPr>
          <a:xfrm>
            <a:off x="7172490" y="3243979"/>
            <a:ext cx="216533" cy="216533"/>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121900" tIns="121900" rIns="121900" bIns="121900" anchor="ctr" anchorCtr="0">
            <a:noAutofit/>
          </a:bodyPr>
          <a:lstStyle/>
          <a:p>
            <a:endParaRPr sz="2400"/>
          </a:p>
        </p:txBody>
      </p:sp>
      <p:grpSp>
        <p:nvGrpSpPr>
          <p:cNvPr id="639" name="Google Shape;639;p47"/>
          <p:cNvGrpSpPr/>
          <p:nvPr/>
        </p:nvGrpSpPr>
        <p:grpSpPr>
          <a:xfrm>
            <a:off x="7077357" y="2062512"/>
            <a:ext cx="2936833" cy="4086667"/>
            <a:chOff x="3479217" y="1546884"/>
            <a:chExt cx="2202625" cy="3065000"/>
          </a:xfrm>
        </p:grpSpPr>
        <p:sp>
          <p:nvSpPr>
            <p:cNvPr id="640" name="Google Shape;640;p47"/>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1" name="Google Shape;641;p47"/>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642" name="Google Shape;642;p47"/>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3" name="Google Shape;643;p47"/>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4" name="Google Shape;644;p47"/>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5" name="Google Shape;645;p47"/>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6" name="Google Shape;646;p47"/>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7" name="Google Shape;647;p47"/>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8" name="Google Shape;648;p47"/>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9" name="Google Shape;649;p47"/>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50" name="Google Shape;650;p47"/>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51" name="Google Shape;651;p47"/>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52" name="Google Shape;652;p47"/>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53" name="Google Shape;653;p47"/>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654" name="Google Shape;654;p47"/>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655" name="Google Shape;655;p47"/>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56" name="Google Shape;656;p47"/>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657" name="Google Shape;657;p47"/>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58" name="Google Shape;658;p47"/>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59" name="Google Shape;659;p47"/>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660" name="Google Shape;660;p47"/>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61" name="Google Shape;661;p47"/>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2" name="Google Shape;662;p47"/>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3" name="Google Shape;663;p47"/>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4" name="Google Shape;664;p47"/>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5" name="Google Shape;665;p47"/>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666" name="Google Shape;666;p47"/>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7" name="Google Shape;667;p47"/>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8" name="Google Shape;668;p47"/>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69" name="Google Shape;669;p47"/>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0" name="Google Shape;670;p47"/>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1" name="Google Shape;671;p47"/>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2" name="Google Shape;672;p47"/>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3" name="Google Shape;673;p47"/>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4" name="Google Shape;674;p47"/>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675" name="Google Shape;675;p47"/>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676" name="Google Shape;676;p47"/>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7" name="Google Shape;677;p47"/>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8" name="Google Shape;678;p47"/>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9" name="Google Shape;679;p47"/>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0" name="Google Shape;680;p47"/>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1" name="Google Shape;681;p47"/>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2" name="Google Shape;682;p47"/>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3" name="Google Shape;683;p47"/>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4" name="Google Shape;684;p47"/>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5" name="Google Shape;685;p47"/>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6" name="Google Shape;686;p47"/>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7" name="Google Shape;687;p47"/>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8" name="Google Shape;688;p47"/>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9" name="Google Shape;689;p47"/>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0" name="Google Shape;690;p47"/>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1" name="Google Shape;691;p47"/>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2" name="Google Shape;692;p47"/>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3" name="Google Shape;693;p47"/>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4" name="Google Shape;694;p47"/>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695" name="Google Shape;695;p47"/>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6" name="Google Shape;696;p47"/>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697" name="Google Shape;697;p47"/>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8" name="Google Shape;698;p47"/>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699" name="Google Shape;699;p47"/>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700" name="Google Shape;700;p47"/>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1" name="Google Shape;701;p47"/>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02" name="Google Shape;702;p47"/>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03" name="Google Shape;703;p47"/>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4" name="Google Shape;704;p47"/>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05" name="Google Shape;705;p47"/>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06" name="Google Shape;706;p47"/>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07" name="Google Shape;707;p47"/>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8" name="Google Shape;708;p47"/>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9" name="Google Shape;709;p47"/>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0" name="Google Shape;710;p47"/>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11" name="Google Shape;711;p47"/>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12" name="Google Shape;712;p47"/>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713" name="Google Shape;713;p47"/>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14" name="Google Shape;714;p47"/>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15" name="Google Shape;715;p47"/>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16" name="Google Shape;716;p47"/>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17" name="Google Shape;717;p47"/>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18" name="Google Shape;718;p47"/>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19" name="Google Shape;719;p47"/>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0" name="Google Shape;720;p47"/>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1" name="Google Shape;721;p47"/>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2" name="Google Shape;722;p47"/>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3" name="Google Shape;723;p47"/>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4" name="Google Shape;724;p47"/>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5" name="Google Shape;725;p47"/>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6" name="Google Shape;726;p47"/>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7" name="Google Shape;727;p47"/>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28" name="Google Shape;728;p47"/>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29" name="Google Shape;729;p47"/>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30" name="Google Shape;730;p47"/>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31" name="Google Shape;731;p47"/>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2" name="Google Shape;732;p47"/>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3" name="Google Shape;733;p47"/>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4" name="Google Shape;734;p47"/>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35" name="Google Shape;735;p47"/>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736" name="Google Shape;736;p47"/>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737" name="Google Shape;737;p47"/>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8" name="Google Shape;738;p47"/>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9" name="Google Shape;739;p47"/>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0" name="Google Shape;740;p47"/>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1" name="Google Shape;741;p47"/>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2" name="Google Shape;742;p47"/>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3" name="Google Shape;743;p47"/>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4" name="Google Shape;744;p47"/>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sp>
          <p:nvSpPr>
            <p:cNvPr id="745" name="Google Shape;745;p47"/>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121900" tIns="121900" rIns="121900" bIns="121900" anchor="ctr" anchorCtr="0">
              <a:noAutofit/>
            </a:bodyPr>
            <a:lstStyle/>
            <a:p>
              <a:endParaRPr sz="2400"/>
            </a:p>
          </p:txBody>
        </p:sp>
      </p:grpSp>
      <p:sp>
        <p:nvSpPr>
          <p:cNvPr id="746" name="Google Shape;746;p47"/>
          <p:cNvSpPr/>
          <p:nvPr/>
        </p:nvSpPr>
        <p:spPr>
          <a:xfrm>
            <a:off x="7517524" y="3463879"/>
            <a:ext cx="445233" cy="444533"/>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7" name="Google Shape;747;p47"/>
          <p:cNvSpPr/>
          <p:nvPr/>
        </p:nvSpPr>
        <p:spPr>
          <a:xfrm>
            <a:off x="7079123" y="3574813"/>
            <a:ext cx="322067" cy="321433"/>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48" name="Google Shape;748;p47"/>
          <p:cNvSpPr/>
          <p:nvPr/>
        </p:nvSpPr>
        <p:spPr>
          <a:xfrm rot="5400000">
            <a:off x="10611456" y="1869079"/>
            <a:ext cx="216533" cy="216533"/>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49" name="Google Shape;749;p47"/>
          <p:cNvSpPr/>
          <p:nvPr/>
        </p:nvSpPr>
        <p:spPr>
          <a:xfrm rot="5400000">
            <a:off x="10163208" y="2214462"/>
            <a:ext cx="445233" cy="444533"/>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0" name="Google Shape;750;p47"/>
          <p:cNvSpPr/>
          <p:nvPr/>
        </p:nvSpPr>
        <p:spPr>
          <a:xfrm rot="5400000">
            <a:off x="10175407" y="1776029"/>
            <a:ext cx="322067" cy="321433"/>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spcFirstLastPara="1" wrap="square" lIns="121900" tIns="121900" rIns="121900" bIns="121900" anchor="ctr" anchorCtr="0">
            <a:noAutofit/>
          </a:bodyPr>
          <a:lstStyle/>
          <a:p>
            <a:endParaRPr sz="2400"/>
          </a:p>
        </p:txBody>
      </p:sp>
      <p:sp>
        <p:nvSpPr>
          <p:cNvPr id="751" name="Google Shape;751;p47"/>
          <p:cNvSpPr txBox="1"/>
          <p:nvPr/>
        </p:nvSpPr>
        <p:spPr>
          <a:xfrm>
            <a:off x="1379099" y="1906900"/>
            <a:ext cx="5304800" cy="438400"/>
          </a:xfrm>
          <a:prstGeom prst="rect">
            <a:avLst/>
          </a:prstGeom>
          <a:noFill/>
          <a:ln>
            <a:noFill/>
          </a:ln>
        </p:spPr>
        <p:txBody>
          <a:bodyPr spcFirstLastPara="1" wrap="square" lIns="121900" tIns="121900" rIns="121900" bIns="121900" anchor="ctr" anchorCtr="0">
            <a:noAutofit/>
          </a:bodyPr>
          <a:lstStyle/>
          <a:p>
            <a:r>
              <a:rPr lang="en" sz="3333">
                <a:solidFill>
                  <a:schemeClr val="accent2"/>
                </a:solidFill>
                <a:latin typeface="Bebas Neue"/>
                <a:ea typeface="Bebas Neue"/>
                <a:cs typeface="Bebas Neue"/>
                <a:sym typeface="Bebas Neue"/>
              </a:rPr>
              <a:t>Face recognition</a:t>
            </a:r>
            <a:endParaRPr sz="3333">
              <a:solidFill>
                <a:schemeClr val="accent2"/>
              </a:solidFill>
              <a:latin typeface="Bebas Neue"/>
              <a:ea typeface="Bebas Neue"/>
              <a:cs typeface="Bebas Neue"/>
              <a:sym typeface="Bebas Neue"/>
            </a:endParaRPr>
          </a:p>
        </p:txBody>
      </p:sp>
      <p:sp>
        <p:nvSpPr>
          <p:cNvPr id="752" name="Google Shape;752;p47"/>
          <p:cNvSpPr txBox="1"/>
          <p:nvPr/>
        </p:nvSpPr>
        <p:spPr>
          <a:xfrm>
            <a:off x="1379100" y="2327400"/>
            <a:ext cx="5304800" cy="515600"/>
          </a:xfrm>
          <a:prstGeom prst="rect">
            <a:avLst/>
          </a:prstGeom>
          <a:noFill/>
          <a:ln>
            <a:noFill/>
          </a:ln>
        </p:spPr>
        <p:txBody>
          <a:bodyPr spcFirstLastPara="1" wrap="square" lIns="121900" tIns="121900" rIns="121900" bIns="121900" anchor="ctr" anchorCtr="0">
            <a:noAutofit/>
          </a:bodyPr>
          <a:lstStyle/>
          <a:p>
            <a:r>
              <a:rPr lang="en" sz="2400">
                <a:solidFill>
                  <a:schemeClr val="accent2"/>
                </a:solidFill>
                <a:latin typeface="Raleway Medium"/>
                <a:ea typeface="Raleway Medium"/>
                <a:cs typeface="Raleway Medium"/>
                <a:sym typeface="Raleway Medium"/>
              </a:rPr>
              <a:t>Dapat mendeteksi wajah pegawai yang sudah terdaftar</a:t>
            </a:r>
            <a:endParaRPr sz="2400">
              <a:solidFill>
                <a:schemeClr val="accent2"/>
              </a:solidFill>
              <a:latin typeface="Raleway Medium"/>
              <a:ea typeface="Raleway Medium"/>
              <a:cs typeface="Raleway Medium"/>
              <a:sym typeface="Raleway Medium"/>
            </a:endParaRPr>
          </a:p>
        </p:txBody>
      </p:sp>
      <p:sp>
        <p:nvSpPr>
          <p:cNvPr id="753" name="Google Shape;753;p47"/>
          <p:cNvSpPr txBox="1"/>
          <p:nvPr/>
        </p:nvSpPr>
        <p:spPr>
          <a:xfrm>
            <a:off x="1379099" y="3042971"/>
            <a:ext cx="5304800" cy="438400"/>
          </a:xfrm>
          <a:prstGeom prst="rect">
            <a:avLst/>
          </a:prstGeom>
          <a:noFill/>
          <a:ln>
            <a:noFill/>
          </a:ln>
        </p:spPr>
        <p:txBody>
          <a:bodyPr spcFirstLastPara="1" wrap="square" lIns="121900" tIns="121900" rIns="121900" bIns="121900" anchor="ctr" anchorCtr="0">
            <a:noAutofit/>
          </a:bodyPr>
          <a:lstStyle/>
          <a:p>
            <a:r>
              <a:rPr lang="en" sz="3333">
                <a:solidFill>
                  <a:schemeClr val="accent2"/>
                </a:solidFill>
                <a:latin typeface="Bebas Neue"/>
                <a:ea typeface="Bebas Neue"/>
                <a:cs typeface="Bebas Neue"/>
                <a:sym typeface="Bebas Neue"/>
              </a:rPr>
              <a:t>Speech Recognition</a:t>
            </a:r>
            <a:endParaRPr sz="3333">
              <a:solidFill>
                <a:schemeClr val="accent2"/>
              </a:solidFill>
              <a:latin typeface="Bebas Neue"/>
              <a:ea typeface="Bebas Neue"/>
              <a:cs typeface="Bebas Neue"/>
              <a:sym typeface="Bebas Neue"/>
            </a:endParaRPr>
          </a:p>
        </p:txBody>
      </p:sp>
      <p:sp>
        <p:nvSpPr>
          <p:cNvPr id="754" name="Google Shape;754;p47"/>
          <p:cNvSpPr txBox="1"/>
          <p:nvPr/>
        </p:nvSpPr>
        <p:spPr>
          <a:xfrm>
            <a:off x="1379099" y="3463472"/>
            <a:ext cx="5304800" cy="512000"/>
          </a:xfrm>
          <a:prstGeom prst="rect">
            <a:avLst/>
          </a:prstGeom>
          <a:noFill/>
          <a:ln>
            <a:noFill/>
          </a:ln>
        </p:spPr>
        <p:txBody>
          <a:bodyPr spcFirstLastPara="1" wrap="square" lIns="121900" tIns="121900" rIns="121900" bIns="121900" anchor="ctr" anchorCtr="0">
            <a:noAutofit/>
          </a:bodyPr>
          <a:lstStyle/>
          <a:p>
            <a:r>
              <a:rPr lang="en" sz="2400">
                <a:solidFill>
                  <a:schemeClr val="accent2"/>
                </a:solidFill>
                <a:latin typeface="Raleway Medium"/>
                <a:ea typeface="Raleway Medium"/>
                <a:cs typeface="Raleway Medium"/>
                <a:sym typeface="Raleway Medium"/>
              </a:rPr>
              <a:t>Dapat mengekstraksi suara menjadi teks dengan presisi</a:t>
            </a:r>
            <a:endParaRPr sz="2400">
              <a:solidFill>
                <a:schemeClr val="accent2"/>
              </a:solidFill>
              <a:latin typeface="Raleway Medium"/>
              <a:ea typeface="Raleway Medium"/>
              <a:cs typeface="Raleway Medium"/>
              <a:sym typeface="Raleway Medium"/>
            </a:endParaRPr>
          </a:p>
        </p:txBody>
      </p:sp>
      <p:grpSp>
        <p:nvGrpSpPr>
          <p:cNvPr id="755" name="Google Shape;755;p47"/>
          <p:cNvGrpSpPr/>
          <p:nvPr/>
        </p:nvGrpSpPr>
        <p:grpSpPr>
          <a:xfrm>
            <a:off x="2487975" y="844310"/>
            <a:ext cx="1030140" cy="261735"/>
            <a:chOff x="2641350" y="846250"/>
            <a:chExt cx="413600" cy="105075"/>
          </a:xfrm>
        </p:grpSpPr>
        <p:sp>
          <p:nvSpPr>
            <p:cNvPr id="756" name="Google Shape;756;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60" name="Google Shape;760;p47"/>
          <p:cNvGrpSpPr/>
          <p:nvPr/>
        </p:nvGrpSpPr>
        <p:grpSpPr>
          <a:xfrm rot="10800000">
            <a:off x="8685575" y="844310"/>
            <a:ext cx="1030140" cy="261735"/>
            <a:chOff x="2641350" y="846250"/>
            <a:chExt cx="413600" cy="105075"/>
          </a:xfrm>
        </p:grpSpPr>
        <p:sp>
          <p:nvSpPr>
            <p:cNvPr id="761" name="Google Shape;761;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2" name="Google Shape;762;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4" name="Google Shape;764;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5" name="Google Shape;765;p47"/>
          <p:cNvSpPr txBox="1"/>
          <p:nvPr/>
        </p:nvSpPr>
        <p:spPr>
          <a:xfrm>
            <a:off x="1379099" y="4190400"/>
            <a:ext cx="5304800" cy="438400"/>
          </a:xfrm>
          <a:prstGeom prst="rect">
            <a:avLst/>
          </a:prstGeom>
          <a:noFill/>
          <a:ln>
            <a:noFill/>
          </a:ln>
        </p:spPr>
        <p:txBody>
          <a:bodyPr spcFirstLastPara="1" wrap="square" lIns="121900" tIns="121900" rIns="121900" bIns="121900" anchor="ctr" anchorCtr="0">
            <a:noAutofit/>
          </a:bodyPr>
          <a:lstStyle/>
          <a:p>
            <a:r>
              <a:rPr lang="en" sz="3333">
                <a:solidFill>
                  <a:schemeClr val="accent2"/>
                </a:solidFill>
                <a:latin typeface="Bebas Neue"/>
                <a:ea typeface="Bebas Neue"/>
                <a:cs typeface="Bebas Neue"/>
                <a:sym typeface="Bebas Neue"/>
              </a:rPr>
              <a:t>BERT</a:t>
            </a:r>
            <a:endParaRPr sz="3333">
              <a:solidFill>
                <a:schemeClr val="accent2"/>
              </a:solidFill>
              <a:latin typeface="Bebas Neue"/>
              <a:ea typeface="Bebas Neue"/>
              <a:cs typeface="Bebas Neue"/>
              <a:sym typeface="Bebas Neue"/>
            </a:endParaRPr>
          </a:p>
        </p:txBody>
      </p:sp>
      <p:sp>
        <p:nvSpPr>
          <p:cNvPr id="766" name="Google Shape;766;p47"/>
          <p:cNvSpPr txBox="1"/>
          <p:nvPr/>
        </p:nvSpPr>
        <p:spPr>
          <a:xfrm>
            <a:off x="1379100" y="4610900"/>
            <a:ext cx="5304800" cy="515600"/>
          </a:xfrm>
          <a:prstGeom prst="rect">
            <a:avLst/>
          </a:prstGeom>
          <a:noFill/>
          <a:ln>
            <a:noFill/>
          </a:ln>
        </p:spPr>
        <p:txBody>
          <a:bodyPr spcFirstLastPara="1" wrap="square" lIns="121900" tIns="121900" rIns="121900" bIns="121900" anchor="ctr" anchorCtr="0">
            <a:noAutofit/>
          </a:bodyPr>
          <a:lstStyle/>
          <a:p>
            <a:r>
              <a:rPr lang="en" sz="2400">
                <a:solidFill>
                  <a:schemeClr val="accent2"/>
                </a:solidFill>
                <a:latin typeface="Raleway Medium"/>
                <a:ea typeface="Raleway Medium"/>
                <a:cs typeface="Raleway Medium"/>
                <a:sym typeface="Raleway Medium"/>
              </a:rPr>
              <a:t>Overfitting, tetapi dapat melakukan klasifikasi emosi dengan baik</a:t>
            </a:r>
            <a:endParaRPr sz="2400">
              <a:solidFill>
                <a:schemeClr val="accent2"/>
              </a:solidFill>
              <a:latin typeface="Raleway Medium"/>
              <a:ea typeface="Raleway Medium"/>
              <a:cs typeface="Raleway Medium"/>
              <a:sym typeface="Raleway Medium"/>
            </a:endParaRPr>
          </a:p>
        </p:txBody>
      </p:sp>
      <p:sp>
        <p:nvSpPr>
          <p:cNvPr id="767" name="Google Shape;767;p47"/>
          <p:cNvSpPr txBox="1"/>
          <p:nvPr/>
        </p:nvSpPr>
        <p:spPr>
          <a:xfrm>
            <a:off x="1379099" y="5326471"/>
            <a:ext cx="5304800" cy="438400"/>
          </a:xfrm>
          <a:prstGeom prst="rect">
            <a:avLst/>
          </a:prstGeom>
          <a:noFill/>
          <a:ln>
            <a:noFill/>
          </a:ln>
        </p:spPr>
        <p:txBody>
          <a:bodyPr spcFirstLastPara="1" wrap="square" lIns="121900" tIns="121900" rIns="121900" bIns="121900" anchor="ctr" anchorCtr="0">
            <a:noAutofit/>
          </a:bodyPr>
          <a:lstStyle/>
          <a:p>
            <a:r>
              <a:rPr lang="en" sz="3333">
                <a:solidFill>
                  <a:schemeClr val="accent2"/>
                </a:solidFill>
                <a:latin typeface="Bebas Neue"/>
                <a:ea typeface="Bebas Neue"/>
                <a:cs typeface="Bebas Neue"/>
                <a:sym typeface="Bebas Neue"/>
              </a:rPr>
              <a:t>WEB</a:t>
            </a:r>
            <a:endParaRPr sz="3333">
              <a:solidFill>
                <a:schemeClr val="accent2"/>
              </a:solidFill>
              <a:latin typeface="Bebas Neue"/>
              <a:ea typeface="Bebas Neue"/>
              <a:cs typeface="Bebas Neue"/>
              <a:sym typeface="Bebas Neue"/>
            </a:endParaRPr>
          </a:p>
        </p:txBody>
      </p:sp>
      <p:sp>
        <p:nvSpPr>
          <p:cNvPr id="768" name="Google Shape;768;p47"/>
          <p:cNvSpPr txBox="1"/>
          <p:nvPr/>
        </p:nvSpPr>
        <p:spPr>
          <a:xfrm>
            <a:off x="1379099" y="5746972"/>
            <a:ext cx="5304800" cy="512000"/>
          </a:xfrm>
          <a:prstGeom prst="rect">
            <a:avLst/>
          </a:prstGeom>
          <a:noFill/>
          <a:ln>
            <a:noFill/>
          </a:ln>
        </p:spPr>
        <p:txBody>
          <a:bodyPr spcFirstLastPara="1" wrap="square" lIns="121900" tIns="121900" rIns="121900" bIns="121900" anchor="ctr" anchorCtr="0">
            <a:noAutofit/>
          </a:bodyPr>
          <a:lstStyle/>
          <a:p>
            <a:r>
              <a:rPr lang="en" sz="2400">
                <a:solidFill>
                  <a:schemeClr val="accent2"/>
                </a:solidFill>
                <a:latin typeface="Raleway Medium"/>
                <a:ea typeface="Raleway Medium"/>
                <a:cs typeface="Raleway Medium"/>
                <a:sym typeface="Raleway Medium"/>
              </a:rPr>
              <a:t>Dapat berjalan sesuai dengan tujuan</a:t>
            </a:r>
            <a:endParaRPr sz="2400">
              <a:solidFill>
                <a:schemeClr val="accent2"/>
              </a:solidFill>
              <a:latin typeface="Raleway Medium"/>
              <a:ea typeface="Raleway Medium"/>
              <a:cs typeface="Raleway Medium"/>
              <a:sym typeface="Raleway Medium"/>
            </a:endParaRPr>
          </a:p>
        </p:txBody>
      </p:sp>
    </p:spTree>
    <p:extLst>
      <p:ext uri="{BB962C8B-B14F-4D97-AF65-F5344CB8AC3E}">
        <p14:creationId xmlns:p14="http://schemas.microsoft.com/office/powerpoint/2010/main" val="149992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8"/>
          <p:cNvSpPr txBox="1">
            <a:spLocks noGrp="1"/>
          </p:cNvSpPr>
          <p:nvPr>
            <p:ph type="title"/>
          </p:nvPr>
        </p:nvSpPr>
        <p:spPr>
          <a:xfrm>
            <a:off x="2808067" y="2921289"/>
            <a:ext cx="6593200" cy="1122400"/>
          </a:xfrm>
          <a:prstGeom prst="rect">
            <a:avLst/>
          </a:prstGeom>
        </p:spPr>
        <p:txBody>
          <a:bodyPr spcFirstLastPara="1" wrap="square" lIns="121900" tIns="121900" rIns="121900" bIns="121900" anchor="ctr" anchorCtr="0">
            <a:noAutofit/>
          </a:bodyPr>
          <a:lstStyle/>
          <a:p>
            <a:endParaRPr dirty="0"/>
          </a:p>
        </p:txBody>
      </p:sp>
      <p:sp>
        <p:nvSpPr>
          <p:cNvPr id="774" name="Google Shape;774;p48"/>
          <p:cNvSpPr txBox="1">
            <a:spLocks noGrp="1"/>
          </p:cNvSpPr>
          <p:nvPr>
            <p:ph type="title" idx="2"/>
          </p:nvPr>
        </p:nvSpPr>
        <p:spPr>
          <a:xfrm>
            <a:off x="4183189" y="2921289"/>
            <a:ext cx="3825621" cy="1122400"/>
          </a:xfrm>
          <a:prstGeom prst="rect">
            <a:avLst/>
          </a:prstGeom>
        </p:spPr>
        <p:txBody>
          <a:bodyPr spcFirstLastPara="1" wrap="square" lIns="121900" tIns="121900" rIns="121900" bIns="121900" anchor="ctr" anchorCtr="0">
            <a:noAutofit/>
          </a:bodyPr>
          <a:lstStyle/>
          <a:p>
            <a:r>
              <a:rPr lang="en"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text&#10;&#10;Description automatically generated with medium confidence">
            <a:extLst>
              <a:ext uri="{FF2B5EF4-FFF2-40B4-BE49-F238E27FC236}">
                <a16:creationId xmlns:a16="http://schemas.microsoft.com/office/drawing/2014/main" id="{AF284E97-41B0-2C42-99F5-AA36B86D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29221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BC1673DB-8DFA-2A67-4290-37E65B87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4295" cy="6858000"/>
          </a:xfrm>
          <a:prstGeom prst="rect">
            <a:avLst/>
          </a:prstGeom>
        </p:spPr>
      </p:pic>
    </p:spTree>
    <p:extLst>
      <p:ext uri="{BB962C8B-B14F-4D97-AF65-F5344CB8AC3E}">
        <p14:creationId xmlns:p14="http://schemas.microsoft.com/office/powerpoint/2010/main" val="256682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p:nvPr/>
        </p:nvSpPr>
        <p:spPr>
          <a:xfrm>
            <a:off x="8049589"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1" name="Google Shape;391;p36"/>
          <p:cNvSpPr/>
          <p:nvPr/>
        </p:nvSpPr>
        <p:spPr>
          <a:xfrm>
            <a:off x="6256489" y="4048188"/>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 name="Google Shape;392;p36"/>
          <p:cNvSpPr/>
          <p:nvPr/>
        </p:nvSpPr>
        <p:spPr>
          <a:xfrm>
            <a:off x="4448223"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3" name="Google Shape;393;p36"/>
          <p:cNvSpPr/>
          <p:nvPr/>
        </p:nvSpPr>
        <p:spPr>
          <a:xfrm>
            <a:off x="2640000" y="4048188"/>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4" name="Google Shape;394;p36"/>
          <p:cNvSpPr/>
          <p:nvPr/>
        </p:nvSpPr>
        <p:spPr>
          <a:xfrm>
            <a:off x="831733" y="1412855"/>
            <a:ext cx="3326800" cy="239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5" name="Google Shape;395;p36"/>
          <p:cNvSpPr txBox="1">
            <a:spLocks noGrp="1"/>
          </p:cNvSpPr>
          <p:nvPr>
            <p:ph type="subTitle" idx="1"/>
          </p:nvPr>
        </p:nvSpPr>
        <p:spPr>
          <a:xfrm>
            <a:off x="960000" y="3014999"/>
            <a:ext cx="3115200" cy="646400"/>
          </a:xfrm>
          <a:prstGeom prst="rect">
            <a:avLst/>
          </a:prstGeom>
        </p:spPr>
        <p:txBody>
          <a:bodyPr spcFirstLastPara="1" wrap="square" lIns="121900" tIns="121900" rIns="121900" bIns="121900" anchor="t" anchorCtr="0">
            <a:noAutofit/>
          </a:bodyPr>
          <a:lstStyle/>
          <a:p>
            <a:pPr marL="0" indent="0"/>
            <a:r>
              <a:rPr lang="en" dirty="0"/>
              <a:t>Sebagai ketua dan backend developer</a:t>
            </a:r>
            <a:endParaRPr dirty="0"/>
          </a:p>
        </p:txBody>
      </p:sp>
      <p:sp>
        <p:nvSpPr>
          <p:cNvPr id="396" name="Google Shape;396;p36"/>
          <p:cNvSpPr txBox="1">
            <a:spLocks noGrp="1"/>
          </p:cNvSpPr>
          <p:nvPr>
            <p:ph type="title"/>
          </p:nvPr>
        </p:nvSpPr>
        <p:spPr>
          <a:xfrm>
            <a:off x="960000" y="2161611"/>
            <a:ext cx="3115200" cy="963200"/>
          </a:xfrm>
          <a:prstGeom prst="rect">
            <a:avLst/>
          </a:prstGeom>
        </p:spPr>
        <p:txBody>
          <a:bodyPr spcFirstLastPara="1" wrap="square" lIns="121900" tIns="121900" rIns="121900" bIns="121900" anchor="ctr" anchorCtr="0">
            <a:noAutofit/>
          </a:bodyPr>
          <a:lstStyle/>
          <a:p>
            <a:r>
              <a:rPr lang="en" dirty="0"/>
              <a:t>Widi afandi</a:t>
            </a:r>
            <a:endParaRPr dirty="0"/>
          </a:p>
        </p:txBody>
      </p:sp>
      <p:sp>
        <p:nvSpPr>
          <p:cNvPr id="397" name="Google Shape;397;p36"/>
          <p:cNvSpPr txBox="1">
            <a:spLocks noGrp="1"/>
          </p:cNvSpPr>
          <p:nvPr>
            <p:ph type="title" idx="2"/>
          </p:nvPr>
        </p:nvSpPr>
        <p:spPr>
          <a:xfrm>
            <a:off x="960000" y="1544644"/>
            <a:ext cx="1232800" cy="549600"/>
          </a:xfrm>
          <a:prstGeom prst="rect">
            <a:avLst/>
          </a:prstGeom>
        </p:spPr>
        <p:txBody>
          <a:bodyPr spcFirstLastPara="1" wrap="square" lIns="121900" tIns="121900" rIns="121900" bIns="121900" anchor="ctr" anchorCtr="0">
            <a:noAutofit/>
          </a:bodyPr>
          <a:lstStyle/>
          <a:p>
            <a:r>
              <a:rPr lang="en"/>
              <a:t>01.</a:t>
            </a:r>
            <a:endParaRPr/>
          </a:p>
        </p:txBody>
      </p:sp>
      <p:sp>
        <p:nvSpPr>
          <p:cNvPr id="398" name="Google Shape;398;p36"/>
          <p:cNvSpPr txBox="1">
            <a:spLocks noGrp="1"/>
          </p:cNvSpPr>
          <p:nvPr>
            <p:ph type="title" idx="3"/>
          </p:nvPr>
        </p:nvSpPr>
        <p:spPr>
          <a:xfrm>
            <a:off x="4538400" y="2161621"/>
            <a:ext cx="3115200" cy="966400"/>
          </a:xfrm>
          <a:prstGeom prst="rect">
            <a:avLst/>
          </a:prstGeom>
        </p:spPr>
        <p:txBody>
          <a:bodyPr spcFirstLastPara="1" wrap="square" lIns="121900" tIns="121900" rIns="121900" bIns="121900" anchor="ctr" anchorCtr="0">
            <a:noAutofit/>
          </a:bodyPr>
          <a:lstStyle/>
          <a:p>
            <a:r>
              <a:rPr lang="en"/>
              <a:t>SATRIA NUR SAPUTRO</a:t>
            </a:r>
            <a:endParaRPr/>
          </a:p>
        </p:txBody>
      </p:sp>
      <p:sp>
        <p:nvSpPr>
          <p:cNvPr id="399" name="Google Shape;399;p36"/>
          <p:cNvSpPr txBox="1">
            <a:spLocks noGrp="1"/>
          </p:cNvSpPr>
          <p:nvPr>
            <p:ph type="title" idx="4"/>
          </p:nvPr>
        </p:nvSpPr>
        <p:spPr>
          <a:xfrm>
            <a:off x="4538400" y="1544644"/>
            <a:ext cx="1231200" cy="549600"/>
          </a:xfrm>
          <a:prstGeom prst="rect">
            <a:avLst/>
          </a:prstGeom>
        </p:spPr>
        <p:txBody>
          <a:bodyPr spcFirstLastPara="1" wrap="square" lIns="121900" tIns="121900" rIns="121900" bIns="121900" anchor="ctr" anchorCtr="0">
            <a:noAutofit/>
          </a:bodyPr>
          <a:lstStyle/>
          <a:p>
            <a:r>
              <a:rPr lang="en"/>
              <a:t>02.</a:t>
            </a:r>
            <a:endParaRPr/>
          </a:p>
        </p:txBody>
      </p:sp>
      <p:sp>
        <p:nvSpPr>
          <p:cNvPr id="400" name="Google Shape;400;p36"/>
          <p:cNvSpPr txBox="1">
            <a:spLocks noGrp="1"/>
          </p:cNvSpPr>
          <p:nvPr>
            <p:ph type="subTitle" idx="5"/>
          </p:nvPr>
        </p:nvSpPr>
        <p:spPr>
          <a:xfrm>
            <a:off x="4538400" y="3014999"/>
            <a:ext cx="3115200" cy="646400"/>
          </a:xfrm>
          <a:prstGeom prst="rect">
            <a:avLst/>
          </a:prstGeom>
        </p:spPr>
        <p:txBody>
          <a:bodyPr spcFirstLastPara="1" wrap="square" lIns="121900" tIns="121900" rIns="121900" bIns="121900" anchor="t" anchorCtr="0">
            <a:noAutofit/>
          </a:bodyPr>
          <a:lstStyle/>
          <a:p>
            <a:pPr marL="0" indent="0"/>
            <a:r>
              <a:rPr lang="en"/>
              <a:t>Sebagai Computer Vision developer</a:t>
            </a:r>
            <a:endParaRPr/>
          </a:p>
        </p:txBody>
      </p:sp>
      <p:sp>
        <p:nvSpPr>
          <p:cNvPr id="401" name="Google Shape;401;p36"/>
          <p:cNvSpPr txBox="1">
            <a:spLocks noGrp="1"/>
          </p:cNvSpPr>
          <p:nvPr>
            <p:ph type="title" idx="6"/>
          </p:nvPr>
        </p:nvSpPr>
        <p:spPr>
          <a:xfrm>
            <a:off x="8116800" y="2161611"/>
            <a:ext cx="3115200" cy="963200"/>
          </a:xfrm>
          <a:prstGeom prst="rect">
            <a:avLst/>
          </a:prstGeom>
        </p:spPr>
        <p:txBody>
          <a:bodyPr spcFirstLastPara="1" wrap="square" lIns="121900" tIns="121900" rIns="121900" bIns="121900" anchor="ctr" anchorCtr="0">
            <a:noAutofit/>
          </a:bodyPr>
          <a:lstStyle/>
          <a:p>
            <a:r>
              <a:rPr lang="en"/>
              <a:t>Anggeralmasih W.R</a:t>
            </a:r>
            <a:endParaRPr/>
          </a:p>
        </p:txBody>
      </p:sp>
      <p:sp>
        <p:nvSpPr>
          <p:cNvPr id="402" name="Google Shape;402;p36"/>
          <p:cNvSpPr txBox="1">
            <a:spLocks noGrp="1"/>
          </p:cNvSpPr>
          <p:nvPr>
            <p:ph type="title" idx="7"/>
          </p:nvPr>
        </p:nvSpPr>
        <p:spPr>
          <a:xfrm>
            <a:off x="8116800" y="1544644"/>
            <a:ext cx="1231200" cy="549600"/>
          </a:xfrm>
          <a:prstGeom prst="rect">
            <a:avLst/>
          </a:prstGeom>
        </p:spPr>
        <p:txBody>
          <a:bodyPr spcFirstLastPara="1" wrap="square" lIns="121900" tIns="121900" rIns="121900" bIns="121900" anchor="ctr" anchorCtr="0">
            <a:noAutofit/>
          </a:bodyPr>
          <a:lstStyle/>
          <a:p>
            <a:r>
              <a:rPr lang="en"/>
              <a:t>03.</a:t>
            </a:r>
            <a:endParaRPr/>
          </a:p>
        </p:txBody>
      </p:sp>
      <p:sp>
        <p:nvSpPr>
          <p:cNvPr id="403" name="Google Shape;403;p36"/>
          <p:cNvSpPr txBox="1">
            <a:spLocks noGrp="1"/>
          </p:cNvSpPr>
          <p:nvPr>
            <p:ph type="subTitle" idx="8"/>
          </p:nvPr>
        </p:nvSpPr>
        <p:spPr>
          <a:xfrm>
            <a:off x="8116800" y="3014999"/>
            <a:ext cx="3115200" cy="646400"/>
          </a:xfrm>
          <a:prstGeom prst="rect">
            <a:avLst/>
          </a:prstGeom>
        </p:spPr>
        <p:txBody>
          <a:bodyPr spcFirstLastPara="1" wrap="square" lIns="121900" tIns="121900" rIns="121900" bIns="121900" anchor="t" anchorCtr="0">
            <a:noAutofit/>
          </a:bodyPr>
          <a:lstStyle/>
          <a:p>
            <a:pPr marL="0" indent="0"/>
            <a:r>
              <a:rPr lang="en"/>
              <a:t>Sebagai frontend developer</a:t>
            </a:r>
            <a:endParaRPr/>
          </a:p>
        </p:txBody>
      </p:sp>
      <p:sp>
        <p:nvSpPr>
          <p:cNvPr id="404" name="Google Shape;404;p36"/>
          <p:cNvSpPr txBox="1">
            <a:spLocks noGrp="1"/>
          </p:cNvSpPr>
          <p:nvPr>
            <p:ph type="title" idx="9"/>
          </p:nvPr>
        </p:nvSpPr>
        <p:spPr>
          <a:xfrm>
            <a:off x="2768484" y="4785155"/>
            <a:ext cx="3115200" cy="963200"/>
          </a:xfrm>
          <a:prstGeom prst="rect">
            <a:avLst/>
          </a:prstGeom>
        </p:spPr>
        <p:txBody>
          <a:bodyPr spcFirstLastPara="1" wrap="square" lIns="121900" tIns="121900" rIns="121900" bIns="121900" anchor="ctr" anchorCtr="0">
            <a:noAutofit/>
          </a:bodyPr>
          <a:lstStyle/>
          <a:p>
            <a:r>
              <a:rPr lang="en">
                <a:solidFill>
                  <a:schemeClr val="accent2"/>
                </a:solidFill>
              </a:rPr>
              <a:t>Hijri Adwaulhilal</a:t>
            </a:r>
            <a:endParaRPr>
              <a:solidFill>
                <a:schemeClr val="accent2"/>
              </a:solidFill>
            </a:endParaRPr>
          </a:p>
        </p:txBody>
      </p:sp>
      <p:sp>
        <p:nvSpPr>
          <p:cNvPr id="405" name="Google Shape;405;p36"/>
          <p:cNvSpPr txBox="1">
            <a:spLocks noGrp="1"/>
          </p:cNvSpPr>
          <p:nvPr>
            <p:ph type="title" idx="13"/>
          </p:nvPr>
        </p:nvSpPr>
        <p:spPr>
          <a:xfrm>
            <a:off x="2768484" y="4168188"/>
            <a:ext cx="1231200" cy="548800"/>
          </a:xfrm>
          <a:prstGeom prst="rect">
            <a:avLst/>
          </a:prstGeom>
        </p:spPr>
        <p:txBody>
          <a:bodyPr spcFirstLastPara="1" wrap="square" lIns="121900" tIns="121900" rIns="121900" bIns="121900" anchor="ctr" anchorCtr="0">
            <a:noAutofit/>
          </a:bodyPr>
          <a:lstStyle/>
          <a:p>
            <a:r>
              <a:rPr lang="en"/>
              <a:t>04.</a:t>
            </a:r>
            <a:endParaRPr/>
          </a:p>
        </p:txBody>
      </p:sp>
      <p:sp>
        <p:nvSpPr>
          <p:cNvPr id="406" name="Google Shape;406;p36"/>
          <p:cNvSpPr txBox="1">
            <a:spLocks noGrp="1"/>
          </p:cNvSpPr>
          <p:nvPr>
            <p:ph type="subTitle" idx="14"/>
          </p:nvPr>
        </p:nvSpPr>
        <p:spPr>
          <a:xfrm>
            <a:off x="2768484" y="5638544"/>
            <a:ext cx="3115200" cy="646400"/>
          </a:xfrm>
          <a:prstGeom prst="rect">
            <a:avLst/>
          </a:prstGeom>
        </p:spPr>
        <p:txBody>
          <a:bodyPr spcFirstLastPara="1" wrap="square" lIns="121900" tIns="121900" rIns="121900" bIns="121900" anchor="t" anchorCtr="0">
            <a:noAutofit/>
          </a:bodyPr>
          <a:lstStyle/>
          <a:p>
            <a:pPr marL="0" indent="0"/>
            <a:r>
              <a:rPr lang="en"/>
              <a:t>Sebagai NLP developer</a:t>
            </a:r>
            <a:endParaRPr/>
          </a:p>
        </p:txBody>
      </p:sp>
      <p:sp>
        <p:nvSpPr>
          <p:cNvPr id="407" name="Google Shape;407;p36"/>
          <p:cNvSpPr txBox="1">
            <a:spLocks noGrp="1"/>
          </p:cNvSpPr>
          <p:nvPr>
            <p:ph type="title" idx="15"/>
          </p:nvPr>
        </p:nvSpPr>
        <p:spPr>
          <a:xfrm>
            <a:off x="6346884" y="4785155"/>
            <a:ext cx="3115200" cy="963200"/>
          </a:xfrm>
          <a:prstGeom prst="rect">
            <a:avLst/>
          </a:prstGeom>
        </p:spPr>
        <p:txBody>
          <a:bodyPr spcFirstLastPara="1" wrap="square" lIns="121900" tIns="121900" rIns="121900" bIns="121900" anchor="ctr" anchorCtr="0">
            <a:noAutofit/>
          </a:bodyPr>
          <a:lstStyle/>
          <a:p>
            <a:r>
              <a:rPr lang="en">
                <a:solidFill>
                  <a:schemeClr val="accent2"/>
                </a:solidFill>
              </a:rPr>
              <a:t>Finder Normandia Y.</a:t>
            </a:r>
            <a:endParaRPr>
              <a:solidFill>
                <a:schemeClr val="accent2"/>
              </a:solidFill>
            </a:endParaRPr>
          </a:p>
        </p:txBody>
      </p:sp>
      <p:sp>
        <p:nvSpPr>
          <p:cNvPr id="408" name="Google Shape;408;p36"/>
          <p:cNvSpPr txBox="1">
            <a:spLocks noGrp="1"/>
          </p:cNvSpPr>
          <p:nvPr>
            <p:ph type="title" idx="16"/>
          </p:nvPr>
        </p:nvSpPr>
        <p:spPr>
          <a:xfrm>
            <a:off x="6346884" y="4168188"/>
            <a:ext cx="1231200" cy="548800"/>
          </a:xfrm>
          <a:prstGeom prst="rect">
            <a:avLst/>
          </a:prstGeom>
        </p:spPr>
        <p:txBody>
          <a:bodyPr spcFirstLastPara="1" wrap="square" lIns="121900" tIns="121900" rIns="121900" bIns="121900" anchor="ctr" anchorCtr="0">
            <a:noAutofit/>
          </a:bodyPr>
          <a:lstStyle/>
          <a:p>
            <a:r>
              <a:rPr lang="en"/>
              <a:t>05.</a:t>
            </a:r>
            <a:endParaRPr/>
          </a:p>
        </p:txBody>
      </p:sp>
      <p:sp>
        <p:nvSpPr>
          <p:cNvPr id="409" name="Google Shape;409;p36"/>
          <p:cNvSpPr txBox="1">
            <a:spLocks noGrp="1"/>
          </p:cNvSpPr>
          <p:nvPr>
            <p:ph type="subTitle" idx="17"/>
          </p:nvPr>
        </p:nvSpPr>
        <p:spPr>
          <a:xfrm>
            <a:off x="6346884" y="5638544"/>
            <a:ext cx="3115200" cy="646400"/>
          </a:xfrm>
          <a:prstGeom prst="rect">
            <a:avLst/>
          </a:prstGeom>
        </p:spPr>
        <p:txBody>
          <a:bodyPr spcFirstLastPara="1" wrap="square" lIns="121900" tIns="121900" rIns="121900" bIns="121900" anchor="t" anchorCtr="0">
            <a:noAutofit/>
          </a:bodyPr>
          <a:lstStyle/>
          <a:p>
            <a:pPr marL="0" indent="0"/>
            <a:r>
              <a:rPr lang="en"/>
              <a:t>Sebagai UI/UX researcher.</a:t>
            </a:r>
            <a:endParaRPr/>
          </a:p>
        </p:txBody>
      </p:sp>
      <p:sp>
        <p:nvSpPr>
          <p:cNvPr id="410" name="Google Shape;410;p36"/>
          <p:cNvSpPr txBox="1">
            <a:spLocks noGrp="1"/>
          </p:cNvSpPr>
          <p:nvPr>
            <p:ph type="title" idx="21"/>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Anggota kelompok</a:t>
            </a:r>
            <a:endParaRPr/>
          </a:p>
        </p:txBody>
      </p:sp>
      <p:sp>
        <p:nvSpPr>
          <p:cNvPr id="411" name="Google Shape;411;p36"/>
          <p:cNvSpPr/>
          <p:nvPr/>
        </p:nvSpPr>
        <p:spPr>
          <a:xfrm>
            <a:off x="11016631" y="2094239"/>
            <a:ext cx="733200" cy="733200"/>
          </a:xfrm>
          <a:prstGeom prst="ellipse">
            <a:avLst/>
          </a:prstGeom>
          <a:solidFill>
            <a:srgbClr val="6E79E4">
              <a:alpha val="3596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2" name="Google Shape;412;p36"/>
          <p:cNvSpPr/>
          <p:nvPr/>
        </p:nvSpPr>
        <p:spPr>
          <a:xfrm>
            <a:off x="1869413" y="667969"/>
            <a:ext cx="1062000" cy="1062000"/>
          </a:xfrm>
          <a:prstGeom prst="ellipse">
            <a:avLst/>
          </a:prstGeom>
          <a:solidFill>
            <a:srgbClr val="6E79E4">
              <a:alpha val="3596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13" name="Google Shape;413;p36"/>
          <p:cNvGrpSpPr/>
          <p:nvPr/>
        </p:nvGrpSpPr>
        <p:grpSpPr>
          <a:xfrm rot="10800000">
            <a:off x="1582484" y="1097883"/>
            <a:ext cx="716741" cy="182101"/>
            <a:chOff x="2641350" y="846250"/>
            <a:chExt cx="413600" cy="105075"/>
          </a:xfrm>
        </p:grpSpPr>
        <p:sp>
          <p:nvSpPr>
            <p:cNvPr id="414" name="Google Shape;414;p3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5" name="Google Shape;415;p3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3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3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51934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txBox="1">
            <a:spLocks noGrp="1"/>
          </p:cNvSpPr>
          <p:nvPr>
            <p:ph type="ctrTitle"/>
          </p:nvPr>
        </p:nvSpPr>
        <p:spPr>
          <a:xfrm>
            <a:off x="4475400" y="1554480"/>
            <a:ext cx="5882800" cy="2501200"/>
          </a:xfrm>
          <a:prstGeom prst="rect">
            <a:avLst/>
          </a:prstGeom>
        </p:spPr>
        <p:txBody>
          <a:bodyPr spcFirstLastPara="1" vert="horz" wrap="square" lIns="121900" tIns="121900" rIns="121900" bIns="121900" rtlCol="0" anchor="ctr" anchorCtr="0">
            <a:noAutofit/>
          </a:bodyPr>
          <a:lstStyle/>
          <a:p>
            <a:r>
              <a:rPr lang="en" sz="4533"/>
              <a:t>Analisis Feedback Karyawan dengan Menggunakan Deep Learning BERBASIS WEB</a:t>
            </a:r>
            <a:endParaRPr sz="4533"/>
          </a:p>
        </p:txBody>
      </p:sp>
      <p:grpSp>
        <p:nvGrpSpPr>
          <p:cNvPr id="294" name="Google Shape;294;p35"/>
          <p:cNvGrpSpPr/>
          <p:nvPr/>
        </p:nvGrpSpPr>
        <p:grpSpPr>
          <a:xfrm>
            <a:off x="-956372" y="1890020"/>
            <a:ext cx="4923960" cy="5216267"/>
            <a:chOff x="411650" y="2156650"/>
            <a:chExt cx="2413075" cy="2556325"/>
          </a:xfrm>
        </p:grpSpPr>
        <p:sp>
          <p:nvSpPr>
            <p:cNvPr id="295" name="Google Shape;295;p35"/>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6" name="Google Shape;296;p35"/>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7" name="Google Shape;297;p35"/>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8" name="Google Shape;298;p35"/>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299" name="Google Shape;299;p35"/>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0" name="Google Shape;300;p35"/>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1" name="Google Shape;301;p35"/>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2" name="Google Shape;302;p35"/>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3" name="Google Shape;303;p35"/>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4" name="Google Shape;304;p35"/>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05" name="Google Shape;305;p35"/>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6" name="Google Shape;306;p35"/>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07" name="Google Shape;307;p35"/>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08" name="Google Shape;308;p35"/>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09" name="Google Shape;309;p35"/>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0" name="Google Shape;310;p35"/>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1" name="Google Shape;311;p35"/>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2" name="Google Shape;312;p35"/>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3" name="Google Shape;313;p35"/>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4" name="Google Shape;314;p35"/>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15" name="Google Shape;315;p35"/>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6" name="Google Shape;316;p35"/>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7" name="Google Shape;317;p35"/>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8" name="Google Shape;318;p35"/>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19" name="Google Shape;319;p35"/>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20" name="Google Shape;320;p35"/>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21" name="Google Shape;321;p35"/>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22" name="Google Shape;322;p35"/>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3" name="Google Shape;323;p35"/>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4" name="Google Shape;324;p35"/>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25" name="Google Shape;325;p35"/>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6" name="Google Shape;326;p35"/>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7" name="Google Shape;327;p35"/>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8" name="Google Shape;328;p35"/>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9" name="Google Shape;329;p35"/>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30" name="Google Shape;330;p35"/>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1" name="Google Shape;331;p35"/>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2" name="Google Shape;332;p35"/>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3" name="Google Shape;333;p35"/>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4" name="Google Shape;334;p35"/>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5" name="Google Shape;335;p35"/>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36" name="Google Shape;336;p35"/>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37" name="Google Shape;337;p35"/>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38" name="Google Shape;338;p35"/>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121900" tIns="121900" rIns="121900" bIns="121900" anchor="ctr" anchorCtr="0">
              <a:noAutofit/>
            </a:bodyPr>
            <a:lstStyle/>
            <a:p>
              <a:endParaRPr sz="2400"/>
            </a:p>
          </p:txBody>
        </p:sp>
        <p:sp>
          <p:nvSpPr>
            <p:cNvPr id="339" name="Google Shape;339;p35"/>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121900" tIns="121900" rIns="121900" bIns="121900" anchor="ctr" anchorCtr="0">
              <a:noAutofit/>
            </a:bodyPr>
            <a:lstStyle/>
            <a:p>
              <a:endParaRPr sz="2400"/>
            </a:p>
          </p:txBody>
        </p:sp>
        <p:sp>
          <p:nvSpPr>
            <p:cNvPr id="340" name="Google Shape;340;p35"/>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1" name="Google Shape;341;p35"/>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2" name="Google Shape;342;p35"/>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3" name="Google Shape;343;p35"/>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4" name="Google Shape;344;p35"/>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345" name="Google Shape;345;p35"/>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6" name="Google Shape;346;p35"/>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47" name="Google Shape;347;p35"/>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8" name="Google Shape;348;p35"/>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9" name="Google Shape;349;p35"/>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0" name="Google Shape;350;p35"/>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1" name="Google Shape;351;p35"/>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2" name="Google Shape;352;p35"/>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53" name="Google Shape;353;p35"/>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4" name="Google Shape;354;p35"/>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5" name="Google Shape;355;p35"/>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6" name="Google Shape;356;p35"/>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7" name="Google Shape;357;p35"/>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8" name="Google Shape;358;p35"/>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9" name="Google Shape;359;p35"/>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121900" tIns="121900" rIns="121900" bIns="121900" anchor="ctr" anchorCtr="0">
              <a:noAutofit/>
            </a:bodyPr>
            <a:lstStyle/>
            <a:p>
              <a:endParaRPr sz="2400"/>
            </a:p>
          </p:txBody>
        </p:sp>
        <p:sp>
          <p:nvSpPr>
            <p:cNvPr id="360" name="Google Shape;360;p35"/>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1" name="Google Shape;361;p35"/>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2" name="Google Shape;362;p35"/>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3" name="Google Shape;363;p35"/>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4" name="Google Shape;364;p35"/>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5" name="Google Shape;365;p35"/>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6" name="Google Shape;366;p35"/>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 name="Google Shape;367;p35"/>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8" name="Google Shape;368;p35"/>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9" name="Google Shape;369;p35"/>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0" name="Google Shape;370;p35"/>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1" name="Google Shape;371;p35"/>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2" name="Google Shape;372;p35"/>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3" name="Google Shape;373;p35"/>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374" name="Google Shape;374;p35"/>
          <p:cNvGrpSpPr/>
          <p:nvPr/>
        </p:nvGrpSpPr>
        <p:grpSpPr>
          <a:xfrm>
            <a:off x="9038701" y="466006"/>
            <a:ext cx="1217900" cy="494633"/>
            <a:chOff x="6514150" y="4420266"/>
            <a:chExt cx="913425" cy="370975"/>
          </a:xfrm>
        </p:grpSpPr>
        <p:sp>
          <p:nvSpPr>
            <p:cNvPr id="375" name="Google Shape;375;p3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6" name="Google Shape;376;p3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77" name="Google Shape;377;p35"/>
          <p:cNvSpPr/>
          <p:nvPr/>
        </p:nvSpPr>
        <p:spPr>
          <a:xfrm>
            <a:off x="2781800" y="1097767"/>
            <a:ext cx="1693600" cy="1693600"/>
          </a:xfrm>
          <a:prstGeom prst="ellipse">
            <a:avLst/>
          </a:prstGeom>
          <a:solidFill>
            <a:srgbClr val="6E79E4">
              <a:alpha val="35960"/>
            </a:srgbClr>
          </a:solidFill>
          <a:ln>
            <a:noFill/>
          </a:ln>
        </p:spPr>
        <p:txBody>
          <a:bodyPr spcFirstLastPara="1" wrap="square" lIns="121900" tIns="121900" rIns="121900" bIns="121900" anchor="ctr" anchorCtr="0">
            <a:noAutofit/>
          </a:bodyPr>
          <a:lstStyle/>
          <a:p>
            <a:endParaRPr sz="2400"/>
          </a:p>
        </p:txBody>
      </p:sp>
      <p:grpSp>
        <p:nvGrpSpPr>
          <p:cNvPr id="378" name="Google Shape;378;p35"/>
          <p:cNvGrpSpPr/>
          <p:nvPr/>
        </p:nvGrpSpPr>
        <p:grpSpPr>
          <a:xfrm>
            <a:off x="4122484" y="1402683"/>
            <a:ext cx="716741" cy="182101"/>
            <a:chOff x="2641350" y="846250"/>
            <a:chExt cx="413600" cy="105075"/>
          </a:xfrm>
        </p:grpSpPr>
        <p:sp>
          <p:nvSpPr>
            <p:cNvPr id="379" name="Google Shape;379;p3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380;p3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1" name="Google Shape;381;p3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2" name="Google Shape;382;p3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cxnSp>
        <p:nvCxnSpPr>
          <p:cNvPr id="383" name="Google Shape;383;p35"/>
          <p:cNvCxnSpPr/>
          <p:nvPr/>
        </p:nvCxnSpPr>
        <p:spPr>
          <a:xfrm rot="10800000" flipH="1">
            <a:off x="4612333" y="4942813"/>
            <a:ext cx="6654000" cy="15200"/>
          </a:xfrm>
          <a:prstGeom prst="straightConnector1">
            <a:avLst/>
          </a:prstGeom>
          <a:noFill/>
          <a:ln w="19050" cap="flat" cmpd="sng">
            <a:solidFill>
              <a:schemeClr val="dk1"/>
            </a:solidFill>
            <a:prstDash val="solid"/>
            <a:round/>
            <a:headEnd type="none" w="med" len="med"/>
            <a:tailEnd type="none" w="med" len="med"/>
          </a:ln>
        </p:spPr>
      </p:cxnSp>
      <p:pic>
        <p:nvPicPr>
          <p:cNvPr id="384" name="Google Shape;384;p35"/>
          <p:cNvPicPr preferRelativeResize="0"/>
          <p:nvPr/>
        </p:nvPicPr>
        <p:blipFill>
          <a:blip r:embed="rId3">
            <a:alphaModFix/>
          </a:blip>
          <a:stretch>
            <a:fillRect/>
          </a:stretch>
        </p:blipFill>
        <p:spPr>
          <a:xfrm>
            <a:off x="7023068" y="4338034"/>
            <a:ext cx="2433897" cy="2433897"/>
          </a:xfrm>
          <a:prstGeom prst="rect">
            <a:avLst/>
          </a:prstGeom>
          <a:noFill/>
          <a:ln>
            <a:noFill/>
          </a:ln>
        </p:spPr>
      </p:pic>
      <p:pic>
        <p:nvPicPr>
          <p:cNvPr id="385" name="Google Shape;385;p35"/>
          <p:cNvPicPr preferRelativeResize="0"/>
          <p:nvPr/>
        </p:nvPicPr>
        <p:blipFill>
          <a:blip r:embed="rId4">
            <a:alphaModFix/>
          </a:blip>
          <a:stretch>
            <a:fillRect/>
          </a:stretch>
        </p:blipFill>
        <p:spPr>
          <a:xfrm>
            <a:off x="4605117" y="5224658"/>
            <a:ext cx="1930096" cy="660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p:nvPr/>
        </p:nvSpPr>
        <p:spPr>
          <a:xfrm>
            <a:off x="1921600" y="692800"/>
            <a:ext cx="8348800" cy="54724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423" name="Google Shape;423;p37"/>
          <p:cNvSpPr/>
          <p:nvPr/>
        </p:nvSpPr>
        <p:spPr>
          <a:xfrm>
            <a:off x="2388467" y="1135400"/>
            <a:ext cx="7440000" cy="45872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424" name="Google Shape;424;p37"/>
          <p:cNvSpPr txBox="1">
            <a:spLocks noGrp="1"/>
          </p:cNvSpPr>
          <p:nvPr>
            <p:ph type="title"/>
          </p:nvPr>
        </p:nvSpPr>
        <p:spPr>
          <a:xfrm>
            <a:off x="2808067" y="2921289"/>
            <a:ext cx="6593200" cy="1122400"/>
          </a:xfrm>
          <a:prstGeom prst="rect">
            <a:avLst/>
          </a:prstGeom>
        </p:spPr>
        <p:txBody>
          <a:bodyPr spcFirstLastPara="1" vert="horz" wrap="square" lIns="121900" tIns="121900" rIns="121900" bIns="121900" rtlCol="0" anchor="ctr" anchorCtr="0">
            <a:noAutofit/>
          </a:bodyPr>
          <a:lstStyle/>
          <a:p>
            <a:r>
              <a:rPr lang="en"/>
              <a:t>LATAR BELAKANG</a:t>
            </a:r>
            <a:endParaRPr/>
          </a:p>
        </p:txBody>
      </p:sp>
      <p:sp>
        <p:nvSpPr>
          <p:cNvPr id="425" name="Google Shape;425;p37"/>
          <p:cNvSpPr txBox="1">
            <a:spLocks noGrp="1"/>
          </p:cNvSpPr>
          <p:nvPr>
            <p:ph type="title" idx="2"/>
          </p:nvPr>
        </p:nvSpPr>
        <p:spPr>
          <a:xfrm>
            <a:off x="4851923" y="1798889"/>
            <a:ext cx="2510400" cy="11224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426" name="Google Shape;426;p37"/>
          <p:cNvSpPr/>
          <p:nvPr/>
        </p:nvSpPr>
        <p:spPr>
          <a:xfrm>
            <a:off x="2927200" y="497467"/>
            <a:ext cx="1331200" cy="1331200"/>
          </a:xfrm>
          <a:prstGeom prst="ellipse">
            <a:avLst/>
          </a:prstGeom>
          <a:solidFill>
            <a:srgbClr val="000000">
              <a:alpha val="38390"/>
            </a:srgbClr>
          </a:solidFill>
          <a:ln>
            <a:noFill/>
          </a:ln>
        </p:spPr>
        <p:txBody>
          <a:bodyPr spcFirstLastPara="1" wrap="square" lIns="121900" tIns="121900" rIns="121900" bIns="121900" anchor="ctr" anchorCtr="0">
            <a:noAutofit/>
          </a:bodyPr>
          <a:lstStyle/>
          <a:p>
            <a:endParaRPr sz="2400"/>
          </a:p>
        </p:txBody>
      </p:sp>
      <p:grpSp>
        <p:nvGrpSpPr>
          <p:cNvPr id="427" name="Google Shape;427;p37"/>
          <p:cNvGrpSpPr/>
          <p:nvPr/>
        </p:nvGrpSpPr>
        <p:grpSpPr>
          <a:xfrm>
            <a:off x="3614484" y="1646550"/>
            <a:ext cx="716741" cy="182101"/>
            <a:chOff x="2641350" y="846250"/>
            <a:chExt cx="413600" cy="105075"/>
          </a:xfrm>
        </p:grpSpPr>
        <p:sp>
          <p:nvSpPr>
            <p:cNvPr id="428" name="Google Shape;428;p3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3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0" name="Google Shape;430;p3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1" name="Google Shape;431;p3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2" name="Google Shape;432;p37"/>
          <p:cNvGrpSpPr/>
          <p:nvPr/>
        </p:nvGrpSpPr>
        <p:grpSpPr>
          <a:xfrm>
            <a:off x="3841600" y="6019806"/>
            <a:ext cx="4530467" cy="249700"/>
            <a:chOff x="-3237675" y="-1132050"/>
            <a:chExt cx="3397850" cy="187275"/>
          </a:xfrm>
        </p:grpSpPr>
        <p:sp>
          <p:nvSpPr>
            <p:cNvPr id="433" name="Google Shape;433;p37"/>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4" name="Google Shape;434;p37"/>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5" name="Google Shape;435;p37"/>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6" name="Google Shape;436;p37"/>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7" name="Google Shape;437;p37"/>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8" name="Google Shape;438;p37"/>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9" name="Google Shape;439;p37"/>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40" name="Google Shape;440;p37"/>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41" name="Google Shape;441;p37"/>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442" name="Google Shape;442;p37"/>
          <p:cNvCxnSpPr/>
          <p:nvPr/>
        </p:nvCxnSpPr>
        <p:spPr>
          <a:xfrm rot="10800000" flipH="1">
            <a:off x="2927200" y="5016212"/>
            <a:ext cx="9276400" cy="30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p:nvPr/>
        </p:nvSpPr>
        <p:spPr>
          <a:xfrm>
            <a:off x="953467" y="713333"/>
            <a:ext cx="5476800" cy="54312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448" name="Google Shape;448;p38"/>
          <p:cNvSpPr txBox="1">
            <a:spLocks noGrp="1"/>
          </p:cNvSpPr>
          <p:nvPr>
            <p:ph type="title"/>
          </p:nvPr>
        </p:nvSpPr>
        <p:spPr>
          <a:xfrm>
            <a:off x="1194667" y="1400111"/>
            <a:ext cx="4901200" cy="763600"/>
          </a:xfrm>
          <a:prstGeom prst="rect">
            <a:avLst/>
          </a:prstGeom>
        </p:spPr>
        <p:txBody>
          <a:bodyPr spcFirstLastPara="1" vert="horz" wrap="square" lIns="121900" tIns="121900" rIns="121900" bIns="121900" rtlCol="0" anchor="ctr" anchorCtr="0">
            <a:noAutofit/>
          </a:bodyPr>
          <a:lstStyle/>
          <a:p>
            <a:r>
              <a:rPr lang="en"/>
              <a:t>LATAR BELAKANG</a:t>
            </a:r>
            <a:endParaRPr/>
          </a:p>
        </p:txBody>
      </p:sp>
      <p:pic>
        <p:nvPicPr>
          <p:cNvPr id="449" name="Google Shape;449;p38"/>
          <p:cNvPicPr preferRelativeResize="0"/>
          <p:nvPr/>
        </p:nvPicPr>
        <p:blipFill rotWithShape="1">
          <a:blip r:embed="rId3">
            <a:alphaModFix/>
          </a:blip>
          <a:srcRect l="30458" r="20918"/>
          <a:stretch/>
        </p:blipFill>
        <p:spPr>
          <a:xfrm>
            <a:off x="6744567" y="-167"/>
            <a:ext cx="4493200" cy="6144400"/>
          </a:xfrm>
          <a:prstGeom prst="rect">
            <a:avLst/>
          </a:prstGeom>
          <a:noFill/>
          <a:ln>
            <a:noFill/>
          </a:ln>
        </p:spPr>
      </p:pic>
      <p:grpSp>
        <p:nvGrpSpPr>
          <p:cNvPr id="450" name="Google Shape;450;p38"/>
          <p:cNvGrpSpPr/>
          <p:nvPr/>
        </p:nvGrpSpPr>
        <p:grpSpPr>
          <a:xfrm rot="10800000">
            <a:off x="-492369" y="5054695"/>
            <a:ext cx="2879373" cy="731504"/>
            <a:chOff x="2641350" y="846250"/>
            <a:chExt cx="413600" cy="105075"/>
          </a:xfrm>
        </p:grpSpPr>
        <p:sp>
          <p:nvSpPr>
            <p:cNvPr id="451" name="Google Shape;451;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2" name="Google Shape;452;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3" name="Google Shape;453;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54" name="Google Shape;454;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455" name="Google Shape;455;p38"/>
          <p:cNvSpPr/>
          <p:nvPr/>
        </p:nvSpPr>
        <p:spPr>
          <a:xfrm>
            <a:off x="3638400" y="497467"/>
            <a:ext cx="1331200" cy="1331200"/>
          </a:xfrm>
          <a:prstGeom prst="ellipse">
            <a:avLst/>
          </a:prstGeom>
          <a:solidFill>
            <a:srgbClr val="718AC6">
              <a:alpha val="38390"/>
            </a:srgbClr>
          </a:solidFill>
          <a:ln>
            <a:noFill/>
          </a:ln>
        </p:spPr>
        <p:txBody>
          <a:bodyPr spcFirstLastPara="1" wrap="square" lIns="121900" tIns="121900" rIns="121900" bIns="121900" anchor="ctr" anchorCtr="0">
            <a:noAutofit/>
          </a:bodyPr>
          <a:lstStyle/>
          <a:p>
            <a:endParaRPr sz="2400"/>
          </a:p>
        </p:txBody>
      </p:sp>
      <p:grpSp>
        <p:nvGrpSpPr>
          <p:cNvPr id="456" name="Google Shape;456;p38"/>
          <p:cNvGrpSpPr/>
          <p:nvPr/>
        </p:nvGrpSpPr>
        <p:grpSpPr>
          <a:xfrm>
            <a:off x="4325684" y="1147616"/>
            <a:ext cx="716741" cy="182101"/>
            <a:chOff x="2641350" y="846250"/>
            <a:chExt cx="413600" cy="105075"/>
          </a:xfrm>
        </p:grpSpPr>
        <p:sp>
          <p:nvSpPr>
            <p:cNvPr id="457" name="Google Shape;45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8" name="Google Shape;45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9" name="Google Shape;45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0" name="Google Shape;46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461" name="Google Shape;461;p38"/>
          <p:cNvSpPr txBox="1">
            <a:spLocks noGrp="1"/>
          </p:cNvSpPr>
          <p:nvPr>
            <p:ph type="body" idx="1"/>
          </p:nvPr>
        </p:nvSpPr>
        <p:spPr>
          <a:xfrm>
            <a:off x="1194667" y="2405483"/>
            <a:ext cx="4901200" cy="2080000"/>
          </a:xfrm>
          <a:prstGeom prst="rect">
            <a:avLst/>
          </a:prstGeom>
        </p:spPr>
        <p:txBody>
          <a:bodyPr spcFirstLastPara="1" vert="horz" wrap="square" lIns="121900" tIns="121900" rIns="121900" bIns="121900" rtlCol="0" anchor="t" anchorCtr="0">
            <a:noAutofit/>
          </a:bodyPr>
          <a:lstStyle/>
          <a:p>
            <a:pPr marL="0" indent="0" algn="l">
              <a:buNone/>
            </a:pPr>
            <a:r>
              <a:rPr lang="en"/>
              <a:t>Dalam mengumpulkan umpan balik dari karyawan biasanya dilakukan dengan cara mengisi kuisioner dengan berbagai pertanyaan. Hal ini menyebabkan proses pengisian umpan balik membosankan dan membutuhkan banyak waktu bagi karyawan. Bagi perusahaan sendiri analisis data tersebut juga akan memakan waktu banyak untuk mengekstraksi informasi di dalam umpan balik tersebut dengan cara manual.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p:nvPr/>
        </p:nvSpPr>
        <p:spPr>
          <a:xfrm>
            <a:off x="8193441" y="1552412"/>
            <a:ext cx="1331200" cy="1331200"/>
          </a:xfrm>
          <a:prstGeom prst="ellipse">
            <a:avLst/>
          </a:prstGeom>
          <a:solidFill>
            <a:srgbClr val="000000">
              <a:alpha val="38390"/>
            </a:srgbClr>
          </a:solidFill>
          <a:ln>
            <a:noFill/>
          </a:ln>
        </p:spPr>
        <p:txBody>
          <a:bodyPr spcFirstLastPara="1" wrap="square" lIns="121900" tIns="121900" rIns="121900" bIns="121900" anchor="ctr" anchorCtr="0">
            <a:noAutofit/>
          </a:bodyPr>
          <a:lstStyle/>
          <a:p>
            <a:endParaRPr sz="2400"/>
          </a:p>
        </p:txBody>
      </p:sp>
      <p:sp>
        <p:nvSpPr>
          <p:cNvPr id="467" name="Google Shape;467;p39"/>
          <p:cNvSpPr/>
          <p:nvPr/>
        </p:nvSpPr>
        <p:spPr>
          <a:xfrm>
            <a:off x="507733" y="692800"/>
            <a:ext cx="8348800" cy="61656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468" name="Google Shape;468;p39"/>
          <p:cNvSpPr/>
          <p:nvPr/>
        </p:nvSpPr>
        <p:spPr>
          <a:xfrm>
            <a:off x="953467" y="1109397"/>
            <a:ext cx="7440000" cy="57488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469" name="Google Shape;469;p39"/>
          <p:cNvSpPr txBox="1">
            <a:spLocks noGrp="1"/>
          </p:cNvSpPr>
          <p:nvPr>
            <p:ph type="title"/>
          </p:nvPr>
        </p:nvSpPr>
        <p:spPr>
          <a:xfrm>
            <a:off x="1385533" y="2921300"/>
            <a:ext cx="6808000" cy="1954400"/>
          </a:xfrm>
          <a:prstGeom prst="rect">
            <a:avLst/>
          </a:prstGeom>
        </p:spPr>
        <p:txBody>
          <a:bodyPr spcFirstLastPara="1" vert="horz" wrap="square" lIns="121900" tIns="121900" rIns="121900" bIns="121900" rtlCol="0" anchor="ctr" anchorCtr="0">
            <a:noAutofit/>
          </a:bodyPr>
          <a:lstStyle/>
          <a:p>
            <a:r>
              <a:rPr lang="en"/>
              <a:t>ISSUE</a:t>
            </a:r>
            <a:endParaRPr/>
          </a:p>
        </p:txBody>
      </p:sp>
      <p:sp>
        <p:nvSpPr>
          <p:cNvPr id="470" name="Google Shape;470;p39"/>
          <p:cNvSpPr txBox="1">
            <a:spLocks noGrp="1"/>
          </p:cNvSpPr>
          <p:nvPr>
            <p:ph type="title" idx="2"/>
          </p:nvPr>
        </p:nvSpPr>
        <p:spPr>
          <a:xfrm>
            <a:off x="1385523" y="1798889"/>
            <a:ext cx="2510400" cy="1122400"/>
          </a:xfrm>
          <a:prstGeom prst="rect">
            <a:avLst/>
          </a:prstGeom>
        </p:spPr>
        <p:txBody>
          <a:bodyPr spcFirstLastPara="1" vert="horz" wrap="square" lIns="121900" tIns="121900" rIns="121900" bIns="121900" rtlCol="0" anchor="ctr" anchorCtr="0">
            <a:noAutofit/>
          </a:bodyPr>
          <a:lstStyle/>
          <a:p>
            <a:r>
              <a:rPr lang="en"/>
              <a:t>02.</a:t>
            </a:r>
            <a:endParaRPr/>
          </a:p>
        </p:txBody>
      </p:sp>
      <p:grpSp>
        <p:nvGrpSpPr>
          <p:cNvPr id="471" name="Google Shape;471;p39"/>
          <p:cNvGrpSpPr/>
          <p:nvPr/>
        </p:nvGrpSpPr>
        <p:grpSpPr>
          <a:xfrm rot="-5400000">
            <a:off x="438386" y="2440377"/>
            <a:ext cx="1030140" cy="261735"/>
            <a:chOff x="2641350" y="846250"/>
            <a:chExt cx="413600" cy="105075"/>
          </a:xfrm>
        </p:grpSpPr>
        <p:sp>
          <p:nvSpPr>
            <p:cNvPr id="472" name="Google Shape;472;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3" name="Google Shape;473;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4" name="Google Shape;474;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75" name="Google Shape;475;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476" name="Google Shape;476;p39"/>
          <p:cNvCxnSpPr/>
          <p:nvPr/>
        </p:nvCxnSpPr>
        <p:spPr>
          <a:xfrm>
            <a:off x="604900" y="5882600"/>
            <a:ext cx="7256800" cy="72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idx="6"/>
          </p:nvPr>
        </p:nvSpPr>
        <p:spPr>
          <a:xfrm>
            <a:off x="960000" y="593367"/>
            <a:ext cx="10272000" cy="763600"/>
          </a:xfrm>
          <a:prstGeom prst="rect">
            <a:avLst/>
          </a:prstGeom>
        </p:spPr>
        <p:txBody>
          <a:bodyPr spcFirstLastPara="1" vert="horz" wrap="square" lIns="121900" tIns="121900" rIns="121900" bIns="121900" rtlCol="0" anchor="ctr" anchorCtr="0">
            <a:noAutofit/>
          </a:bodyPr>
          <a:lstStyle/>
          <a:p>
            <a:pPr algn="ctr"/>
            <a:r>
              <a:rPr lang="en"/>
              <a:t>Issue yang diangkat</a:t>
            </a:r>
            <a:endParaRPr>
              <a:solidFill>
                <a:schemeClr val="accent1"/>
              </a:solidFill>
            </a:endParaRPr>
          </a:p>
        </p:txBody>
      </p:sp>
      <p:sp>
        <p:nvSpPr>
          <p:cNvPr id="482" name="Google Shape;482;p40"/>
          <p:cNvSpPr txBox="1">
            <a:spLocks noGrp="1"/>
          </p:cNvSpPr>
          <p:nvPr>
            <p:ph type="title"/>
          </p:nvPr>
        </p:nvSpPr>
        <p:spPr>
          <a:xfrm>
            <a:off x="2850800" y="3490417"/>
            <a:ext cx="3115200" cy="535600"/>
          </a:xfrm>
          <a:prstGeom prst="rect">
            <a:avLst/>
          </a:prstGeom>
        </p:spPr>
        <p:txBody>
          <a:bodyPr spcFirstLastPara="1" vert="horz" wrap="square" lIns="121900" tIns="121900" rIns="121900" bIns="121900" rtlCol="0" anchor="ctr" anchorCtr="0">
            <a:noAutofit/>
          </a:bodyPr>
          <a:lstStyle/>
          <a:p>
            <a:r>
              <a:rPr lang="en"/>
              <a:t>Kelelahan mental</a:t>
            </a:r>
            <a:endParaRPr/>
          </a:p>
        </p:txBody>
      </p:sp>
      <p:sp>
        <p:nvSpPr>
          <p:cNvPr id="483" name="Google Shape;483;p40"/>
          <p:cNvSpPr txBox="1">
            <a:spLocks noGrp="1"/>
          </p:cNvSpPr>
          <p:nvPr>
            <p:ph type="subTitle" idx="1"/>
          </p:nvPr>
        </p:nvSpPr>
        <p:spPr>
          <a:xfrm>
            <a:off x="2850800" y="4089367"/>
            <a:ext cx="3115200" cy="1204000"/>
          </a:xfrm>
          <a:prstGeom prst="rect">
            <a:avLst/>
          </a:prstGeom>
        </p:spPr>
        <p:txBody>
          <a:bodyPr spcFirstLastPara="1" vert="horz" wrap="square" lIns="121900" tIns="121900" rIns="121900" bIns="121900" rtlCol="0" anchor="ctr" anchorCtr="0">
            <a:noAutofit/>
          </a:bodyPr>
          <a:lstStyle/>
          <a:p>
            <a:pPr marL="0" indent="0"/>
            <a:r>
              <a:rPr lang="en"/>
              <a:t>Pandemi telah membuat beberapa mental karyawan menjadi stres </a:t>
            </a:r>
            <a:endParaRPr/>
          </a:p>
        </p:txBody>
      </p:sp>
      <p:sp>
        <p:nvSpPr>
          <p:cNvPr id="484" name="Google Shape;484;p40"/>
          <p:cNvSpPr txBox="1">
            <a:spLocks noGrp="1"/>
          </p:cNvSpPr>
          <p:nvPr>
            <p:ph type="title" idx="2"/>
          </p:nvPr>
        </p:nvSpPr>
        <p:spPr>
          <a:xfrm>
            <a:off x="6226000" y="3490417"/>
            <a:ext cx="3115200" cy="535600"/>
          </a:xfrm>
          <a:prstGeom prst="rect">
            <a:avLst/>
          </a:prstGeom>
        </p:spPr>
        <p:txBody>
          <a:bodyPr spcFirstLastPara="1" vert="horz" wrap="square" lIns="121900" tIns="121900" rIns="121900" bIns="121900" rtlCol="0" anchor="ctr" anchorCtr="0">
            <a:noAutofit/>
          </a:bodyPr>
          <a:lstStyle/>
          <a:p>
            <a:r>
              <a:rPr lang="en"/>
              <a:t>METODE ANALISIS</a:t>
            </a:r>
            <a:endParaRPr/>
          </a:p>
        </p:txBody>
      </p:sp>
      <p:sp>
        <p:nvSpPr>
          <p:cNvPr id="485" name="Google Shape;485;p40"/>
          <p:cNvSpPr txBox="1">
            <a:spLocks noGrp="1"/>
          </p:cNvSpPr>
          <p:nvPr>
            <p:ph type="subTitle" idx="3"/>
          </p:nvPr>
        </p:nvSpPr>
        <p:spPr>
          <a:xfrm>
            <a:off x="6226000" y="4089365"/>
            <a:ext cx="3115200" cy="1204000"/>
          </a:xfrm>
          <a:prstGeom prst="rect">
            <a:avLst/>
          </a:prstGeom>
        </p:spPr>
        <p:txBody>
          <a:bodyPr spcFirstLastPara="1" vert="horz" wrap="square" lIns="121900" tIns="121900" rIns="121900" bIns="121900" rtlCol="0" anchor="ctr" anchorCtr="0">
            <a:noAutofit/>
          </a:bodyPr>
          <a:lstStyle/>
          <a:p>
            <a:pPr marL="0" indent="0"/>
            <a:r>
              <a:rPr lang="en"/>
              <a:t>Metode manual menyita banyak waktu dalam mengidentifikasi umpan balik dari karyawan</a:t>
            </a:r>
            <a:endParaRPr/>
          </a:p>
        </p:txBody>
      </p:sp>
      <p:sp>
        <p:nvSpPr>
          <p:cNvPr id="486" name="Google Shape;486;p40"/>
          <p:cNvSpPr/>
          <p:nvPr/>
        </p:nvSpPr>
        <p:spPr>
          <a:xfrm>
            <a:off x="4095400" y="273414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endParaRPr sz="2400"/>
          </a:p>
        </p:txBody>
      </p:sp>
      <p:sp>
        <p:nvSpPr>
          <p:cNvPr id="487" name="Google Shape;487;p40"/>
          <p:cNvSpPr/>
          <p:nvPr/>
        </p:nvSpPr>
        <p:spPr>
          <a:xfrm>
            <a:off x="7248067" y="2294641"/>
            <a:ext cx="535600" cy="535600"/>
          </a:xfrm>
          <a:prstGeom prst="ellipse">
            <a:avLst/>
          </a:prstGeom>
          <a:solidFill>
            <a:srgbClr val="718AC6">
              <a:alpha val="38390"/>
            </a:srgbClr>
          </a:solidFill>
          <a:ln>
            <a:noFill/>
          </a:ln>
        </p:spPr>
        <p:txBody>
          <a:bodyPr spcFirstLastPara="1" wrap="square" lIns="121900" tIns="121900" rIns="121900" bIns="121900" anchor="ctr" anchorCtr="0">
            <a:noAutofit/>
          </a:bodyPr>
          <a:lstStyle/>
          <a:p>
            <a:endParaRPr sz="2400"/>
          </a:p>
        </p:txBody>
      </p:sp>
      <p:grpSp>
        <p:nvGrpSpPr>
          <p:cNvPr id="488" name="Google Shape;488;p40"/>
          <p:cNvGrpSpPr/>
          <p:nvPr/>
        </p:nvGrpSpPr>
        <p:grpSpPr>
          <a:xfrm>
            <a:off x="1163272" y="1724027"/>
            <a:ext cx="1007144" cy="255907"/>
            <a:chOff x="2641350" y="846250"/>
            <a:chExt cx="413600" cy="105075"/>
          </a:xfrm>
        </p:grpSpPr>
        <p:sp>
          <p:nvSpPr>
            <p:cNvPr id="489" name="Google Shape;489;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0" name="Google Shape;490;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1" name="Google Shape;491;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2" name="Google Shape;492;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493" name="Google Shape;493;p40"/>
          <p:cNvGrpSpPr/>
          <p:nvPr/>
        </p:nvGrpSpPr>
        <p:grpSpPr>
          <a:xfrm>
            <a:off x="7417829" y="2469105"/>
            <a:ext cx="731545" cy="642913"/>
            <a:chOff x="-37534750" y="2668075"/>
            <a:chExt cx="332400" cy="319900"/>
          </a:xfrm>
        </p:grpSpPr>
        <p:sp>
          <p:nvSpPr>
            <p:cNvPr id="494" name="Google Shape;494;p40"/>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95" name="Google Shape;495;p40"/>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496" name="Google Shape;496;p40"/>
          <p:cNvSpPr/>
          <p:nvPr/>
        </p:nvSpPr>
        <p:spPr>
          <a:xfrm>
            <a:off x="4095402" y="2469100"/>
            <a:ext cx="731545" cy="642947"/>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382</Words>
  <Application>Microsoft Office PowerPoint</Application>
  <PresentationFormat>Widescreen</PresentationFormat>
  <Paragraphs>66</Paragraphs>
  <Slides>18</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Bebas Neue</vt:lpstr>
      <vt:lpstr>Calibri</vt:lpstr>
      <vt:lpstr>Calibri Light</vt:lpstr>
      <vt:lpstr>Nunito</vt:lpstr>
      <vt:lpstr>Raleway</vt:lpstr>
      <vt:lpstr>Raleway Medium</vt:lpstr>
      <vt:lpstr>Office Theme</vt:lpstr>
      <vt:lpstr>Artificial Intelligence (AI) Startup Business Plan by Slidesgo</vt:lpstr>
      <vt:lpstr>PowerPoint Presentation</vt:lpstr>
      <vt:lpstr>PowerPoint Presentation</vt:lpstr>
      <vt:lpstr>PowerPoint Presentation</vt:lpstr>
      <vt:lpstr>Widi afandi</vt:lpstr>
      <vt:lpstr>Analisis Feedback Karyawan dengan Menggunakan Deep Learning BERBASIS WEB</vt:lpstr>
      <vt:lpstr>LATAR BELAKANG</vt:lpstr>
      <vt:lpstr>LATAR BELAKANG</vt:lpstr>
      <vt:lpstr>ISSUE</vt:lpstr>
      <vt:lpstr>Issue yang diangkat</vt:lpstr>
      <vt:lpstr>SOLVING</vt:lpstr>
      <vt:lpstr>ALIR PROGRAM</vt:lpstr>
      <vt:lpstr>RESULT</vt:lpstr>
      <vt:lpstr>PowerPoint Presentation</vt:lpstr>
      <vt:lpstr>PowerPoint Presentation</vt:lpstr>
      <vt:lpstr>PowerPoint Presentation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Satria Nur Saputro</dc:creator>
  <cp:lastModifiedBy>satria nur saputro</cp:lastModifiedBy>
  <cp:revision>3</cp:revision>
  <dcterms:created xsi:type="dcterms:W3CDTF">2022-08-07T13:59:50Z</dcterms:created>
  <dcterms:modified xsi:type="dcterms:W3CDTF">2023-12-28T03:52:19Z</dcterms:modified>
</cp:coreProperties>
</file>