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CD200DF-FC74-4906-9E20-8D7AB84FFE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F19DB4-23A0-4B4C-A71A-F7804EE48E0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07/05/2022 04:44:21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alysis Dashboard" id="2" name="slide2">
            <a:extLst>
              <a:ext uri="{FF2B5EF4-FFF2-40B4-BE49-F238E27FC236}">
                <a16:creationId xmlns:a16="http://schemas.microsoft.com/office/drawing/2014/main" id="{71A39CF9-4218-4687-B0E7-11CB4A84E1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2022-05-07T11:14:21Z</dcterms:created>
  <dcterms:modified xsi:type="dcterms:W3CDTF">2022-05-07T11:14:21Z</dcterms:modified>
</cp:coreProperties>
</file>