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A668ABF-BE3C-4F1E-AC4E-D83E5F4755A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AD11424-B5F2-40BA-B5EE-D289CCCDBE1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07/05/2022 04:46:04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Analysis Dashboard" id="2" name="slide2">
            <a:extLst>
              <a:ext uri="{FF2B5EF4-FFF2-40B4-BE49-F238E27FC236}">
                <a16:creationId xmlns:a16="http://schemas.microsoft.com/office/drawing/2014/main" id="{39229C81-3A56-44C5-A301-0A455F14CC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5" y="0"/>
            <a:ext cx="1428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2022-05-07T11:16:04Z</dcterms:created>
  <dcterms:modified xsi:type="dcterms:W3CDTF">2022-05-07T11:16:04Z</dcterms:modified>
</cp:coreProperties>
</file>