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07570A-8D03-43CD-A2F7-BDAC41019D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02D257-D2E4-4B4D-8354-E4C26A697C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07/05/2022 02:58:23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Sales Insight" id="2" name="slide2">
            <a:extLst>
              <a:ext uri="{FF2B5EF4-FFF2-40B4-BE49-F238E27FC236}">
                <a16:creationId xmlns:a16="http://schemas.microsoft.com/office/drawing/2014/main" id="{33E0C25E-D0E5-4406-B282-0FA132ED7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2022-05-07T09:28:24Z</dcterms:created>
  <dcterms:modified xsi:type="dcterms:W3CDTF">2022-05-07T09:28:24Z</dcterms:modified>
</cp:coreProperties>
</file>