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7A45416-1047-457B-8ABE-0C87C55C2FF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7ED8FB6-3569-46D3-B216-C6F446DC43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07/05/2022 03:05:41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 Sales Insight" id="2" name="slide2">
            <a:extLst>
              <a:ext uri="{FF2B5EF4-FFF2-40B4-BE49-F238E27FC236}">
                <a16:creationId xmlns:a16="http://schemas.microsoft.com/office/drawing/2014/main" id="{8A1566F6-1958-4FAE-AF5C-75D5A9FF32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54" y="0"/>
            <a:ext cx="1266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2022-05-07T09:35:41Z</dcterms:created>
  <dcterms:modified xsi:type="dcterms:W3CDTF">2022-05-07T09:35:41Z</dcterms:modified>
</cp:coreProperties>
</file>