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3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34"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36"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2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4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4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24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2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4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49"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51"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53"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254"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5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5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259"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61"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262"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263"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264"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265"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266"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986640" y="1429200"/>
            <a:ext cx="3577320" cy="605880"/>
          </a:xfrm>
          <a:prstGeom prst="rect">
            <a:avLst/>
          </a:prstGeom>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fontScale="80000"/>
          </a:bodyPr>
          <a:p>
            <a:pPr marL="432000" indent="-324000">
              <a:spcBef>
                <a:spcPts val="1417"/>
              </a:spcBef>
              <a:buClr>
                <a:srgbClr val="ffffff"/>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ffffff"/>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ffffff"/>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ffffff"/>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ffffff"/>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191"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ffffff"/>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228" name="Google Shape;85;p14"/>
          <p:cNvSpPr/>
          <p:nvPr/>
        </p:nvSpPr>
        <p:spPr>
          <a:xfrm>
            <a:off x="3681360" y="543600"/>
            <a:ext cx="5802840" cy="4055760"/>
          </a:xfrm>
          <a:prstGeom prst="rect">
            <a:avLst/>
          </a:prstGeom>
          <a:solidFill>
            <a:schemeClr val="accent2"/>
          </a:solidFill>
          <a:ln w="0">
            <a:noFill/>
          </a:ln>
        </p:spPr>
        <p:style>
          <a:lnRef idx="0"/>
          <a:fillRef idx="0"/>
          <a:effectRef idx="0"/>
          <a:fontRef idx="minor"/>
        </p:style>
      </p:sp>
      <p:sp>
        <p:nvSpPr>
          <p:cNvPr id="2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230"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ffffff"/>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hyperlink" Target="mailto:addyouremail@freepik.com" TargetMode="External"/><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Google Shape;105;p20"/>
          <p:cNvSpPr/>
          <p:nvPr/>
        </p:nvSpPr>
        <p:spPr>
          <a:xfrm>
            <a:off x="5237280" y="3391200"/>
            <a:ext cx="3128760" cy="60588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r>
              <a:rPr b="0" lang="es-ES" sz="7200" spc="-1" strike="noStrike">
                <a:solidFill>
                  <a:srgbClr val="48ffd5"/>
                </a:solidFill>
                <a:latin typeface="Roboto Black"/>
                <a:ea typeface="Roboto Black"/>
              </a:rPr>
              <a:t>COMEGRAM</a:t>
            </a:r>
            <a:endParaRPr b="0" lang="es-ES" sz="7200" spc="-1" strike="noStrike">
              <a:latin typeface="Arial"/>
            </a:endParaRPr>
          </a:p>
        </p:txBody>
      </p:sp>
      <p:sp>
        <p:nvSpPr>
          <p:cNvPr id="268" name="Google Shape;106;p20"/>
          <p:cNvSpPr/>
          <p:nvPr/>
        </p:nvSpPr>
        <p:spPr>
          <a:xfrm>
            <a:off x="5237280" y="4181040"/>
            <a:ext cx="3128760" cy="60588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 sz="1200" spc="-1" strike="noStrike">
                <a:solidFill>
                  <a:srgbClr val="ffffff"/>
                </a:solidFill>
                <a:latin typeface="Roboto Light"/>
                <a:ea typeface="Roboto Light"/>
              </a:rPr>
              <a:t>-Jesús García Luque</a:t>
            </a:r>
            <a:endParaRPr b="0" lang="es-ES" sz="1200" spc="-1" strike="noStrike">
              <a:latin typeface="Arial"/>
            </a:endParaRPr>
          </a:p>
          <a:p>
            <a:pPr algn="r">
              <a:lnSpc>
                <a:spcPct val="100000"/>
              </a:lnSpc>
              <a:tabLst>
                <a:tab algn="l" pos="0"/>
              </a:tabLst>
            </a:pPr>
            <a:r>
              <a:rPr b="0" lang="es" sz="1200" spc="-1" strike="noStrike">
                <a:solidFill>
                  <a:srgbClr val="ffffff"/>
                </a:solidFill>
                <a:latin typeface="Roboto Light"/>
                <a:ea typeface="Roboto Light"/>
              </a:rPr>
              <a:t>-Joaquín Jiménez Torralbo</a:t>
            </a:r>
            <a:endParaRPr b="0" lang="es-ES" sz="1200" spc="-1" strike="noStrike">
              <a:latin typeface="Arial"/>
            </a:endParaRPr>
          </a:p>
          <a:p>
            <a:pPr algn="r">
              <a:lnSpc>
                <a:spcPct val="100000"/>
              </a:lnSpc>
              <a:tabLst>
                <a:tab algn="l" pos="0"/>
              </a:tabLst>
            </a:pPr>
            <a:r>
              <a:rPr b="0" lang="es" sz="1200" spc="-1" strike="noStrike">
                <a:solidFill>
                  <a:srgbClr val="ffffff"/>
                </a:solidFill>
                <a:latin typeface="Roboto Light"/>
                <a:ea typeface="Roboto Light"/>
              </a:rPr>
              <a:t>-José Angél Marín Moreno</a:t>
            </a:r>
            <a:endParaRPr b="0" lang="es-ES" sz="1200" spc="-1" strike="noStrike">
              <a:latin typeface="Arial"/>
            </a:endParaRPr>
          </a:p>
        </p:txBody>
      </p:sp>
      <p:sp>
        <p:nvSpPr>
          <p:cNvPr id="269" name="Google Shape;107;p20"/>
          <p:cNvSpPr/>
          <p:nvPr/>
        </p:nvSpPr>
        <p:spPr>
          <a:xfrm>
            <a:off x="2238840" y="4488480"/>
            <a:ext cx="815400" cy="427320"/>
          </a:xfrm>
          <a:custGeom>
            <a:avLst/>
            <a:gdLst/>
            <a:ahLst/>
            <a:rect l="l" t="t" r="r" b="b"/>
            <a:pathLst>
              <a:path w="34008" h="17832">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w="0">
            <a:noFill/>
          </a:ln>
        </p:spPr>
        <p:style>
          <a:lnRef idx="0"/>
          <a:fillRef idx="0"/>
          <a:effectRef idx="0"/>
          <a:fontRef idx="minor"/>
        </p:style>
      </p:sp>
      <p:sp>
        <p:nvSpPr>
          <p:cNvPr id="270" name="Google Shape;108;p20"/>
          <p:cNvSpPr/>
          <p:nvPr/>
        </p:nvSpPr>
        <p:spPr>
          <a:xfrm>
            <a:off x="3470400" y="1215000"/>
            <a:ext cx="405720" cy="126360"/>
          </a:xfrm>
          <a:custGeom>
            <a:avLst/>
            <a:gdLst/>
            <a:ahLst/>
            <a:rect l="l" t="t" r="r" b="b"/>
            <a:pathLst>
              <a:path w="16941" h="5303">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w="0">
            <a:noFill/>
          </a:ln>
        </p:spPr>
        <p:style>
          <a:lnRef idx="0"/>
          <a:fillRef idx="0"/>
          <a:effectRef idx="0"/>
          <a:fontRef idx="minor"/>
        </p:style>
      </p:sp>
      <p:sp>
        <p:nvSpPr>
          <p:cNvPr id="271" name="Google Shape;109;p20"/>
          <p:cNvSpPr/>
          <p:nvPr/>
        </p:nvSpPr>
        <p:spPr>
          <a:xfrm>
            <a:off x="3558960" y="1342800"/>
            <a:ext cx="228600" cy="90720"/>
          </a:xfrm>
          <a:custGeom>
            <a:avLst/>
            <a:gdLst/>
            <a:ahLst/>
            <a:rect l="l" t="t" r="r" b="b"/>
            <a:pathLst>
              <a:path w="9553" h="3807">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w="0">
            <a:noFill/>
          </a:ln>
        </p:spPr>
        <p:style>
          <a:lnRef idx="0"/>
          <a:fillRef idx="0"/>
          <a:effectRef idx="0"/>
          <a:fontRef idx="minor"/>
        </p:style>
      </p:sp>
      <p:sp>
        <p:nvSpPr>
          <p:cNvPr id="272" name="Google Shape;110;p20"/>
          <p:cNvSpPr/>
          <p:nvPr/>
        </p:nvSpPr>
        <p:spPr>
          <a:xfrm>
            <a:off x="3624840" y="1459800"/>
            <a:ext cx="113760" cy="97560"/>
          </a:xfrm>
          <a:custGeom>
            <a:avLst/>
            <a:gdLst/>
            <a:ahLst/>
            <a:rect l="l" t="t" r="r" b="b"/>
            <a:pathLst>
              <a:path w="4777" h="4101">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w="0">
            <a:noFill/>
          </a:ln>
        </p:spPr>
        <p:style>
          <a:lnRef idx="0"/>
          <a:fillRef idx="0"/>
          <a:effectRef idx="0"/>
          <a:fontRef idx="minor"/>
        </p:style>
      </p:sp>
      <p:sp>
        <p:nvSpPr>
          <p:cNvPr id="273" name="Google Shape;111;p20"/>
          <p:cNvSpPr/>
          <p:nvPr/>
        </p:nvSpPr>
        <p:spPr>
          <a:xfrm>
            <a:off x="3378600" y="1082160"/>
            <a:ext cx="589320" cy="163080"/>
          </a:xfrm>
          <a:custGeom>
            <a:avLst/>
            <a:gdLst/>
            <a:ahLst/>
            <a:rect l="l" t="t" r="r" b="b"/>
            <a:pathLst>
              <a:path w="24583" h="6831">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w="0">
            <a:noFill/>
          </a:ln>
        </p:spPr>
        <p:style>
          <a:lnRef idx="0"/>
          <a:fillRef idx="0"/>
          <a:effectRef idx="0"/>
          <a:fontRef idx="minor"/>
        </p:style>
      </p:sp>
      <p:sp>
        <p:nvSpPr>
          <p:cNvPr id="274" name="Google Shape;112;p20"/>
          <p:cNvSpPr/>
          <p:nvPr/>
        </p:nvSpPr>
        <p:spPr>
          <a:xfrm>
            <a:off x="-226080" y="902160"/>
            <a:ext cx="3448080" cy="3969360"/>
          </a:xfrm>
          <a:custGeom>
            <a:avLst/>
            <a:gdLst/>
            <a:ahLst/>
            <a:rect l="l" t="t" r="r" b="b"/>
            <a:pathLst>
              <a:path w="143736" h="165451">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w="0">
            <a:noFill/>
          </a:ln>
        </p:spPr>
        <p:style>
          <a:lnRef idx="0"/>
          <a:fillRef idx="0"/>
          <a:effectRef idx="0"/>
          <a:fontRef idx="minor"/>
        </p:style>
      </p:sp>
      <p:sp>
        <p:nvSpPr>
          <p:cNvPr id="275" name="Google Shape;113;p20"/>
          <p:cNvSpPr/>
          <p:nvPr/>
        </p:nvSpPr>
        <p:spPr>
          <a:xfrm>
            <a:off x="36720" y="2657880"/>
            <a:ext cx="937440" cy="936000"/>
          </a:xfrm>
          <a:custGeom>
            <a:avLst/>
            <a:gdLst/>
            <a:ahLst/>
            <a:rect l="l" t="t" r="r" b="b"/>
            <a:pathLst>
              <a:path w="39103" h="3904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w="0">
            <a:noFill/>
          </a:ln>
        </p:spPr>
        <p:style>
          <a:lnRef idx="0"/>
          <a:fillRef idx="0"/>
          <a:effectRef idx="0"/>
          <a:fontRef idx="minor"/>
        </p:style>
      </p:sp>
      <p:sp>
        <p:nvSpPr>
          <p:cNvPr id="276" name="Google Shape;114;p20"/>
          <p:cNvSpPr/>
          <p:nvPr/>
        </p:nvSpPr>
        <p:spPr>
          <a:xfrm>
            <a:off x="1654920" y="2725200"/>
            <a:ext cx="360" cy="360"/>
          </a:xfrm>
          <a:custGeom>
            <a:avLst/>
            <a:gdLst/>
            <a:ahLst/>
            <a:rect l="l" t="t" r="r" b="b"/>
            <a:pathLst>
              <a:path w="1" h="1">
                <a:moveTo>
                  <a:pt x="1" y="0"/>
                </a:moveTo>
                <a:lnTo>
                  <a:pt x="1" y="0"/>
                </a:lnTo>
                <a:close/>
              </a:path>
            </a:pathLst>
          </a:custGeom>
          <a:solidFill>
            <a:srgbClr val="48ffd5"/>
          </a:solidFill>
          <a:ln w="0">
            <a:noFill/>
          </a:ln>
        </p:spPr>
        <p:style>
          <a:lnRef idx="0"/>
          <a:fillRef idx="0"/>
          <a:effectRef idx="0"/>
          <a:fontRef idx="minor"/>
        </p:style>
      </p:sp>
      <p:sp>
        <p:nvSpPr>
          <p:cNvPr id="277" name="Google Shape;115;p20"/>
          <p:cNvSpPr/>
          <p:nvPr/>
        </p:nvSpPr>
        <p:spPr>
          <a:xfrm>
            <a:off x="1031400" y="2553840"/>
            <a:ext cx="668520" cy="660240"/>
          </a:xfrm>
          <a:custGeom>
            <a:avLst/>
            <a:gdLst/>
            <a:ahLst/>
            <a:rect l="l" t="t" r="r" b="b"/>
            <a:pathLst>
              <a:path w="27895" h="27539">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w="0">
            <a:noFill/>
          </a:ln>
        </p:spPr>
        <p:style>
          <a:lnRef idx="0"/>
          <a:fillRef idx="0"/>
          <a:effectRef idx="0"/>
          <a:fontRef idx="minor"/>
        </p:style>
      </p:sp>
      <p:sp>
        <p:nvSpPr>
          <p:cNvPr id="278" name="Google Shape;116;p20"/>
          <p:cNvSpPr/>
          <p:nvPr/>
        </p:nvSpPr>
        <p:spPr>
          <a:xfrm>
            <a:off x="-1529640" y="1971720"/>
            <a:ext cx="425520" cy="424080"/>
          </a:xfrm>
          <a:custGeom>
            <a:avLst/>
            <a:gdLst/>
            <a:ahLst/>
            <a:rect l="l" t="t" r="r" b="b"/>
            <a:pathLst>
              <a:path w="17769" h="17705">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w="0">
            <a:noFill/>
          </a:ln>
        </p:spPr>
        <p:style>
          <a:lnRef idx="0"/>
          <a:fillRef idx="0"/>
          <a:effectRef idx="0"/>
          <a:fontRef idx="minor"/>
        </p:style>
      </p:sp>
      <p:sp>
        <p:nvSpPr>
          <p:cNvPr id="279" name="Google Shape;117;p20"/>
          <p:cNvSpPr/>
          <p:nvPr/>
        </p:nvSpPr>
        <p:spPr>
          <a:xfrm>
            <a:off x="-1075680" y="1926000"/>
            <a:ext cx="300240" cy="297360"/>
          </a:xfrm>
          <a:custGeom>
            <a:avLst/>
            <a:gdLst/>
            <a:ahLst/>
            <a:rect l="l" t="t" r="r" b="b"/>
            <a:pathLst>
              <a:path w="12547" h="12419">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w="0">
            <a:noFill/>
          </a:ln>
        </p:spPr>
        <p:style>
          <a:lnRef idx="0"/>
          <a:fillRef idx="0"/>
          <a:effectRef idx="0"/>
          <a:fontRef idx="minor"/>
        </p:style>
      </p:sp>
      <p:sp>
        <p:nvSpPr>
          <p:cNvPr id="280" name="Google Shape;118;p20"/>
          <p:cNvSpPr/>
          <p:nvPr/>
        </p:nvSpPr>
        <p:spPr>
          <a:xfrm>
            <a:off x="1994400" y="1967400"/>
            <a:ext cx="986400" cy="3744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281" name="Google Shape;119;p20"/>
          <p:cNvSpPr/>
          <p:nvPr/>
        </p:nvSpPr>
        <p:spPr>
          <a:xfrm>
            <a:off x="1994400" y="2098800"/>
            <a:ext cx="986400" cy="3744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282" name="Google Shape;120;p20"/>
          <p:cNvSpPr/>
          <p:nvPr/>
        </p:nvSpPr>
        <p:spPr>
          <a:xfrm>
            <a:off x="1994400" y="2230200"/>
            <a:ext cx="986400" cy="37440"/>
          </a:xfrm>
          <a:custGeom>
            <a:avLst/>
            <a:gdLst/>
            <a:ahLst/>
            <a:rect l="l" t="t" r="r" b="b"/>
            <a:pathLst>
              <a:path w="41141" h="1593">
                <a:moveTo>
                  <a:pt x="1" y="0"/>
                </a:moveTo>
                <a:lnTo>
                  <a:pt x="1" y="1593"/>
                </a:lnTo>
                <a:lnTo>
                  <a:pt x="41140" y="1593"/>
                </a:lnTo>
                <a:lnTo>
                  <a:pt x="41140" y="0"/>
                </a:lnTo>
                <a:close/>
              </a:path>
            </a:pathLst>
          </a:custGeom>
          <a:solidFill>
            <a:srgbClr val="ffffff"/>
          </a:solidFill>
          <a:ln w="0">
            <a:noFill/>
          </a:ln>
        </p:spPr>
        <p:style>
          <a:lnRef idx="0"/>
          <a:fillRef idx="0"/>
          <a:effectRef idx="0"/>
          <a:fontRef idx="minor"/>
        </p:style>
      </p:sp>
      <p:sp>
        <p:nvSpPr>
          <p:cNvPr id="283" name="Google Shape;121;p20"/>
          <p:cNvSpPr/>
          <p:nvPr/>
        </p:nvSpPr>
        <p:spPr>
          <a:xfrm>
            <a:off x="1994400" y="2494440"/>
            <a:ext cx="986400" cy="3744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284" name="Google Shape;122;p20"/>
          <p:cNvSpPr/>
          <p:nvPr/>
        </p:nvSpPr>
        <p:spPr>
          <a:xfrm>
            <a:off x="1994400" y="2625840"/>
            <a:ext cx="986400" cy="3744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285" name="Google Shape;123;p20"/>
          <p:cNvSpPr/>
          <p:nvPr/>
        </p:nvSpPr>
        <p:spPr>
          <a:xfrm>
            <a:off x="1994400" y="2888640"/>
            <a:ext cx="986400" cy="37440"/>
          </a:xfrm>
          <a:custGeom>
            <a:avLst/>
            <a:gdLst/>
            <a:ahLst/>
            <a:rect l="l" t="t" r="r" b="b"/>
            <a:pathLst>
              <a:path w="41141" h="1593">
                <a:moveTo>
                  <a:pt x="1" y="0"/>
                </a:moveTo>
                <a:lnTo>
                  <a:pt x="1" y="1592"/>
                </a:lnTo>
                <a:lnTo>
                  <a:pt x="41140" y="1592"/>
                </a:lnTo>
                <a:lnTo>
                  <a:pt x="41140" y="0"/>
                </a:lnTo>
                <a:close/>
              </a:path>
            </a:pathLst>
          </a:custGeom>
          <a:solidFill>
            <a:srgbClr val="ffffff"/>
          </a:solidFill>
          <a:ln w="0">
            <a:noFill/>
          </a:ln>
        </p:spPr>
        <p:style>
          <a:lnRef idx="0"/>
          <a:fillRef idx="0"/>
          <a:effectRef idx="0"/>
          <a:fontRef idx="minor"/>
        </p:style>
      </p:sp>
      <p:sp>
        <p:nvSpPr>
          <p:cNvPr id="286" name="Google Shape;124;p20"/>
          <p:cNvSpPr/>
          <p:nvPr/>
        </p:nvSpPr>
        <p:spPr>
          <a:xfrm>
            <a:off x="1994400" y="3020040"/>
            <a:ext cx="986400" cy="37440"/>
          </a:xfrm>
          <a:custGeom>
            <a:avLst/>
            <a:gdLst/>
            <a:ahLst/>
            <a:rect l="l" t="t" r="r" b="b"/>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sp>
      <p:sp>
        <p:nvSpPr>
          <p:cNvPr id="287" name="Google Shape;125;p20"/>
          <p:cNvSpPr/>
          <p:nvPr/>
        </p:nvSpPr>
        <p:spPr>
          <a:xfrm>
            <a:off x="1994400" y="3282840"/>
            <a:ext cx="986400" cy="3744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288" name="Google Shape;126;p20"/>
          <p:cNvSpPr/>
          <p:nvPr/>
        </p:nvSpPr>
        <p:spPr>
          <a:xfrm>
            <a:off x="58320" y="1967400"/>
            <a:ext cx="1704600" cy="37440"/>
          </a:xfrm>
          <a:custGeom>
            <a:avLst/>
            <a:gdLst/>
            <a:ahLst/>
            <a:rect l="l" t="t" r="r" b="b"/>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sp>
      <p:sp>
        <p:nvSpPr>
          <p:cNvPr id="289" name="Google Shape;127;p20"/>
          <p:cNvSpPr/>
          <p:nvPr/>
        </p:nvSpPr>
        <p:spPr>
          <a:xfrm>
            <a:off x="58320" y="2098800"/>
            <a:ext cx="1704600" cy="37440"/>
          </a:xfrm>
          <a:custGeom>
            <a:avLst/>
            <a:gdLst/>
            <a:ahLst/>
            <a:rect l="l" t="t" r="r" b="b"/>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sp>
      <p:sp>
        <p:nvSpPr>
          <p:cNvPr id="290" name="Google Shape;128;p20"/>
          <p:cNvSpPr/>
          <p:nvPr/>
        </p:nvSpPr>
        <p:spPr>
          <a:xfrm>
            <a:off x="58320" y="2363040"/>
            <a:ext cx="1146960" cy="37440"/>
          </a:xfrm>
          <a:custGeom>
            <a:avLst/>
            <a:gdLst/>
            <a:ahLst/>
            <a:rect l="l" t="t" r="r" b="b"/>
            <a:pathLst>
              <a:path w="47827" h="1594">
                <a:moveTo>
                  <a:pt x="0" y="1"/>
                </a:moveTo>
                <a:lnTo>
                  <a:pt x="0" y="1593"/>
                </a:lnTo>
                <a:lnTo>
                  <a:pt x="47827" y="1593"/>
                </a:lnTo>
                <a:lnTo>
                  <a:pt x="47827" y="1"/>
                </a:lnTo>
                <a:close/>
              </a:path>
            </a:pathLst>
          </a:custGeom>
          <a:solidFill>
            <a:schemeClr val="accent1"/>
          </a:solidFill>
          <a:ln w="0">
            <a:noFill/>
          </a:ln>
        </p:spPr>
        <p:style>
          <a:lnRef idx="0"/>
          <a:fillRef idx="0"/>
          <a:effectRef idx="0"/>
          <a:fontRef idx="minor"/>
        </p:style>
      </p:sp>
      <p:sp>
        <p:nvSpPr>
          <p:cNvPr id="291" name="Google Shape;129;p20"/>
          <p:cNvSpPr/>
          <p:nvPr/>
        </p:nvSpPr>
        <p:spPr>
          <a:xfrm>
            <a:off x="2108880" y="1701360"/>
            <a:ext cx="700560" cy="113760"/>
          </a:xfrm>
          <a:custGeom>
            <a:avLst/>
            <a:gdLst/>
            <a:ahLst/>
            <a:rect l="l" t="t" r="r" b="b"/>
            <a:pathLst>
              <a:path w="29232" h="4778">
                <a:moveTo>
                  <a:pt x="1" y="1"/>
                </a:moveTo>
                <a:lnTo>
                  <a:pt x="1" y="4777"/>
                </a:lnTo>
                <a:lnTo>
                  <a:pt x="29232" y="4777"/>
                </a:lnTo>
                <a:lnTo>
                  <a:pt x="29232" y="1"/>
                </a:lnTo>
                <a:close/>
              </a:path>
            </a:pathLst>
          </a:custGeom>
          <a:solidFill>
            <a:schemeClr val="accent1"/>
          </a:solidFill>
          <a:ln w="0">
            <a:noFill/>
          </a:ln>
        </p:spPr>
        <p:style>
          <a:lnRef idx="0"/>
          <a:fillRef idx="0"/>
          <a:effectRef idx="0"/>
          <a:fontRef idx="minor"/>
        </p:style>
      </p:sp>
      <p:sp>
        <p:nvSpPr>
          <p:cNvPr id="292" name="Google Shape;130;p20"/>
          <p:cNvSpPr/>
          <p:nvPr/>
        </p:nvSpPr>
        <p:spPr>
          <a:xfrm>
            <a:off x="560880" y="1701360"/>
            <a:ext cx="699120" cy="113760"/>
          </a:xfrm>
          <a:custGeom>
            <a:avLst/>
            <a:gdLst/>
            <a:ahLst/>
            <a:rect l="l" t="t" r="r" b="b"/>
            <a:pathLst>
              <a:path w="29168" h="4778">
                <a:moveTo>
                  <a:pt x="0" y="1"/>
                </a:moveTo>
                <a:lnTo>
                  <a:pt x="0" y="4777"/>
                </a:lnTo>
                <a:lnTo>
                  <a:pt x="29167" y="4777"/>
                </a:lnTo>
                <a:lnTo>
                  <a:pt x="29167" y="1"/>
                </a:lnTo>
                <a:close/>
              </a:path>
            </a:pathLst>
          </a:custGeom>
          <a:solidFill>
            <a:srgbClr val="ffffff"/>
          </a:solidFill>
          <a:ln w="0">
            <a:noFill/>
          </a:ln>
        </p:spPr>
        <p:style>
          <a:lnRef idx="0"/>
          <a:fillRef idx="0"/>
          <a:effectRef idx="0"/>
          <a:fontRef idx="minor"/>
        </p:style>
      </p:sp>
      <p:sp>
        <p:nvSpPr>
          <p:cNvPr id="293" name="Google Shape;131;p20"/>
          <p:cNvSpPr/>
          <p:nvPr/>
        </p:nvSpPr>
        <p:spPr>
          <a:xfrm>
            <a:off x="-1540080" y="2988000"/>
            <a:ext cx="734400" cy="1487520"/>
          </a:xfrm>
          <a:custGeom>
            <a:avLst/>
            <a:gdLst/>
            <a:ahLst/>
            <a:rect l="l" t="t" r="r" b="b"/>
            <a:pathLst>
              <a:path w="30633" h="62029">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w="0">
            <a:noFill/>
          </a:ln>
        </p:spPr>
        <p:style>
          <a:lnRef idx="0"/>
          <a:fillRef idx="0"/>
          <a:effectRef idx="0"/>
          <a:fontRef idx="minor"/>
        </p:style>
      </p:sp>
      <p:sp>
        <p:nvSpPr>
          <p:cNvPr id="294" name="Google Shape;132;p20"/>
          <p:cNvSpPr/>
          <p:nvPr/>
        </p:nvSpPr>
        <p:spPr>
          <a:xfrm>
            <a:off x="-1210320" y="4037760"/>
            <a:ext cx="75600" cy="381240"/>
          </a:xfrm>
          <a:custGeom>
            <a:avLst/>
            <a:gdLst/>
            <a:ahLst/>
            <a:rect l="l" t="t" r="r" b="b"/>
            <a:pathLst>
              <a:path w="3185" h="15922">
                <a:moveTo>
                  <a:pt x="0" y="1"/>
                </a:moveTo>
                <a:lnTo>
                  <a:pt x="0" y="15922"/>
                </a:lnTo>
                <a:lnTo>
                  <a:pt x="3185" y="15922"/>
                </a:lnTo>
                <a:lnTo>
                  <a:pt x="3185" y="1"/>
                </a:lnTo>
                <a:close/>
              </a:path>
            </a:pathLst>
          </a:custGeom>
          <a:solidFill>
            <a:srgbClr val="48ffd5"/>
          </a:solidFill>
          <a:ln w="0">
            <a:noFill/>
          </a:ln>
        </p:spPr>
        <p:style>
          <a:lnRef idx="0"/>
          <a:fillRef idx="0"/>
          <a:effectRef idx="0"/>
          <a:fontRef idx="minor"/>
        </p:style>
      </p:sp>
      <p:sp>
        <p:nvSpPr>
          <p:cNvPr id="295" name="Google Shape;133;p20"/>
          <p:cNvSpPr/>
          <p:nvPr/>
        </p:nvSpPr>
        <p:spPr>
          <a:xfrm>
            <a:off x="24480" y="394920"/>
            <a:ext cx="1227960" cy="425520"/>
          </a:xfrm>
          <a:custGeom>
            <a:avLst/>
            <a:gdLst/>
            <a:ahLst/>
            <a:rect l="l" t="t" r="r" b="b"/>
            <a:pathLst>
              <a:path w="51203" h="17768">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w="0">
            <a:noFill/>
          </a:ln>
        </p:spPr>
        <p:style>
          <a:lnRef idx="0"/>
          <a:fillRef idx="0"/>
          <a:effectRef idx="0"/>
          <a:fontRef idx="minor"/>
        </p:style>
      </p:sp>
      <p:sp>
        <p:nvSpPr>
          <p:cNvPr id="296" name="Google Shape;134;p20"/>
          <p:cNvSpPr/>
          <p:nvPr/>
        </p:nvSpPr>
        <p:spPr>
          <a:xfrm>
            <a:off x="2605320" y="99720"/>
            <a:ext cx="1100880" cy="367920"/>
          </a:xfrm>
          <a:custGeom>
            <a:avLst/>
            <a:gdLst/>
            <a:ahLst/>
            <a:rect l="l" t="t" r="r" b="b"/>
            <a:pathLst>
              <a:path w="45917" h="15364">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w="0">
            <a:noFill/>
          </a:ln>
        </p:spPr>
        <p:style>
          <a:lnRef idx="0"/>
          <a:fillRef idx="0"/>
          <a:effectRef idx="0"/>
          <a:fontRef idx="minor"/>
        </p:style>
      </p:sp>
      <p:sp>
        <p:nvSpPr>
          <p:cNvPr id="297" name="Google Shape;135;p20"/>
          <p:cNvSpPr/>
          <p:nvPr/>
        </p:nvSpPr>
        <p:spPr>
          <a:xfrm>
            <a:off x="-742680" y="2273040"/>
            <a:ext cx="233280" cy="199440"/>
          </a:xfrm>
          <a:custGeom>
            <a:avLst/>
            <a:gdLst/>
            <a:ahLst/>
            <a:rect l="l" t="t" r="r" b="b"/>
            <a:pathLst>
              <a:path w="9745" h="8337">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w="0">
            <a:noFill/>
          </a:ln>
        </p:spPr>
        <p:style>
          <a:lnRef idx="0"/>
          <a:fillRef idx="0"/>
          <a:effectRef idx="0"/>
          <a:fontRef idx="minor"/>
        </p:style>
      </p:sp>
      <p:sp>
        <p:nvSpPr>
          <p:cNvPr id="298" name="Google Shape;136;p20"/>
          <p:cNvSpPr/>
          <p:nvPr/>
        </p:nvSpPr>
        <p:spPr>
          <a:xfrm>
            <a:off x="2385360" y="1418400"/>
            <a:ext cx="233280" cy="199800"/>
          </a:xfrm>
          <a:custGeom>
            <a:avLst/>
            <a:gdLst/>
            <a:ahLst/>
            <a:rect l="l" t="t" r="r" b="b"/>
            <a:pathLst>
              <a:path w="9745" h="8356">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w="0">
            <a:noFill/>
          </a:ln>
        </p:spPr>
        <p:style>
          <a:lnRef idx="0"/>
          <a:fillRef idx="0"/>
          <a:effectRef idx="0"/>
          <a:fontRef idx="minor"/>
        </p:style>
      </p:sp>
      <p:sp>
        <p:nvSpPr>
          <p:cNvPr id="299" name="Google Shape;137;p20"/>
          <p:cNvSpPr/>
          <p:nvPr/>
        </p:nvSpPr>
        <p:spPr>
          <a:xfrm>
            <a:off x="3339000" y="2473920"/>
            <a:ext cx="188640" cy="160560"/>
          </a:xfrm>
          <a:custGeom>
            <a:avLst/>
            <a:gdLst/>
            <a:ahLst/>
            <a:rect l="l" t="t" r="r" b="b"/>
            <a:pathLst>
              <a:path w="7898" h="6721">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w="0">
            <a:noFill/>
          </a:ln>
        </p:spPr>
        <p:style>
          <a:lnRef idx="0"/>
          <a:fillRef idx="0"/>
          <a:effectRef idx="0"/>
          <a:fontRef idx="minor"/>
        </p:style>
      </p:sp>
      <p:sp>
        <p:nvSpPr>
          <p:cNvPr id="300" name="Google Shape;138;p20"/>
          <p:cNvSpPr/>
          <p:nvPr/>
        </p:nvSpPr>
        <p:spPr>
          <a:xfrm>
            <a:off x="742680" y="4509360"/>
            <a:ext cx="188640" cy="162000"/>
          </a:xfrm>
          <a:custGeom>
            <a:avLst/>
            <a:gdLst/>
            <a:ahLst/>
            <a:rect l="l" t="t" r="r" b="b"/>
            <a:pathLst>
              <a:path w="7898" h="6783">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w="0">
            <a:noFill/>
          </a:ln>
        </p:spPr>
        <p:style>
          <a:lnRef idx="0"/>
          <a:fillRef idx="0"/>
          <a:effectRef idx="0"/>
          <a:fontRef idx="minor"/>
        </p:style>
      </p:sp>
      <p:sp>
        <p:nvSpPr>
          <p:cNvPr id="301" name="Google Shape;139;p20"/>
          <p:cNvSpPr/>
          <p:nvPr/>
        </p:nvSpPr>
        <p:spPr>
          <a:xfrm>
            <a:off x="3910320" y="754920"/>
            <a:ext cx="187200" cy="161640"/>
          </a:xfrm>
          <a:custGeom>
            <a:avLst/>
            <a:gdLst/>
            <a:ahLst/>
            <a:rect l="l" t="t" r="r" b="b"/>
            <a:pathLst>
              <a:path w="7834" h="6769">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w="0">
            <a:noFill/>
          </a:ln>
        </p:spPr>
        <p:style>
          <a:lnRef idx="0"/>
          <a:fillRef idx="0"/>
          <a:effectRef idx="0"/>
          <a:fontRef idx="minor"/>
        </p:style>
      </p:sp>
      <p:sp>
        <p:nvSpPr>
          <p:cNvPr id="302" name="Google Shape;140;p20"/>
          <p:cNvSpPr/>
          <p:nvPr/>
        </p:nvSpPr>
        <p:spPr>
          <a:xfrm>
            <a:off x="1221120" y="4212000"/>
            <a:ext cx="275400" cy="198720"/>
          </a:xfrm>
          <a:custGeom>
            <a:avLst/>
            <a:gdLst/>
            <a:ahLst/>
            <a:rect l="l" t="t" r="r" b="b"/>
            <a:pathLst>
              <a:path w="11510" h="8315">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w="0">
            <a:noFill/>
          </a:ln>
        </p:spPr>
        <p:style>
          <a:lnRef idx="0"/>
          <a:fillRef idx="0"/>
          <a:effectRef idx="0"/>
          <a:fontRef idx="minor"/>
        </p:style>
      </p:sp>
      <p:sp>
        <p:nvSpPr>
          <p:cNvPr id="303" name="Google Shape;141;p20"/>
          <p:cNvSpPr/>
          <p:nvPr/>
        </p:nvSpPr>
        <p:spPr>
          <a:xfrm>
            <a:off x="-707400" y="2509920"/>
            <a:ext cx="194760" cy="1400400"/>
          </a:xfrm>
          <a:custGeom>
            <a:avLst/>
            <a:gdLst/>
            <a:ahLst/>
            <a:rect l="l" t="t" r="r" b="b"/>
            <a:pathLst>
              <a:path w="8152" h="58399">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w="0">
            <a:noFill/>
          </a:ln>
        </p:spPr>
        <p:style>
          <a:lnRef idx="0"/>
          <a:fillRef idx="0"/>
          <a:effectRef idx="0"/>
          <a:fontRef idx="minor"/>
        </p:style>
      </p:sp>
      <p:sp>
        <p:nvSpPr>
          <p:cNvPr id="304" name="Google Shape;142;p20"/>
          <p:cNvSpPr/>
          <p:nvPr/>
        </p:nvSpPr>
        <p:spPr>
          <a:xfrm>
            <a:off x="3578760" y="1713600"/>
            <a:ext cx="778680" cy="716040"/>
          </a:xfrm>
          <a:custGeom>
            <a:avLst/>
            <a:gdLst/>
            <a:ahLst/>
            <a:rect l="l" t="t" r="r" b="b"/>
            <a:pathLst>
              <a:path w="32480" h="29869">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w="0">
            <a:noFill/>
          </a:ln>
        </p:spPr>
        <p:style>
          <a:lnRef idx="0"/>
          <a:fillRef idx="0"/>
          <a:effectRef idx="0"/>
          <a:fontRef idx="minor"/>
        </p:style>
      </p:sp>
      <p:sp>
        <p:nvSpPr>
          <p:cNvPr id="305" name="Google Shape;143;p20"/>
          <p:cNvSpPr/>
          <p:nvPr/>
        </p:nvSpPr>
        <p:spPr>
          <a:xfrm>
            <a:off x="-1387440" y="827280"/>
            <a:ext cx="931320" cy="716040"/>
          </a:xfrm>
          <a:custGeom>
            <a:avLst/>
            <a:gdLst/>
            <a:ahLst/>
            <a:rect l="l" t="t" r="r" b="b"/>
            <a:pathLst>
              <a:path w="38849" h="2986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w="0">
            <a:noFill/>
          </a:ln>
        </p:spPr>
        <p:style>
          <a:lnRef idx="0"/>
          <a:fillRef idx="0"/>
          <a:effectRef idx="0"/>
          <a:fontRef idx="minor"/>
        </p:style>
      </p:sp>
      <p:sp>
        <p:nvSpPr>
          <p:cNvPr id="306" name="Google Shape;144;p20"/>
          <p:cNvSpPr/>
          <p:nvPr/>
        </p:nvSpPr>
        <p:spPr>
          <a:xfrm>
            <a:off x="3328200" y="2971080"/>
            <a:ext cx="236160" cy="1472400"/>
          </a:xfrm>
          <a:custGeom>
            <a:avLst/>
            <a:gdLst/>
            <a:ahLst/>
            <a:rect l="l" t="t" r="r" b="b"/>
            <a:pathLst>
              <a:path w="9872" h="6139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w="0">
            <a:noFill/>
          </a:ln>
        </p:spPr>
        <p:style>
          <a:lnRef idx="0"/>
          <a:fillRef idx="0"/>
          <a:effectRef idx="0"/>
          <a:fontRef idx="minor"/>
        </p:style>
      </p:sp>
      <p:sp>
        <p:nvSpPr>
          <p:cNvPr id="307" name="Google Shape;145;p20"/>
          <p:cNvSpPr/>
          <p:nvPr/>
        </p:nvSpPr>
        <p:spPr>
          <a:xfrm>
            <a:off x="3759840" y="2919960"/>
            <a:ext cx="125640" cy="70560"/>
          </a:xfrm>
          <a:custGeom>
            <a:avLst/>
            <a:gdLst/>
            <a:ahLst/>
            <a:rect l="l" t="t" r="r" b="b"/>
            <a:pathLst>
              <a:path w="5267" h="29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w="0">
            <a:noFill/>
          </a:ln>
        </p:spPr>
        <p:style>
          <a:lnRef idx="0"/>
          <a:fillRef idx="0"/>
          <a:effectRef idx="0"/>
          <a:fontRef idx="minor"/>
        </p:style>
      </p:sp>
      <p:sp>
        <p:nvSpPr>
          <p:cNvPr id="308" name="Google Shape;146;p20"/>
          <p:cNvSpPr/>
          <p:nvPr/>
        </p:nvSpPr>
        <p:spPr>
          <a:xfrm>
            <a:off x="4206960" y="3632760"/>
            <a:ext cx="150480" cy="168840"/>
          </a:xfrm>
          <a:custGeom>
            <a:avLst/>
            <a:gdLst/>
            <a:ahLst/>
            <a:rect l="l" t="t" r="r" b="b"/>
            <a:pathLst>
              <a:path w="6305" h="707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w="0">
            <a:noFill/>
          </a:ln>
        </p:spPr>
        <p:style>
          <a:lnRef idx="0"/>
          <a:fillRef idx="0"/>
          <a:effectRef idx="0"/>
          <a:fontRef idx="minor"/>
        </p:style>
      </p:sp>
      <p:sp>
        <p:nvSpPr>
          <p:cNvPr id="309" name="Google Shape;147;p20"/>
          <p:cNvSpPr/>
          <p:nvPr/>
        </p:nvSpPr>
        <p:spPr>
          <a:xfrm>
            <a:off x="3902760" y="2990880"/>
            <a:ext cx="300240" cy="314280"/>
          </a:xfrm>
          <a:custGeom>
            <a:avLst/>
            <a:gdLst/>
            <a:ahLst/>
            <a:rect l="l" t="t" r="r" b="b"/>
            <a:pathLst>
              <a:path w="12547" h="13125">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w="0">
            <a:noFill/>
          </a:ln>
        </p:spPr>
        <p:style>
          <a:lnRef idx="0"/>
          <a:fillRef idx="0"/>
          <a:effectRef idx="0"/>
          <a:fontRef idx="minor"/>
        </p:style>
      </p:sp>
      <p:sp>
        <p:nvSpPr>
          <p:cNvPr id="310" name="Google Shape;148;p20"/>
          <p:cNvSpPr/>
          <p:nvPr/>
        </p:nvSpPr>
        <p:spPr>
          <a:xfrm>
            <a:off x="3358800" y="2801520"/>
            <a:ext cx="234000" cy="150480"/>
          </a:xfrm>
          <a:custGeom>
            <a:avLst/>
            <a:gdLst/>
            <a:ahLst/>
            <a:rect l="l" t="t" r="r" b="b"/>
            <a:pathLst>
              <a:path w="9788" h="6305">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w="0">
            <a:noFill/>
          </a:ln>
        </p:spPr>
        <p:style>
          <a:lnRef idx="0"/>
          <a:fillRef idx="0"/>
          <a:effectRef idx="0"/>
          <a:fontRef idx="minor"/>
        </p:style>
      </p:sp>
      <p:sp>
        <p:nvSpPr>
          <p:cNvPr id="311" name="Google Shape;149;p20"/>
          <p:cNvSpPr/>
          <p:nvPr/>
        </p:nvSpPr>
        <p:spPr>
          <a:xfrm>
            <a:off x="4240800" y="3481560"/>
            <a:ext cx="55800" cy="112680"/>
          </a:xfrm>
          <a:custGeom>
            <a:avLst/>
            <a:gdLst/>
            <a:ahLst/>
            <a:rect l="l" t="t" r="r" b="b"/>
            <a:pathLst>
              <a:path w="2353" h="472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w="0">
            <a:noFill/>
          </a:ln>
        </p:spPr>
        <p:style>
          <a:lnRef idx="0"/>
          <a:fillRef idx="0"/>
          <a:effectRef idx="0"/>
          <a:fontRef idx="minor"/>
        </p:style>
      </p:sp>
      <p:sp>
        <p:nvSpPr>
          <p:cNvPr id="312" name="Google Shape;150;p20"/>
          <p:cNvSpPr/>
          <p:nvPr/>
        </p:nvSpPr>
        <p:spPr>
          <a:xfrm>
            <a:off x="3623040" y="2875680"/>
            <a:ext cx="115560" cy="56520"/>
          </a:xfrm>
          <a:custGeom>
            <a:avLst/>
            <a:gdLst/>
            <a:ahLst/>
            <a:rect l="l" t="t" r="r" b="b"/>
            <a:pathLst>
              <a:path w="4841" h="2386">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w="0">
            <a:noFill/>
          </a:ln>
        </p:spPr>
        <p:style>
          <a:lnRef idx="0"/>
          <a:fillRef idx="0"/>
          <a:effectRef idx="0"/>
          <a:fontRef idx="minor"/>
        </p:style>
      </p:sp>
      <p:sp>
        <p:nvSpPr>
          <p:cNvPr id="313" name="Google Shape;151;p20"/>
          <p:cNvSpPr/>
          <p:nvPr/>
        </p:nvSpPr>
        <p:spPr>
          <a:xfrm>
            <a:off x="4191480" y="3335760"/>
            <a:ext cx="72720" cy="110160"/>
          </a:xfrm>
          <a:custGeom>
            <a:avLst/>
            <a:gdLst/>
            <a:ahLst/>
            <a:rect l="l" t="t" r="r" b="b"/>
            <a:pathLst>
              <a:path w="3067" h="4621">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w="0">
            <a:noFill/>
          </a:ln>
        </p:spPr>
        <p:style>
          <a:lnRef idx="0"/>
          <a:fillRef idx="0"/>
          <a:effectRef idx="0"/>
          <a:fontRef idx="minor"/>
        </p:style>
      </p:sp>
      <p:sp>
        <p:nvSpPr>
          <p:cNvPr id="314" name="Google Shape;152;p20"/>
          <p:cNvSpPr/>
          <p:nvPr/>
        </p:nvSpPr>
        <p:spPr>
          <a:xfrm>
            <a:off x="-1914480" y="1987200"/>
            <a:ext cx="214920" cy="415080"/>
          </a:xfrm>
          <a:custGeom>
            <a:avLst/>
            <a:gdLst/>
            <a:ahLst/>
            <a:rect l="l" t="t" r="r" b="b"/>
            <a:pathLst>
              <a:path w="8980" h="17326">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w="0">
            <a:noFill/>
          </a:ln>
        </p:spPr>
        <p:style>
          <a:lnRef idx="0"/>
          <a:fillRef idx="0"/>
          <a:effectRef idx="0"/>
          <a:fontRef idx="minor"/>
        </p:style>
      </p:sp>
      <p:sp>
        <p:nvSpPr>
          <p:cNvPr id="315" name="Google Shape;153;p20"/>
          <p:cNvSpPr/>
          <p:nvPr/>
        </p:nvSpPr>
        <p:spPr>
          <a:xfrm>
            <a:off x="-1742400" y="2580120"/>
            <a:ext cx="87120" cy="102960"/>
          </a:xfrm>
          <a:custGeom>
            <a:avLst/>
            <a:gdLst/>
            <a:ahLst/>
            <a:rect l="l" t="t" r="r" b="b"/>
            <a:pathLst>
              <a:path w="3657" h="4325">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w="0">
            <a:noFill/>
          </a:ln>
        </p:spPr>
        <p:style>
          <a:lnRef idx="0"/>
          <a:fillRef idx="0"/>
          <a:effectRef idx="0"/>
          <a:fontRef idx="minor"/>
        </p:style>
      </p:sp>
      <p:sp>
        <p:nvSpPr>
          <p:cNvPr id="316" name="Google Shape;154;p20"/>
          <p:cNvSpPr/>
          <p:nvPr/>
        </p:nvSpPr>
        <p:spPr>
          <a:xfrm>
            <a:off x="-1797120" y="2440080"/>
            <a:ext cx="68040" cy="108720"/>
          </a:xfrm>
          <a:custGeom>
            <a:avLst/>
            <a:gdLst/>
            <a:ahLst/>
            <a:rect l="l" t="t" r="r" b="b"/>
            <a:pathLst>
              <a:path w="2867" h="4556">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w="0">
            <a:noFill/>
          </a:ln>
        </p:spPr>
        <p:style>
          <a:lnRef idx="0"/>
          <a:fillRef idx="0"/>
          <a:effectRef idx="0"/>
          <a:fontRef idx="minor"/>
        </p:style>
      </p:sp>
      <p:sp>
        <p:nvSpPr>
          <p:cNvPr id="317" name="Google Shape;155;p20"/>
          <p:cNvSpPr/>
          <p:nvPr/>
        </p:nvSpPr>
        <p:spPr>
          <a:xfrm>
            <a:off x="-1778760" y="1845360"/>
            <a:ext cx="76680" cy="107640"/>
          </a:xfrm>
          <a:custGeom>
            <a:avLst/>
            <a:gdLst/>
            <a:ahLst/>
            <a:rect l="l" t="t" r="r" b="b"/>
            <a:pathLst>
              <a:path w="3232" h="4516">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w="0">
            <a:noFill/>
          </a:ln>
        </p:spPr>
        <p:style>
          <a:lnRef idx="0"/>
          <a:fillRef idx="0"/>
          <a:effectRef idx="0"/>
          <a:fontRef idx="minor"/>
        </p:style>
      </p:sp>
      <p:sp>
        <p:nvSpPr>
          <p:cNvPr id="318" name="Google Shape;156;p20"/>
          <p:cNvSpPr/>
          <p:nvPr/>
        </p:nvSpPr>
        <p:spPr>
          <a:xfrm>
            <a:off x="-1647360" y="1518120"/>
            <a:ext cx="213120" cy="213120"/>
          </a:xfrm>
          <a:custGeom>
            <a:avLst/>
            <a:gdLst/>
            <a:ahLst/>
            <a:rect l="l" t="t" r="r" b="b"/>
            <a:pathLst>
              <a:path w="8917" h="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w="0">
            <a:noFill/>
          </a:ln>
        </p:spPr>
        <p:style>
          <a:lnRef idx="0"/>
          <a:fillRef idx="0"/>
          <a:effectRef idx="0"/>
          <a:fontRef idx="minor"/>
        </p:style>
      </p:sp>
      <p:sp>
        <p:nvSpPr>
          <p:cNvPr id="319" name="Google Shape;157;p20"/>
          <p:cNvSpPr/>
          <p:nvPr/>
        </p:nvSpPr>
        <p:spPr>
          <a:xfrm>
            <a:off x="-1710000" y="1717560"/>
            <a:ext cx="86400" cy="99360"/>
          </a:xfrm>
          <a:custGeom>
            <a:avLst/>
            <a:gdLst/>
            <a:ahLst/>
            <a:rect l="l" t="t" r="r" b="b"/>
            <a:pathLst>
              <a:path w="3631" h="417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w="0">
            <a:noFill/>
          </a:ln>
        </p:spPr>
        <p:style>
          <a:lnRef idx="0"/>
          <a:fillRef idx="0"/>
          <a:effectRef idx="0"/>
          <a:fontRef idx="minor"/>
        </p:style>
      </p:sp>
      <p:sp>
        <p:nvSpPr>
          <p:cNvPr id="320" name="Google Shape;158;p20"/>
          <p:cNvSpPr/>
          <p:nvPr/>
        </p:nvSpPr>
        <p:spPr>
          <a:xfrm>
            <a:off x="-1658880" y="2705400"/>
            <a:ext cx="221760" cy="225360"/>
          </a:xfrm>
          <a:custGeom>
            <a:avLst/>
            <a:gdLst/>
            <a:ahLst/>
            <a:rect l="l" t="t" r="r" b="b"/>
            <a:pathLst>
              <a:path w="9278" h="941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w="0">
            <a:noFill/>
          </a:ln>
        </p:spPr>
        <p:style>
          <a:lnRef idx="0"/>
          <a:fillRef idx="0"/>
          <a:effectRef idx="0"/>
          <a:fontRef idx="minor"/>
        </p:style>
      </p:sp>
      <p:sp>
        <p:nvSpPr>
          <p:cNvPr id="321" name="Google Shape;159;p20"/>
          <p:cNvSpPr/>
          <p:nvPr/>
        </p:nvSpPr>
        <p:spPr>
          <a:xfrm>
            <a:off x="-829080" y="4537080"/>
            <a:ext cx="308880" cy="314280"/>
          </a:xfrm>
          <a:custGeom>
            <a:avLst/>
            <a:gdLst/>
            <a:ahLst/>
            <a:rect l="l" t="t" r="r" b="b"/>
            <a:pathLst>
              <a:path w="12897" h="13134">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w="0">
            <a:noFill/>
          </a:ln>
        </p:spPr>
        <p:style>
          <a:lnRef idx="0"/>
          <a:fillRef idx="0"/>
          <a:effectRef idx="0"/>
          <a:fontRef idx="minor"/>
        </p:style>
      </p:sp>
      <p:sp>
        <p:nvSpPr>
          <p:cNvPr id="322" name="Google Shape;160;p20"/>
          <p:cNvSpPr/>
          <p:nvPr/>
        </p:nvSpPr>
        <p:spPr>
          <a:xfrm>
            <a:off x="-368280" y="4908960"/>
            <a:ext cx="124920" cy="57240"/>
          </a:xfrm>
          <a:custGeom>
            <a:avLst/>
            <a:gdLst/>
            <a:ahLst/>
            <a:rect l="l" t="t" r="r" b="b"/>
            <a:pathLst>
              <a:path w="5233" h="2414">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w="0">
            <a:noFill/>
          </a:ln>
        </p:spPr>
        <p:style>
          <a:lnRef idx="0"/>
          <a:fillRef idx="0"/>
          <a:effectRef idx="0"/>
          <a:fontRef idx="minor"/>
        </p:style>
      </p:sp>
      <p:sp>
        <p:nvSpPr>
          <p:cNvPr id="323" name="Google Shape;161;p20"/>
          <p:cNvSpPr/>
          <p:nvPr/>
        </p:nvSpPr>
        <p:spPr>
          <a:xfrm>
            <a:off x="-918360" y="4248360"/>
            <a:ext cx="52920" cy="111240"/>
          </a:xfrm>
          <a:custGeom>
            <a:avLst/>
            <a:gdLst/>
            <a:ahLst/>
            <a:rect l="l" t="t" r="r" b="b"/>
            <a:pathLst>
              <a:path w="2235" h="4672">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w="0">
            <a:noFill/>
          </a:ln>
        </p:spPr>
        <p:style>
          <a:lnRef idx="0"/>
          <a:fillRef idx="0"/>
          <a:effectRef idx="0"/>
          <a:fontRef idx="minor"/>
        </p:style>
      </p:sp>
      <p:sp>
        <p:nvSpPr>
          <p:cNvPr id="324" name="Google Shape;162;p20"/>
          <p:cNvSpPr/>
          <p:nvPr/>
        </p:nvSpPr>
        <p:spPr>
          <a:xfrm>
            <a:off x="-887760" y="4397040"/>
            <a:ext cx="71280" cy="109440"/>
          </a:xfrm>
          <a:custGeom>
            <a:avLst/>
            <a:gdLst/>
            <a:ahLst/>
            <a:rect l="l" t="t" r="r" b="b"/>
            <a:pathLst>
              <a:path w="2995" h="459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w="0">
            <a:noFill/>
          </a:ln>
        </p:spPr>
        <p:style>
          <a:lnRef idx="0"/>
          <a:fillRef idx="0"/>
          <a:effectRef idx="0"/>
          <a:fontRef idx="minor"/>
        </p:style>
      </p:sp>
      <p:sp>
        <p:nvSpPr>
          <p:cNvPr id="325" name="Google Shape;163;p20"/>
          <p:cNvSpPr/>
          <p:nvPr/>
        </p:nvSpPr>
        <p:spPr>
          <a:xfrm>
            <a:off x="-977760" y="4039560"/>
            <a:ext cx="150480" cy="170280"/>
          </a:xfrm>
          <a:custGeom>
            <a:avLst/>
            <a:gdLst/>
            <a:ahLst/>
            <a:rect l="l" t="t" r="r" b="b"/>
            <a:pathLst>
              <a:path w="6305" h="7133">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w="0">
            <a:noFill/>
          </a:ln>
        </p:spPr>
        <p:style>
          <a:lnRef idx="0"/>
          <a:fillRef idx="0"/>
          <a:effectRef idx="0"/>
          <a:fontRef idx="minor"/>
        </p:style>
      </p:sp>
      <p:sp>
        <p:nvSpPr>
          <p:cNvPr id="326" name="Google Shape;164;p20"/>
          <p:cNvSpPr/>
          <p:nvPr/>
        </p:nvSpPr>
        <p:spPr>
          <a:xfrm>
            <a:off x="-509400" y="4852080"/>
            <a:ext cx="125280" cy="69840"/>
          </a:xfrm>
          <a:custGeom>
            <a:avLst/>
            <a:gdLst/>
            <a:ahLst/>
            <a:rect l="l" t="t" r="r" b="b"/>
            <a:pathLst>
              <a:path w="5252" h="2934">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w="0">
            <a:noFill/>
          </a:ln>
        </p:spPr>
        <p:style>
          <a:lnRef idx="0"/>
          <a:fillRef idx="0"/>
          <a:effectRef idx="0"/>
          <a:fontRef idx="minor"/>
        </p:style>
      </p:sp>
      <p:sp>
        <p:nvSpPr>
          <p:cNvPr id="327" name="Google Shape;165;p20"/>
          <p:cNvSpPr/>
          <p:nvPr/>
        </p:nvSpPr>
        <p:spPr>
          <a:xfrm>
            <a:off x="-209160" y="4890600"/>
            <a:ext cx="227160" cy="150480"/>
          </a:xfrm>
          <a:custGeom>
            <a:avLst/>
            <a:gdLst/>
            <a:ahLst/>
            <a:rect l="l" t="t" r="r" b="b"/>
            <a:pathLst>
              <a:path w="9490" h="6305">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w="0">
            <a:noFill/>
          </a:ln>
        </p:spPr>
        <p:style>
          <a:lnRef idx="0"/>
          <a:fillRef idx="0"/>
          <a:effectRef idx="0"/>
          <a:fontRef idx="minor"/>
        </p:style>
      </p:sp>
      <p:sp>
        <p:nvSpPr>
          <p:cNvPr id="328" name="Google Shape;166;p20"/>
          <p:cNvSpPr/>
          <p:nvPr/>
        </p:nvSpPr>
        <p:spPr>
          <a:xfrm>
            <a:off x="1330920" y="1643400"/>
            <a:ext cx="230040" cy="230040"/>
          </a:xfrm>
          <a:custGeom>
            <a:avLst/>
            <a:gdLst/>
            <a:ahLst/>
            <a:rect l="l" t="t" r="r" b="b"/>
            <a:pathLst>
              <a:path w="9618"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sp>
      <p:sp>
        <p:nvSpPr>
          <p:cNvPr id="329" name="Google Shape;167;p20"/>
          <p:cNvSpPr/>
          <p:nvPr/>
        </p:nvSpPr>
        <p:spPr>
          <a:xfrm>
            <a:off x="2385360" y="588960"/>
            <a:ext cx="230040" cy="230040"/>
          </a:xfrm>
          <a:custGeom>
            <a:avLst/>
            <a:gdLst/>
            <a:ahLst/>
            <a:rect l="l" t="t" r="r" b="b"/>
            <a:pathLst>
              <a:path w="9617" h="9618">
                <a:moveTo>
                  <a:pt x="1" y="1"/>
                </a:moveTo>
                <a:lnTo>
                  <a:pt x="1" y="9617"/>
                </a:lnTo>
                <a:lnTo>
                  <a:pt x="9617" y="9617"/>
                </a:lnTo>
                <a:lnTo>
                  <a:pt x="9617" y="1"/>
                </a:lnTo>
                <a:close/>
              </a:path>
            </a:pathLst>
          </a:custGeom>
          <a:solidFill>
            <a:srgbClr val="ffffff"/>
          </a:solidFill>
          <a:ln w="0">
            <a:noFill/>
          </a:ln>
        </p:spPr>
        <p:style>
          <a:lnRef idx="0"/>
          <a:fillRef idx="0"/>
          <a:effectRef idx="0"/>
          <a:fontRef idx="minor"/>
        </p:style>
      </p:sp>
      <p:sp>
        <p:nvSpPr>
          <p:cNvPr id="330" name="Google Shape;168;p20"/>
          <p:cNvSpPr/>
          <p:nvPr/>
        </p:nvSpPr>
        <p:spPr>
          <a:xfrm>
            <a:off x="2963160" y="588960"/>
            <a:ext cx="230040" cy="230040"/>
          </a:xfrm>
          <a:custGeom>
            <a:avLst/>
            <a:gdLst/>
            <a:ahLst/>
            <a:rect l="l" t="t" r="r" b="b"/>
            <a:pathLst>
              <a:path w="9617" h="9618">
                <a:moveTo>
                  <a:pt x="0" y="1"/>
                </a:moveTo>
                <a:lnTo>
                  <a:pt x="0" y="9617"/>
                </a:lnTo>
                <a:lnTo>
                  <a:pt x="9617" y="9617"/>
                </a:lnTo>
                <a:lnTo>
                  <a:pt x="9617" y="1"/>
                </a:lnTo>
                <a:close/>
              </a:path>
            </a:pathLst>
          </a:custGeom>
          <a:solidFill>
            <a:schemeClr val="accent1"/>
          </a:solidFill>
          <a:ln w="0">
            <a:noFill/>
          </a:ln>
        </p:spPr>
        <p:style>
          <a:lnRef idx="0"/>
          <a:fillRef idx="0"/>
          <a:effectRef idx="0"/>
          <a:fontRef idx="minor"/>
        </p:style>
      </p:sp>
      <p:sp>
        <p:nvSpPr>
          <p:cNvPr id="331" name="Google Shape;169;p20"/>
          <p:cNvSpPr/>
          <p:nvPr/>
        </p:nvSpPr>
        <p:spPr>
          <a:xfrm>
            <a:off x="-493560" y="4066920"/>
            <a:ext cx="453240" cy="583200"/>
          </a:xfrm>
          <a:custGeom>
            <a:avLst/>
            <a:gdLst/>
            <a:ahLst/>
            <a:rect l="l" t="t" r="r" b="b"/>
            <a:pathLst>
              <a:path w="18915" h="24328">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w="0">
            <a:noFill/>
          </a:ln>
        </p:spPr>
        <p:style>
          <a:lnRef idx="0"/>
          <a:fillRef idx="0"/>
          <a:effectRef idx="0"/>
          <a:fontRef idx="minor"/>
        </p:style>
      </p:sp>
      <p:sp>
        <p:nvSpPr>
          <p:cNvPr id="332" name="Google Shape;170;p20"/>
          <p:cNvSpPr/>
          <p:nvPr/>
        </p:nvSpPr>
        <p:spPr>
          <a:xfrm>
            <a:off x="-398880" y="4164840"/>
            <a:ext cx="268200" cy="37440"/>
          </a:xfrm>
          <a:custGeom>
            <a:avLst/>
            <a:gdLst/>
            <a:ahLst/>
            <a:rect l="l" t="t" r="r" b="b"/>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sp>
      <p:sp>
        <p:nvSpPr>
          <p:cNvPr id="333" name="Google Shape;171;p20"/>
          <p:cNvSpPr/>
          <p:nvPr/>
        </p:nvSpPr>
        <p:spPr>
          <a:xfrm>
            <a:off x="-398880" y="4237920"/>
            <a:ext cx="268200" cy="37440"/>
          </a:xfrm>
          <a:custGeom>
            <a:avLst/>
            <a:gdLst/>
            <a:ahLst/>
            <a:rect l="l" t="t" r="r" b="b"/>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sp>
      <p:sp>
        <p:nvSpPr>
          <p:cNvPr id="334" name="Google Shape;172;p20"/>
          <p:cNvSpPr/>
          <p:nvPr/>
        </p:nvSpPr>
        <p:spPr>
          <a:xfrm>
            <a:off x="-398880" y="4311360"/>
            <a:ext cx="211680" cy="37440"/>
          </a:xfrm>
          <a:custGeom>
            <a:avLst/>
            <a:gdLst/>
            <a:ahLst/>
            <a:rect l="l" t="t" r="r" b="b"/>
            <a:pathLst>
              <a:path w="8853" h="1594">
                <a:moveTo>
                  <a:pt x="1" y="1"/>
                </a:moveTo>
                <a:lnTo>
                  <a:pt x="1" y="1593"/>
                </a:lnTo>
                <a:lnTo>
                  <a:pt x="8853" y="1593"/>
                </a:lnTo>
                <a:lnTo>
                  <a:pt x="8853" y="1"/>
                </a:lnTo>
                <a:close/>
              </a:path>
            </a:pathLst>
          </a:custGeom>
          <a:solidFill>
            <a:srgbClr val="48ffd5"/>
          </a:solidFill>
          <a:ln w="0">
            <a:noFill/>
          </a:ln>
        </p:spPr>
        <p:style>
          <a:lnRef idx="0"/>
          <a:fillRef idx="0"/>
          <a:effectRef idx="0"/>
          <a:fontRef idx="minor"/>
        </p:style>
      </p:sp>
      <p:sp>
        <p:nvSpPr>
          <p:cNvPr id="335" name="Google Shape;173;p20"/>
          <p:cNvSpPr/>
          <p:nvPr/>
        </p:nvSpPr>
        <p:spPr>
          <a:xfrm>
            <a:off x="3959280" y="2384280"/>
            <a:ext cx="384480" cy="427320"/>
          </a:xfrm>
          <a:custGeom>
            <a:avLst/>
            <a:gdLst/>
            <a:ahLst/>
            <a:rect l="l" t="t" r="r" b="b"/>
            <a:pathLst>
              <a:path w="16049" h="17833">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w="0">
            <a:noFill/>
          </a:ln>
        </p:spPr>
        <p:style>
          <a:lnRef idx="0"/>
          <a:fillRef idx="0"/>
          <a:effectRef idx="0"/>
          <a:fontRef idx="minor"/>
        </p:style>
      </p:sp>
      <p:sp>
        <p:nvSpPr>
          <p:cNvPr id="336" name="Google Shape;174;p20"/>
          <p:cNvSpPr/>
          <p:nvPr/>
        </p:nvSpPr>
        <p:spPr>
          <a:xfrm>
            <a:off x="1338840" y="154080"/>
            <a:ext cx="503640" cy="431280"/>
          </a:xfrm>
          <a:custGeom>
            <a:avLst/>
            <a:gdLst/>
            <a:ahLst/>
            <a:rect l="l" t="t" r="r" b="b"/>
            <a:pathLst>
              <a:path w="21016" h="18002">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w="0">
            <a:noFill/>
          </a:ln>
        </p:spPr>
        <p:style>
          <a:lnRef idx="0"/>
          <a:fillRef idx="0"/>
          <a:effectRef idx="0"/>
          <a:fontRef idx="minor"/>
        </p:style>
      </p:sp>
      <p:sp>
        <p:nvSpPr>
          <p:cNvPr id="337" name="Google Shape;175;p20"/>
          <p:cNvSpPr/>
          <p:nvPr/>
        </p:nvSpPr>
        <p:spPr>
          <a:xfrm>
            <a:off x="1483920" y="232920"/>
            <a:ext cx="97200" cy="225360"/>
          </a:xfrm>
          <a:custGeom>
            <a:avLst/>
            <a:gdLst/>
            <a:ahLst/>
            <a:rect l="l" t="t" r="r" b="b"/>
            <a:pathLst>
              <a:path w="4076" h="9426">
                <a:moveTo>
                  <a:pt x="2484" y="1"/>
                </a:moveTo>
                <a:lnTo>
                  <a:pt x="2484" y="5668"/>
                </a:lnTo>
                <a:lnTo>
                  <a:pt x="0" y="8279"/>
                </a:lnTo>
                <a:lnTo>
                  <a:pt x="1146" y="9426"/>
                </a:lnTo>
                <a:lnTo>
                  <a:pt x="4076" y="6305"/>
                </a:lnTo>
                <a:lnTo>
                  <a:pt x="4076" y="1"/>
                </a:lnTo>
                <a:close/>
              </a:path>
            </a:pathLst>
          </a:custGeom>
          <a:solidFill>
            <a:schemeClr val="accent1"/>
          </a:solidFill>
          <a:ln w="0">
            <a:noFill/>
          </a:ln>
        </p:spPr>
        <p:style>
          <a:lnRef idx="0"/>
          <a:fillRef idx="0"/>
          <a:effectRef idx="0"/>
          <a:fontRef idx="minor"/>
        </p:style>
      </p:sp>
      <p:sp>
        <p:nvSpPr>
          <p:cNvPr id="338" name="Google Shape;176;p20"/>
          <p:cNvSpPr/>
          <p:nvPr/>
        </p:nvSpPr>
        <p:spPr>
          <a:xfrm>
            <a:off x="-1092600" y="2430360"/>
            <a:ext cx="164520" cy="165960"/>
          </a:xfrm>
          <a:custGeom>
            <a:avLst/>
            <a:gdLst/>
            <a:ahLst/>
            <a:rect l="l" t="t" r="r" b="b"/>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sp>
      <p:sp>
        <p:nvSpPr>
          <p:cNvPr id="339" name="Google Shape;177;p20"/>
          <p:cNvSpPr/>
          <p:nvPr/>
        </p:nvSpPr>
        <p:spPr>
          <a:xfrm>
            <a:off x="-488880" y="1446120"/>
            <a:ext cx="144360" cy="144360"/>
          </a:xfrm>
          <a:custGeom>
            <a:avLst/>
            <a:gdLst/>
            <a:ahLst/>
            <a:rect l="l" t="t" r="r" b="b"/>
            <a:pathLst>
              <a:path w="6051" h="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w="0">
            <a:noFill/>
          </a:ln>
        </p:spPr>
        <p:style>
          <a:lnRef idx="0"/>
          <a:fillRef idx="0"/>
          <a:effectRef idx="0"/>
          <a:fontRef idx="minor"/>
        </p:style>
      </p:sp>
      <p:sp>
        <p:nvSpPr>
          <p:cNvPr id="340" name="Google Shape;178;p20"/>
          <p:cNvSpPr/>
          <p:nvPr/>
        </p:nvSpPr>
        <p:spPr>
          <a:xfrm>
            <a:off x="3936600" y="266400"/>
            <a:ext cx="142920" cy="144360"/>
          </a:xfrm>
          <a:custGeom>
            <a:avLst/>
            <a:gdLst/>
            <a:ahLst/>
            <a:rect l="l" t="t" r="r" b="b"/>
            <a:pathLst>
              <a:path w="5988" h="6051">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w="0">
            <a:noFill/>
          </a:ln>
        </p:spPr>
        <p:style>
          <a:lnRef idx="0"/>
          <a:fillRef idx="0"/>
          <a:effectRef idx="0"/>
          <a:fontRef idx="minor"/>
        </p:style>
      </p:sp>
      <p:sp>
        <p:nvSpPr>
          <p:cNvPr id="341" name="Google Shape;179;p20"/>
          <p:cNvSpPr/>
          <p:nvPr/>
        </p:nvSpPr>
        <p:spPr>
          <a:xfrm>
            <a:off x="-1092600" y="2699280"/>
            <a:ext cx="164520" cy="165960"/>
          </a:xfrm>
          <a:custGeom>
            <a:avLst/>
            <a:gdLst/>
            <a:ahLst/>
            <a:rect l="l" t="t" r="r" b="b"/>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sp>
      <p:sp>
        <p:nvSpPr>
          <p:cNvPr id="342" name="Google Shape;180;p20"/>
          <p:cNvSpPr/>
          <p:nvPr/>
        </p:nvSpPr>
        <p:spPr>
          <a:xfrm>
            <a:off x="169560" y="1435320"/>
            <a:ext cx="164520" cy="165960"/>
          </a:xfrm>
          <a:custGeom>
            <a:avLst/>
            <a:gdLst/>
            <a:ahLst/>
            <a:rect l="l" t="t" r="r" b="b"/>
            <a:pathLst>
              <a:path w="6879" h="6943">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w="0">
            <a:noFill/>
          </a:ln>
        </p:spPr>
        <p:style>
          <a:lnRef idx="0"/>
          <a:fillRef idx="0"/>
          <a:effectRef idx="0"/>
          <a:fontRef idx="minor"/>
        </p:style>
      </p:sp>
      <p:sp>
        <p:nvSpPr>
          <p:cNvPr id="343" name="Google Shape;181;p20"/>
          <p:cNvSpPr/>
          <p:nvPr/>
        </p:nvSpPr>
        <p:spPr>
          <a:xfrm>
            <a:off x="849600" y="1453680"/>
            <a:ext cx="1452600" cy="129240"/>
          </a:xfrm>
          <a:custGeom>
            <a:avLst/>
            <a:gdLst/>
            <a:ahLst/>
            <a:rect l="l" t="t" r="r" b="b"/>
            <a:pathLst>
              <a:path w="60564" h="5415">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w="0">
            <a:noFill/>
          </a:ln>
        </p:spPr>
        <p:style>
          <a:lnRef idx="0"/>
          <a:fillRef idx="0"/>
          <a:effectRef idx="0"/>
          <a:fontRef idx="minor"/>
        </p:style>
      </p:sp>
      <p:sp>
        <p:nvSpPr>
          <p:cNvPr id="344" name="Google Shape;182;p20"/>
          <p:cNvSpPr/>
          <p:nvPr/>
        </p:nvSpPr>
        <p:spPr>
          <a:xfrm>
            <a:off x="-848160" y="158040"/>
            <a:ext cx="2016360" cy="590760"/>
          </a:xfrm>
          <a:custGeom>
            <a:avLst/>
            <a:gdLst/>
            <a:ahLst/>
            <a:rect l="l" t="t" r="r" b="b"/>
            <a:pathLst>
              <a:path w="84064" h="24647">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w="0">
            <a:noFill/>
          </a:ln>
        </p:spPr>
        <p:style>
          <a:lnRef idx="0"/>
          <a:fillRef idx="0"/>
          <a:effectRef idx="0"/>
          <a:fontRef idx="minor"/>
        </p:style>
      </p:sp>
      <p:sp>
        <p:nvSpPr>
          <p:cNvPr id="345" name="Google Shape;183;p20"/>
          <p:cNvSpPr/>
          <p:nvPr/>
        </p:nvSpPr>
        <p:spPr>
          <a:xfrm>
            <a:off x="3445920" y="532440"/>
            <a:ext cx="809280" cy="1065960"/>
          </a:xfrm>
          <a:custGeom>
            <a:avLst/>
            <a:gdLst/>
            <a:ahLst/>
            <a:rect l="l" t="t" r="r" b="b"/>
            <a:pathLst>
              <a:path w="33753" h="44452">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w="0">
            <a:noFill/>
          </a:ln>
        </p:spPr>
        <p:style>
          <a:lnRef idx="0"/>
          <a:fillRef idx="0"/>
          <a:effectRef idx="0"/>
          <a:fontRef idx="minor"/>
        </p:style>
      </p:sp>
      <p:sp>
        <p:nvSpPr>
          <p:cNvPr id="346" name="Google Shape;184;p20"/>
          <p:cNvSpPr/>
          <p:nvPr/>
        </p:nvSpPr>
        <p:spPr>
          <a:xfrm>
            <a:off x="-1256040" y="482040"/>
            <a:ext cx="129240" cy="301320"/>
          </a:xfrm>
          <a:custGeom>
            <a:avLst/>
            <a:gdLst/>
            <a:ahLst/>
            <a:rect l="l" t="t" r="r" b="b"/>
            <a:pathLst>
              <a:path w="5414" h="12595">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w="0">
            <a:noFill/>
          </a:ln>
        </p:spPr>
        <p:style>
          <a:lnRef idx="0"/>
          <a:fillRef idx="0"/>
          <a:effectRef idx="0"/>
          <a:fontRef idx="minor"/>
        </p:style>
      </p:sp>
      <p:sp>
        <p:nvSpPr>
          <p:cNvPr id="347" name="Google Shape;185;p20"/>
          <p:cNvSpPr/>
          <p:nvPr/>
        </p:nvSpPr>
        <p:spPr>
          <a:xfrm>
            <a:off x="-432360" y="3597840"/>
            <a:ext cx="129240" cy="301680"/>
          </a:xfrm>
          <a:custGeom>
            <a:avLst/>
            <a:gdLst/>
            <a:ahLst/>
            <a:rect l="l" t="t" r="r" b="b"/>
            <a:pathLst>
              <a:path w="5414" h="1261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w="0">
            <a:noFill/>
          </a:ln>
        </p:spPr>
        <p:style>
          <a:lnRef idx="0"/>
          <a:fillRef idx="0"/>
          <a:effectRef idx="0"/>
          <a:fontRef idx="minor"/>
        </p:style>
      </p:sp>
      <p:sp>
        <p:nvSpPr>
          <p:cNvPr id="348" name="Google Shape;186;p20"/>
          <p:cNvSpPr/>
          <p:nvPr/>
        </p:nvSpPr>
        <p:spPr>
          <a:xfrm>
            <a:off x="-1074240" y="482040"/>
            <a:ext cx="127800" cy="301320"/>
          </a:xfrm>
          <a:custGeom>
            <a:avLst/>
            <a:gdLst/>
            <a:ahLst/>
            <a:rect l="l" t="t" r="r" b="b"/>
            <a:pathLst>
              <a:path w="5350" h="12595">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w="0">
            <a:noFill/>
          </a:ln>
        </p:spPr>
        <p:style>
          <a:lnRef idx="0"/>
          <a:fillRef idx="0"/>
          <a:effectRef idx="0"/>
          <a:fontRef idx="minor"/>
        </p:style>
      </p:sp>
      <p:sp>
        <p:nvSpPr>
          <p:cNvPr id="349" name="Google Shape;187;p20"/>
          <p:cNvSpPr/>
          <p:nvPr/>
        </p:nvSpPr>
        <p:spPr>
          <a:xfrm>
            <a:off x="-432360" y="1941480"/>
            <a:ext cx="129240" cy="1600560"/>
          </a:xfrm>
          <a:custGeom>
            <a:avLst/>
            <a:gdLst/>
            <a:ahLst/>
            <a:rect l="l" t="t" r="r" b="b"/>
            <a:pathLst>
              <a:path w="5414" h="66741">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w="0">
            <a:noFill/>
          </a:ln>
        </p:spPr>
        <p:style>
          <a:lnRef idx="0"/>
          <a:fillRef idx="0"/>
          <a:effectRef idx="0"/>
          <a:fontRef idx="minor"/>
        </p:style>
      </p:sp>
      <p:sp>
        <p:nvSpPr>
          <p:cNvPr id="350" name="Google Shape;188;p20"/>
          <p:cNvSpPr/>
          <p:nvPr/>
        </p:nvSpPr>
        <p:spPr>
          <a:xfrm>
            <a:off x="3209040" y="4536000"/>
            <a:ext cx="1004760" cy="152280"/>
          </a:xfrm>
          <a:custGeom>
            <a:avLst/>
            <a:gdLst/>
            <a:ahLst/>
            <a:rect l="l" t="t" r="r" b="b"/>
            <a:pathLst>
              <a:path w="41905" h="6369">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w="0">
            <a:noFill/>
          </a:ln>
        </p:spPr>
        <p:style>
          <a:lnRef idx="0"/>
          <a:fillRef idx="0"/>
          <a:effectRef idx="0"/>
          <a:fontRef idx="minor"/>
        </p:style>
      </p:sp>
      <p:sp>
        <p:nvSpPr>
          <p:cNvPr id="351" name="Google Shape;189;p20"/>
          <p:cNvSpPr/>
          <p:nvPr/>
        </p:nvSpPr>
        <p:spPr>
          <a:xfrm>
            <a:off x="168480" y="4665960"/>
            <a:ext cx="1180080" cy="377280"/>
          </a:xfrm>
          <a:custGeom>
            <a:avLst/>
            <a:gdLst/>
            <a:ahLst/>
            <a:rect l="l" t="t" r="r" b="b"/>
            <a:pathLst>
              <a:path w="49209" h="15754">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w="0">
            <a:noFill/>
          </a:ln>
        </p:spPr>
        <p:style>
          <a:lnRef idx="0"/>
          <a:fillRef idx="0"/>
          <a:effectRef idx="0"/>
          <a:fontRef idx="minor"/>
        </p:style>
      </p:sp>
      <p:sp>
        <p:nvSpPr>
          <p:cNvPr id="352" name="Google Shape;190;p20"/>
          <p:cNvSpPr/>
          <p:nvPr/>
        </p:nvSpPr>
        <p:spPr>
          <a:xfrm>
            <a:off x="-1356840" y="2564640"/>
            <a:ext cx="188640" cy="160560"/>
          </a:xfrm>
          <a:custGeom>
            <a:avLst/>
            <a:gdLst/>
            <a:ahLst/>
            <a:rect l="l" t="t" r="r" b="b"/>
            <a:pathLst>
              <a:path w="7898" h="6721">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w="0">
            <a:noFill/>
          </a:ln>
        </p:spPr>
        <p:style>
          <a:lnRef idx="0"/>
          <a:fillRef idx="0"/>
          <a:effectRef idx="0"/>
          <a:fontRef idx="minor"/>
        </p:style>
      </p:sp>
      <p:sp>
        <p:nvSpPr>
          <p:cNvPr id="353" name="Google Shape;191;p20"/>
          <p:cNvSpPr/>
          <p:nvPr/>
        </p:nvSpPr>
        <p:spPr>
          <a:xfrm>
            <a:off x="-1317240" y="1615680"/>
            <a:ext cx="593640" cy="129240"/>
          </a:xfrm>
          <a:custGeom>
            <a:avLst/>
            <a:gdLst/>
            <a:ahLst/>
            <a:rect l="l" t="t" r="r" b="b"/>
            <a:pathLst>
              <a:path w="24774" h="541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w="0">
            <a:noFill/>
          </a:ln>
        </p:spPr>
        <p:style>
          <a:lnRef idx="0"/>
          <a:fillRef idx="0"/>
          <a:effectRef idx="0"/>
          <a:fontRef idx="minor"/>
        </p:style>
      </p:sp>
      <p:sp>
        <p:nvSpPr>
          <p:cNvPr id="354" name="Google Shape;192;p20"/>
          <p:cNvSpPr/>
          <p:nvPr/>
        </p:nvSpPr>
        <p:spPr>
          <a:xfrm>
            <a:off x="3688920" y="3380760"/>
            <a:ext cx="168840" cy="436320"/>
          </a:xfrm>
          <a:custGeom>
            <a:avLst/>
            <a:gdLst/>
            <a:ahLst/>
            <a:rect l="l" t="t" r="r" b="b"/>
            <a:pathLst>
              <a:path w="7070" h="18215">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w="0">
            <a:noFill/>
          </a:ln>
        </p:spPr>
        <p:style>
          <a:lnRef idx="0"/>
          <a:fillRef idx="0"/>
          <a:effectRef idx="0"/>
          <a:fontRef idx="minor"/>
        </p:style>
      </p:sp>
      <p:sp>
        <p:nvSpPr>
          <p:cNvPr id="355" name="Google Shape;193;p20"/>
          <p:cNvSpPr/>
          <p:nvPr/>
        </p:nvSpPr>
        <p:spPr>
          <a:xfrm>
            <a:off x="3875400" y="3379320"/>
            <a:ext cx="170640" cy="437760"/>
          </a:xfrm>
          <a:custGeom>
            <a:avLst/>
            <a:gdLst/>
            <a:ahLst/>
            <a:rect l="l" t="t" r="r" b="b"/>
            <a:pathLst>
              <a:path w="7134" h="18279">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w="0">
            <a:noFill/>
          </a:ln>
        </p:spPr>
        <p:style>
          <a:lnRef idx="0"/>
          <a:fillRef idx="0"/>
          <a:effectRef idx="0"/>
          <a:fontRef idx="minor"/>
        </p:style>
      </p:sp>
      <p:sp>
        <p:nvSpPr>
          <p:cNvPr id="356" name="Google Shape;194;p20"/>
          <p:cNvSpPr/>
          <p:nvPr/>
        </p:nvSpPr>
        <p:spPr>
          <a:xfrm>
            <a:off x="3778920" y="3467880"/>
            <a:ext cx="176400" cy="110880"/>
          </a:xfrm>
          <a:custGeom>
            <a:avLst/>
            <a:gdLst/>
            <a:ahLst/>
            <a:rect l="l" t="t" r="r" b="b"/>
            <a:pathLst>
              <a:path w="7388" h="465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w="0">
            <a:noFill/>
          </a:ln>
        </p:spPr>
        <p:style>
          <a:lnRef idx="0"/>
          <a:fillRef idx="0"/>
          <a:effectRef idx="0"/>
          <a:fontRef idx="minor"/>
        </p:style>
      </p:sp>
      <p:sp>
        <p:nvSpPr>
          <p:cNvPr id="357" name="Google Shape;195;p20"/>
          <p:cNvSpPr/>
          <p:nvPr/>
        </p:nvSpPr>
        <p:spPr>
          <a:xfrm>
            <a:off x="3867840" y="3617640"/>
            <a:ext cx="360" cy="360"/>
          </a:xfrm>
          <a:custGeom>
            <a:avLst/>
            <a:gdLst/>
            <a:ahLst/>
            <a:rect l="l" t="t" r="r" b="b"/>
            <a:pathLst>
              <a:path w="1" h="1">
                <a:moveTo>
                  <a:pt x="0" y="0"/>
                </a:moveTo>
                <a:lnTo>
                  <a:pt x="0" y="0"/>
                </a:lnTo>
                <a:close/>
              </a:path>
            </a:pathLst>
          </a:custGeom>
          <a:solidFill>
            <a:schemeClr val="accent1"/>
          </a:solidFill>
          <a:ln w="0">
            <a:noFill/>
          </a:ln>
        </p:spPr>
        <p:style>
          <a:lnRef idx="0"/>
          <a:fillRef idx="0"/>
          <a:effectRef idx="0"/>
          <a:fontRef idx="minor"/>
        </p:style>
      </p:sp>
      <p:sp>
        <p:nvSpPr>
          <p:cNvPr id="358" name="Google Shape;196;p20"/>
          <p:cNvSpPr/>
          <p:nvPr/>
        </p:nvSpPr>
        <p:spPr>
          <a:xfrm>
            <a:off x="3650760" y="3330360"/>
            <a:ext cx="428760" cy="37440"/>
          </a:xfrm>
          <a:custGeom>
            <a:avLst/>
            <a:gdLst/>
            <a:ahLst/>
            <a:rect l="l" t="t" r="r" b="b"/>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sp>
      <p:sp>
        <p:nvSpPr>
          <p:cNvPr id="359" name="Google Shape;197;p20"/>
          <p:cNvSpPr/>
          <p:nvPr/>
        </p:nvSpPr>
        <p:spPr>
          <a:xfrm>
            <a:off x="3650760" y="3830040"/>
            <a:ext cx="428760" cy="37440"/>
          </a:xfrm>
          <a:custGeom>
            <a:avLst/>
            <a:gdLst/>
            <a:ahLst/>
            <a:rect l="l" t="t" r="r" b="b"/>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sp>
      <p:sp>
        <p:nvSpPr>
          <p:cNvPr id="360" name="Google Shape;198;p20"/>
          <p:cNvSpPr/>
          <p:nvPr/>
        </p:nvSpPr>
        <p:spPr>
          <a:xfrm>
            <a:off x="3772800" y="1883160"/>
            <a:ext cx="117000" cy="168840"/>
          </a:xfrm>
          <a:custGeom>
            <a:avLst/>
            <a:gdLst/>
            <a:ahLst/>
            <a:rect l="l" t="t" r="r" b="b"/>
            <a:pathLst>
              <a:path w="4903" h="707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w="0">
            <a:noFill/>
          </a:ln>
        </p:spPr>
        <p:style>
          <a:lnRef idx="0"/>
          <a:fillRef idx="0"/>
          <a:effectRef idx="0"/>
          <a:fontRef idx="minor"/>
        </p:style>
      </p:sp>
      <p:sp>
        <p:nvSpPr>
          <p:cNvPr id="361" name="Google Shape;199;p20"/>
          <p:cNvSpPr/>
          <p:nvPr/>
        </p:nvSpPr>
        <p:spPr>
          <a:xfrm>
            <a:off x="3906000" y="1883160"/>
            <a:ext cx="132120" cy="168840"/>
          </a:xfrm>
          <a:custGeom>
            <a:avLst/>
            <a:gdLst/>
            <a:ahLst/>
            <a:rect l="l" t="t" r="r" b="b"/>
            <a:pathLst>
              <a:path w="5541" h="707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w="0">
            <a:noFill/>
          </a:ln>
        </p:spPr>
        <p:style>
          <a:lnRef idx="0"/>
          <a:fillRef idx="0"/>
          <a:effectRef idx="0"/>
          <a:fontRef idx="minor"/>
        </p:style>
      </p:sp>
      <p:sp>
        <p:nvSpPr>
          <p:cNvPr id="362" name="Google Shape;200;p20"/>
          <p:cNvSpPr/>
          <p:nvPr/>
        </p:nvSpPr>
        <p:spPr>
          <a:xfrm>
            <a:off x="4069440" y="1883160"/>
            <a:ext cx="115560" cy="168840"/>
          </a:xfrm>
          <a:custGeom>
            <a:avLst/>
            <a:gdLst/>
            <a:ahLst/>
            <a:rect l="l" t="t" r="r" b="b"/>
            <a:pathLst>
              <a:path w="4841" h="707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w="0">
            <a:noFill/>
          </a:ln>
        </p:spPr>
        <p:style>
          <a:lnRef idx="0"/>
          <a:fillRef idx="0"/>
          <a:effectRef idx="0"/>
          <a:fontRef idx="minor"/>
        </p:style>
      </p:sp>
      <p:sp>
        <p:nvSpPr>
          <p:cNvPr id="363" name="Google Shape;201;p20"/>
          <p:cNvSpPr/>
          <p:nvPr/>
        </p:nvSpPr>
        <p:spPr>
          <a:xfrm>
            <a:off x="-522360" y="482040"/>
            <a:ext cx="87840" cy="170640"/>
          </a:xfrm>
          <a:custGeom>
            <a:avLst/>
            <a:gdLst/>
            <a:ahLst/>
            <a:rect l="l" t="t" r="r" b="b"/>
            <a:pathLst>
              <a:path w="3694" h="713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w="0">
            <a:noFill/>
          </a:ln>
        </p:spPr>
        <p:style>
          <a:lnRef idx="0"/>
          <a:fillRef idx="0"/>
          <a:effectRef idx="0"/>
          <a:fontRef idx="minor"/>
        </p:style>
      </p:sp>
      <p:sp>
        <p:nvSpPr>
          <p:cNvPr id="364" name="Google Shape;202;p20"/>
          <p:cNvSpPr/>
          <p:nvPr/>
        </p:nvSpPr>
        <p:spPr>
          <a:xfrm>
            <a:off x="-415440" y="478800"/>
            <a:ext cx="141480" cy="174960"/>
          </a:xfrm>
          <a:custGeom>
            <a:avLst/>
            <a:gdLst/>
            <a:ahLst/>
            <a:rect l="l" t="t" r="r" b="b"/>
            <a:pathLst>
              <a:path w="5924" h="7325">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w="0">
            <a:noFill/>
          </a:ln>
        </p:spPr>
        <p:style>
          <a:lnRef idx="0"/>
          <a:fillRef idx="0"/>
          <a:effectRef idx="0"/>
          <a:fontRef idx="minor"/>
        </p:style>
      </p:sp>
      <p:sp>
        <p:nvSpPr>
          <p:cNvPr id="365" name="Google Shape;203;p20"/>
          <p:cNvSpPr/>
          <p:nvPr/>
        </p:nvSpPr>
        <p:spPr>
          <a:xfrm>
            <a:off x="-1214640" y="1001520"/>
            <a:ext cx="130680" cy="168840"/>
          </a:xfrm>
          <a:custGeom>
            <a:avLst/>
            <a:gdLst/>
            <a:ahLst/>
            <a:rect l="l" t="t" r="r" b="b"/>
            <a:pathLst>
              <a:path w="5478" h="707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w="0">
            <a:noFill/>
          </a:ln>
        </p:spPr>
        <p:style>
          <a:lnRef idx="0"/>
          <a:fillRef idx="0"/>
          <a:effectRef idx="0"/>
          <a:fontRef idx="minor"/>
        </p:style>
      </p:sp>
      <p:sp>
        <p:nvSpPr>
          <p:cNvPr id="366" name="Google Shape;204;p20"/>
          <p:cNvSpPr/>
          <p:nvPr/>
        </p:nvSpPr>
        <p:spPr>
          <a:xfrm>
            <a:off x="-1066680" y="1001520"/>
            <a:ext cx="133920" cy="168840"/>
          </a:xfrm>
          <a:custGeom>
            <a:avLst/>
            <a:gdLst/>
            <a:ahLst/>
            <a:rect l="l" t="t" r="r" b="b"/>
            <a:pathLst>
              <a:path w="5605" h="707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w="0">
            <a:noFill/>
          </a:ln>
        </p:spPr>
        <p:style>
          <a:lnRef idx="0"/>
          <a:fillRef idx="0"/>
          <a:effectRef idx="0"/>
          <a:fontRef idx="minor"/>
        </p:style>
      </p:sp>
      <p:sp>
        <p:nvSpPr>
          <p:cNvPr id="367" name="Google Shape;205;p20"/>
          <p:cNvSpPr/>
          <p:nvPr/>
        </p:nvSpPr>
        <p:spPr>
          <a:xfrm>
            <a:off x="-930600" y="1001520"/>
            <a:ext cx="223920" cy="168840"/>
          </a:xfrm>
          <a:custGeom>
            <a:avLst/>
            <a:gdLst/>
            <a:ahLst/>
            <a:rect l="l" t="t" r="r" b="b"/>
            <a:pathLst>
              <a:path w="9363" h="707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w="0">
            <a:noFill/>
          </a:ln>
        </p:spPr>
        <p:style>
          <a:lnRef idx="0"/>
          <a:fillRef idx="0"/>
          <a:effectRef idx="0"/>
          <a:fontRef idx="minor"/>
        </p:style>
      </p:sp>
      <p:sp>
        <p:nvSpPr>
          <p:cNvPr id="368" name="Google Shape;206;p20"/>
          <p:cNvSpPr/>
          <p:nvPr/>
        </p:nvSpPr>
        <p:spPr>
          <a:xfrm>
            <a:off x="-689040" y="1001520"/>
            <a:ext cx="97200" cy="168840"/>
          </a:xfrm>
          <a:custGeom>
            <a:avLst/>
            <a:gdLst/>
            <a:ahLst/>
            <a:rect l="l" t="t" r="r" b="b"/>
            <a:pathLst>
              <a:path w="4077" h="7070">
                <a:moveTo>
                  <a:pt x="1" y="1"/>
                </a:moveTo>
                <a:lnTo>
                  <a:pt x="1" y="7069"/>
                </a:lnTo>
                <a:lnTo>
                  <a:pt x="4076" y="7069"/>
                </a:lnTo>
                <a:lnTo>
                  <a:pt x="4076" y="5668"/>
                </a:lnTo>
                <a:lnTo>
                  <a:pt x="1529" y="5668"/>
                </a:lnTo>
                <a:lnTo>
                  <a:pt x="1529" y="1"/>
                </a:lnTo>
                <a:close/>
              </a:path>
            </a:pathLst>
          </a:custGeom>
          <a:solidFill>
            <a:srgbClr val="48ffd5"/>
          </a:solidFill>
          <a:ln w="0">
            <a:noFill/>
          </a:ln>
        </p:spPr>
        <p:style>
          <a:lnRef idx="0"/>
          <a:fillRef idx="0"/>
          <a:effectRef idx="0"/>
          <a:fontRef idx="minor"/>
        </p:style>
      </p:sp>
      <p:sp>
        <p:nvSpPr>
          <p:cNvPr id="369" name="Google Shape;207;p20"/>
          <p:cNvSpPr/>
          <p:nvPr/>
        </p:nvSpPr>
        <p:spPr>
          <a:xfrm>
            <a:off x="12240" y="4484160"/>
            <a:ext cx="155160" cy="202680"/>
          </a:xfrm>
          <a:custGeom>
            <a:avLst/>
            <a:gdLst/>
            <a:ahLst/>
            <a:rect l="l" t="t" r="r" b="b"/>
            <a:pathLst>
              <a:path w="6497" h="8471">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w="0">
            <a:noFill/>
          </a:ln>
        </p:spPr>
        <p:style>
          <a:lnRef idx="0"/>
          <a:fillRef idx="0"/>
          <a:effectRef idx="0"/>
          <a:fontRef idx="minor"/>
        </p:style>
      </p:sp>
      <p:sp>
        <p:nvSpPr>
          <p:cNvPr id="370" name="Google Shape;208;p20"/>
          <p:cNvSpPr/>
          <p:nvPr/>
        </p:nvSpPr>
        <p:spPr>
          <a:xfrm>
            <a:off x="192600" y="4384800"/>
            <a:ext cx="198000" cy="364680"/>
          </a:xfrm>
          <a:custGeom>
            <a:avLst/>
            <a:gdLst/>
            <a:ahLst/>
            <a:rect l="l" t="t" r="r" b="b"/>
            <a:pathLst>
              <a:path w="8280" h="15222">
                <a:moveTo>
                  <a:pt x="6114" y="1"/>
                </a:moveTo>
                <a:lnTo>
                  <a:pt x="0" y="15221"/>
                </a:lnTo>
                <a:lnTo>
                  <a:pt x="2165" y="15221"/>
                </a:lnTo>
                <a:lnTo>
                  <a:pt x="8279" y="1"/>
                </a:lnTo>
                <a:close/>
              </a:path>
            </a:pathLst>
          </a:custGeom>
          <a:solidFill>
            <a:schemeClr val="accent1"/>
          </a:solidFill>
          <a:ln w="0">
            <a:noFill/>
          </a:ln>
        </p:spPr>
        <p:style>
          <a:lnRef idx="0"/>
          <a:fillRef idx="0"/>
          <a:effectRef idx="0"/>
          <a:fontRef idx="minor"/>
        </p:style>
      </p:sp>
      <p:sp>
        <p:nvSpPr>
          <p:cNvPr id="371" name="Google Shape;209;p20"/>
          <p:cNvSpPr/>
          <p:nvPr/>
        </p:nvSpPr>
        <p:spPr>
          <a:xfrm>
            <a:off x="3801960" y="4086720"/>
            <a:ext cx="230040" cy="230040"/>
          </a:xfrm>
          <a:custGeom>
            <a:avLst/>
            <a:gdLst/>
            <a:ahLst/>
            <a:rect l="l" t="t" r="r" b="b"/>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Google Shape;747;p34"/>
          <p:cNvSpPr/>
          <p:nvPr/>
        </p:nvSpPr>
        <p:spPr>
          <a:xfrm>
            <a:off x="311760" y="644400"/>
            <a:ext cx="8519760" cy="6058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Roboto Black"/>
                <a:ea typeface="Roboto Black"/>
              </a:rPr>
              <a:t>ETAPAS DEL PROYECTO</a:t>
            </a:r>
            <a:endParaRPr b="0" lang="es-ES" sz="3000" spc="-1" strike="noStrike">
              <a:latin typeface="Arial"/>
            </a:endParaRPr>
          </a:p>
        </p:txBody>
      </p:sp>
      <p:sp>
        <p:nvSpPr>
          <p:cNvPr id="564" name="Google Shape;748;p34"/>
          <p:cNvSpPr/>
          <p:nvPr/>
        </p:nvSpPr>
        <p:spPr>
          <a:xfrm>
            <a:off x="4346280" y="4146120"/>
            <a:ext cx="213840" cy="191880"/>
          </a:xfrm>
          <a:custGeom>
            <a:avLst/>
            <a:gdLst/>
            <a:ahLst/>
            <a:rect l="l" t="t" r="r" b="b"/>
            <a:pathLst>
              <a:path w="10819" h="9724">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w="0">
            <a:noFill/>
          </a:ln>
        </p:spPr>
        <p:style>
          <a:lnRef idx="0"/>
          <a:fillRef idx="0"/>
          <a:effectRef idx="0"/>
          <a:fontRef idx="minor"/>
        </p:style>
      </p:sp>
      <p:sp>
        <p:nvSpPr>
          <p:cNvPr id="565" name="Google Shape;749;p34"/>
          <p:cNvSpPr/>
          <p:nvPr/>
        </p:nvSpPr>
        <p:spPr>
          <a:xfrm>
            <a:off x="4402800" y="4191840"/>
            <a:ext cx="100800" cy="100440"/>
          </a:xfrm>
          <a:custGeom>
            <a:avLst/>
            <a:gdLst/>
            <a:ahLst/>
            <a:rect l="l" t="t" r="r" b="b"/>
            <a:pathLst>
              <a:path w="5127" h="5106">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w="19350">
            <a:solidFill>
              <a:srgbClr val="0e2a47"/>
            </a:solidFill>
            <a:round/>
          </a:ln>
        </p:spPr>
        <p:style>
          <a:lnRef idx="0"/>
          <a:fillRef idx="0"/>
          <a:effectRef idx="0"/>
          <a:fontRef idx="minor"/>
        </p:style>
      </p:sp>
      <p:sp>
        <p:nvSpPr>
          <p:cNvPr id="566" name="Google Shape;750;p34"/>
          <p:cNvSpPr/>
          <p:nvPr/>
        </p:nvSpPr>
        <p:spPr>
          <a:xfrm>
            <a:off x="4453560" y="4174200"/>
            <a:ext cx="360" cy="67320"/>
          </a:xfrm>
          <a:custGeom>
            <a:avLst/>
            <a:gdLst/>
            <a:ahLst/>
            <a:rect l="l" t="t" r="r" b="b"/>
            <a:pathLst>
              <a:path w="1" h="3432">
                <a:moveTo>
                  <a:pt x="1" y="0"/>
                </a:moveTo>
                <a:lnTo>
                  <a:pt x="1" y="3432"/>
                </a:lnTo>
              </a:path>
            </a:pathLst>
          </a:custGeom>
          <a:solidFill>
            <a:srgbClr val="ffffff"/>
          </a:solidFill>
          <a:ln w="0">
            <a:noFill/>
          </a:ln>
        </p:spPr>
        <p:style>
          <a:lnRef idx="0"/>
          <a:fillRef idx="0"/>
          <a:effectRef idx="0"/>
          <a:fontRef idx="minor"/>
        </p:style>
      </p:sp>
      <p:sp>
        <p:nvSpPr>
          <p:cNvPr id="567" name="Google Shape;751;p34"/>
          <p:cNvSpPr/>
          <p:nvPr/>
        </p:nvSpPr>
        <p:spPr>
          <a:xfrm>
            <a:off x="4453560" y="4174200"/>
            <a:ext cx="360" cy="67320"/>
          </a:xfrm>
          <a:custGeom>
            <a:avLst/>
            <a:gdLst/>
            <a:ahLst/>
            <a:rect l="l" t="t" r="r" b="b"/>
            <a:pathLst>
              <a:path w="1" h="3432">
                <a:moveTo>
                  <a:pt x="1" y="0"/>
                </a:moveTo>
                <a:lnTo>
                  <a:pt x="1" y="3432"/>
                </a:lnTo>
              </a:path>
            </a:pathLst>
          </a:custGeom>
          <a:solidFill>
            <a:srgbClr val="0e2a47"/>
          </a:solidFill>
          <a:ln cap="rnd" w="19875">
            <a:solidFill>
              <a:srgbClr val="0e2a47"/>
            </a:solidFill>
            <a:round/>
          </a:ln>
        </p:spPr>
        <p:style>
          <a:lnRef idx="0"/>
          <a:fillRef idx="0"/>
          <a:effectRef idx="0"/>
          <a:fontRef idx="minor"/>
        </p:style>
      </p:sp>
      <p:sp>
        <p:nvSpPr>
          <p:cNvPr id="568" name="Google Shape;752;p34"/>
          <p:cNvSpPr/>
          <p:nvPr/>
        </p:nvSpPr>
        <p:spPr>
          <a:xfrm>
            <a:off x="3124440" y="2917800"/>
            <a:ext cx="1328760" cy="1205280"/>
          </a:xfrm>
          <a:custGeom>
            <a:avLst/>
            <a:gdLst/>
            <a:ahLst/>
            <a:rect l="l" t="t" r="r" b="b"/>
            <a:pathLst>
              <a:path w="67061" h="60826">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cap="rnd" w="28575">
            <a:solidFill>
              <a:srgbClr val="ffffff"/>
            </a:solidFill>
            <a:round/>
          </a:ln>
        </p:spPr>
        <p:style>
          <a:lnRef idx="0"/>
          <a:fillRef idx="0"/>
          <a:effectRef idx="0"/>
          <a:fontRef idx="minor"/>
        </p:style>
      </p:sp>
      <p:sp>
        <p:nvSpPr>
          <p:cNvPr id="569" name="Google Shape;753;p34"/>
          <p:cNvSpPr/>
          <p:nvPr/>
        </p:nvSpPr>
        <p:spPr>
          <a:xfrm>
            <a:off x="2931480" y="2334960"/>
            <a:ext cx="1900080" cy="1450800"/>
          </a:xfrm>
          <a:custGeom>
            <a:avLst/>
            <a:gdLst/>
            <a:ahLst/>
            <a:rect l="l" t="t" r="r" b="b"/>
            <a:pathLst>
              <a:path w="95873" h="7321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cap="rnd" w="28575">
            <a:solidFill>
              <a:srgbClr val="ffffff"/>
            </a:solidFill>
            <a:round/>
          </a:ln>
        </p:spPr>
        <p:style>
          <a:lnRef idx="0"/>
          <a:fillRef idx="0"/>
          <a:effectRef idx="0"/>
          <a:fontRef idx="minor"/>
        </p:style>
      </p:sp>
      <p:sp>
        <p:nvSpPr>
          <p:cNvPr id="570" name="Google Shape;754;p34"/>
          <p:cNvSpPr/>
          <p:nvPr/>
        </p:nvSpPr>
        <p:spPr>
          <a:xfrm>
            <a:off x="3798000" y="2496960"/>
            <a:ext cx="1931760" cy="997200"/>
          </a:xfrm>
          <a:custGeom>
            <a:avLst/>
            <a:gdLst/>
            <a:ahLst/>
            <a:rect l="l" t="t" r="r" b="b"/>
            <a:pathLst>
              <a:path w="97484" h="50343">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cap="rnd" w="28575">
            <a:solidFill>
              <a:srgbClr val="ffffff"/>
            </a:solidFill>
            <a:round/>
          </a:ln>
        </p:spPr>
        <p:style>
          <a:lnRef idx="0"/>
          <a:fillRef idx="0"/>
          <a:effectRef idx="0"/>
          <a:fontRef idx="minor"/>
        </p:style>
      </p:sp>
      <p:sp>
        <p:nvSpPr>
          <p:cNvPr id="571" name="Google Shape;755;p34"/>
          <p:cNvSpPr/>
          <p:nvPr/>
        </p:nvSpPr>
        <p:spPr>
          <a:xfrm>
            <a:off x="2689200" y="1962720"/>
            <a:ext cx="829080" cy="597960"/>
          </a:xfrm>
          <a:custGeom>
            <a:avLst/>
            <a:gdLst/>
            <a:ahLst/>
            <a:rect l="l" t="t" r="r" b="b"/>
            <a:pathLst>
              <a:path w="41848" h="30194">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cap="rnd" w="28575">
            <a:solidFill>
              <a:srgbClr val="ffffff"/>
            </a:solidFill>
            <a:round/>
          </a:ln>
        </p:spPr>
        <p:style>
          <a:lnRef idx="0"/>
          <a:fillRef idx="0"/>
          <a:effectRef idx="0"/>
          <a:fontRef idx="minor"/>
        </p:style>
      </p:sp>
      <p:sp>
        <p:nvSpPr>
          <p:cNvPr id="572" name="Google Shape;756;p34"/>
          <p:cNvSpPr/>
          <p:nvPr/>
        </p:nvSpPr>
        <p:spPr>
          <a:xfrm>
            <a:off x="4453920" y="3595320"/>
            <a:ext cx="1632600" cy="320760"/>
          </a:xfrm>
          <a:custGeom>
            <a:avLst/>
            <a:gdLst/>
            <a:ahLst/>
            <a:rect l="l" t="t" r="r" b="b"/>
            <a:pathLst>
              <a:path w="82378" h="16217">
                <a:moveTo>
                  <a:pt x="1" y="16217"/>
                </a:moveTo>
                <a:lnTo>
                  <a:pt x="71413" y="16217"/>
                </a:lnTo>
                <a:cubicBezTo>
                  <a:pt x="77460" y="16217"/>
                  <a:pt x="82377" y="11321"/>
                  <a:pt x="82377" y="5253"/>
                </a:cubicBezTo>
                <a:lnTo>
                  <a:pt x="82377" y="1"/>
                </a:lnTo>
              </a:path>
            </a:pathLst>
          </a:custGeom>
          <a:solidFill>
            <a:srgbClr val="ffffff"/>
          </a:solidFill>
          <a:ln cap="rnd" w="28575">
            <a:solidFill>
              <a:srgbClr val="ffffff"/>
            </a:solidFill>
            <a:round/>
          </a:ln>
        </p:spPr>
        <p:style>
          <a:lnRef idx="0"/>
          <a:fillRef idx="0"/>
          <a:effectRef idx="0"/>
          <a:fontRef idx="minor"/>
        </p:style>
      </p:sp>
      <p:sp>
        <p:nvSpPr>
          <p:cNvPr id="573" name="Google Shape;757;p34"/>
          <p:cNvSpPr/>
          <p:nvPr/>
        </p:nvSpPr>
        <p:spPr>
          <a:xfrm>
            <a:off x="3632040" y="3773880"/>
            <a:ext cx="24120" cy="24120"/>
          </a:xfrm>
          <a:custGeom>
            <a:avLst/>
            <a:gdLst/>
            <a:ahLst/>
            <a:rect l="l" t="t" r="r" b="b"/>
            <a:pathLst>
              <a:path w="1257" h="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a:solidFill>
              <a:srgbClr val="ffffff"/>
            </a:solidFill>
            <a:round/>
          </a:ln>
        </p:spPr>
        <p:style>
          <a:lnRef idx="0"/>
          <a:fillRef idx="0"/>
          <a:effectRef idx="0"/>
          <a:fontRef idx="minor"/>
        </p:style>
      </p:sp>
      <p:sp>
        <p:nvSpPr>
          <p:cNvPr id="574" name="Google Shape;758;p34"/>
          <p:cNvSpPr/>
          <p:nvPr/>
        </p:nvSpPr>
        <p:spPr>
          <a:xfrm>
            <a:off x="4412520" y="3773880"/>
            <a:ext cx="24120" cy="24120"/>
          </a:xfrm>
          <a:custGeom>
            <a:avLst/>
            <a:gdLst/>
            <a:ahLst/>
            <a:rect l="l" t="t" r="r" b="b"/>
            <a:pathLst>
              <a:path w="1256" h="1257">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a:solidFill>
              <a:srgbClr val="ffffff"/>
            </a:solidFill>
            <a:round/>
          </a:ln>
        </p:spPr>
        <p:style>
          <a:lnRef idx="0"/>
          <a:fillRef idx="0"/>
          <a:effectRef idx="0"/>
          <a:fontRef idx="minor"/>
        </p:style>
      </p:sp>
      <p:sp>
        <p:nvSpPr>
          <p:cNvPr id="575" name="Google Shape;759;p34"/>
          <p:cNvSpPr/>
          <p:nvPr/>
        </p:nvSpPr>
        <p:spPr>
          <a:xfrm>
            <a:off x="4441320" y="3917520"/>
            <a:ext cx="24120" cy="24120"/>
          </a:xfrm>
          <a:custGeom>
            <a:avLst/>
            <a:gdLst/>
            <a:ahLst/>
            <a:rect l="l" t="t" r="r" b="b"/>
            <a:pathLst>
              <a:path w="1256" h="1257">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a:solidFill>
              <a:srgbClr val="ffffff"/>
            </a:solidFill>
            <a:round/>
          </a:ln>
        </p:spPr>
        <p:style>
          <a:lnRef idx="0"/>
          <a:fillRef idx="0"/>
          <a:effectRef idx="0"/>
          <a:fontRef idx="minor"/>
        </p:style>
      </p:sp>
      <p:sp>
        <p:nvSpPr>
          <p:cNvPr id="576" name="Google Shape;760;p34"/>
          <p:cNvSpPr/>
          <p:nvPr/>
        </p:nvSpPr>
        <p:spPr>
          <a:xfrm>
            <a:off x="4412520" y="3482280"/>
            <a:ext cx="24120" cy="24120"/>
          </a:xfrm>
          <a:custGeom>
            <a:avLst/>
            <a:gdLst/>
            <a:ahLst/>
            <a:rect l="l" t="t" r="r" b="b"/>
            <a:pathLst>
              <a:path w="1256" h="1257">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a:solidFill>
              <a:srgbClr val="ffffff"/>
            </a:solidFill>
            <a:round/>
          </a:ln>
        </p:spPr>
        <p:style>
          <a:lnRef idx="0"/>
          <a:fillRef idx="0"/>
          <a:effectRef idx="0"/>
          <a:fontRef idx="minor"/>
        </p:style>
      </p:sp>
      <p:sp>
        <p:nvSpPr>
          <p:cNvPr id="577" name="Google Shape;761;p34"/>
          <p:cNvSpPr/>
          <p:nvPr/>
        </p:nvSpPr>
        <p:spPr>
          <a:xfrm>
            <a:off x="4791240" y="3482280"/>
            <a:ext cx="24120" cy="24120"/>
          </a:xfrm>
          <a:custGeom>
            <a:avLst/>
            <a:gdLst/>
            <a:ahLst/>
            <a:rect l="l" t="t" r="r" b="b"/>
            <a:pathLst>
              <a:path w="1256" h="1257">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a:solidFill>
              <a:srgbClr val="ffffff"/>
            </a:solidFill>
            <a:round/>
          </a:ln>
        </p:spPr>
        <p:style>
          <a:lnRef idx="0"/>
          <a:fillRef idx="0"/>
          <a:effectRef idx="0"/>
          <a:fontRef idx="minor"/>
        </p:style>
      </p:sp>
      <p:sp>
        <p:nvSpPr>
          <p:cNvPr id="578" name="Google Shape;762;p34"/>
          <p:cNvSpPr/>
          <p:nvPr/>
        </p:nvSpPr>
        <p:spPr>
          <a:xfrm>
            <a:off x="3813840" y="3206880"/>
            <a:ext cx="24120" cy="24120"/>
          </a:xfrm>
          <a:custGeom>
            <a:avLst/>
            <a:gdLst/>
            <a:ahLst/>
            <a:rect l="l" t="t" r="r" b="b"/>
            <a:pathLst>
              <a:path w="1257" h="1256">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a:solidFill>
              <a:srgbClr val="ffffff"/>
            </a:solidFill>
            <a:round/>
          </a:ln>
        </p:spPr>
        <p:style>
          <a:lnRef idx="0"/>
          <a:fillRef idx="0"/>
          <a:effectRef idx="0"/>
          <a:fontRef idx="minor"/>
        </p:style>
      </p:sp>
      <p:sp>
        <p:nvSpPr>
          <p:cNvPr id="579" name="Google Shape;763;p34"/>
          <p:cNvSpPr/>
          <p:nvPr/>
        </p:nvSpPr>
        <p:spPr>
          <a:xfrm>
            <a:off x="3111480" y="2905560"/>
            <a:ext cx="24480" cy="24120"/>
          </a:xfrm>
          <a:custGeom>
            <a:avLst/>
            <a:gdLst/>
            <a:ahLst/>
            <a:rect l="l" t="t" r="r" b="b"/>
            <a:pathLst>
              <a:path w="1278" h="1257">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a:solidFill>
              <a:srgbClr val="ffffff"/>
            </a:solidFill>
            <a:round/>
          </a:ln>
        </p:spPr>
        <p:style>
          <a:lnRef idx="0"/>
          <a:fillRef idx="0"/>
          <a:effectRef idx="0"/>
          <a:fontRef idx="minor"/>
        </p:style>
      </p:sp>
      <p:sp>
        <p:nvSpPr>
          <p:cNvPr id="580" name="Google Shape;764;p34"/>
          <p:cNvSpPr/>
          <p:nvPr/>
        </p:nvSpPr>
        <p:spPr>
          <a:xfrm>
            <a:off x="3506400" y="1950480"/>
            <a:ext cx="24120" cy="24120"/>
          </a:xfrm>
          <a:custGeom>
            <a:avLst/>
            <a:gdLst/>
            <a:ahLst/>
            <a:rect l="l" t="t" r="r" b="b"/>
            <a:pathLst>
              <a:path w="1256" h="1257">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a:solidFill>
              <a:srgbClr val="ffffff"/>
            </a:solidFill>
            <a:round/>
          </a:ln>
        </p:spPr>
        <p:style>
          <a:lnRef idx="0"/>
          <a:fillRef idx="0"/>
          <a:effectRef idx="0"/>
          <a:fontRef idx="minor"/>
        </p:style>
      </p:sp>
      <p:sp>
        <p:nvSpPr>
          <p:cNvPr id="581" name="Google Shape;765;p34"/>
          <p:cNvSpPr/>
          <p:nvPr/>
        </p:nvSpPr>
        <p:spPr>
          <a:xfrm>
            <a:off x="2676960" y="2310120"/>
            <a:ext cx="24120" cy="24120"/>
          </a:xfrm>
          <a:custGeom>
            <a:avLst/>
            <a:gdLst/>
            <a:ahLst/>
            <a:rect l="l" t="t" r="r" b="b"/>
            <a:pathLst>
              <a:path w="1256" h="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a:solidFill>
              <a:srgbClr val="ffffff"/>
            </a:solidFill>
            <a:round/>
          </a:ln>
        </p:spPr>
        <p:style>
          <a:lnRef idx="0"/>
          <a:fillRef idx="0"/>
          <a:effectRef idx="0"/>
          <a:fontRef idx="minor"/>
        </p:style>
      </p:sp>
      <p:sp>
        <p:nvSpPr>
          <p:cNvPr id="582" name="Google Shape;766;p34"/>
          <p:cNvSpPr/>
          <p:nvPr/>
        </p:nvSpPr>
        <p:spPr>
          <a:xfrm>
            <a:off x="4819680" y="2322720"/>
            <a:ext cx="24120" cy="24120"/>
          </a:xfrm>
          <a:custGeom>
            <a:avLst/>
            <a:gdLst/>
            <a:ahLst/>
            <a:rect l="l" t="t" r="r" b="b"/>
            <a:pathLst>
              <a:path w="1256" h="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a:solidFill>
              <a:srgbClr val="ffffff"/>
            </a:solidFill>
            <a:round/>
          </a:ln>
        </p:spPr>
        <p:style>
          <a:lnRef idx="0"/>
          <a:fillRef idx="0"/>
          <a:effectRef idx="0"/>
          <a:fontRef idx="minor"/>
        </p:style>
      </p:sp>
      <p:sp>
        <p:nvSpPr>
          <p:cNvPr id="583" name="Google Shape;767;p34"/>
          <p:cNvSpPr/>
          <p:nvPr/>
        </p:nvSpPr>
        <p:spPr>
          <a:xfrm>
            <a:off x="5717880" y="2486520"/>
            <a:ext cx="24120" cy="24120"/>
          </a:xfrm>
          <a:custGeom>
            <a:avLst/>
            <a:gdLst/>
            <a:ahLst/>
            <a:rect l="l" t="t" r="r" b="b"/>
            <a:pathLst>
              <a:path w="1257" h="1256">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a:solidFill>
              <a:srgbClr val="ffffff"/>
            </a:solidFill>
            <a:round/>
          </a:ln>
        </p:spPr>
        <p:style>
          <a:lnRef idx="0"/>
          <a:fillRef idx="0"/>
          <a:effectRef idx="0"/>
          <a:fontRef idx="minor"/>
        </p:style>
      </p:sp>
      <p:sp>
        <p:nvSpPr>
          <p:cNvPr id="584" name="Google Shape;768;p34"/>
          <p:cNvSpPr/>
          <p:nvPr/>
        </p:nvSpPr>
        <p:spPr>
          <a:xfrm>
            <a:off x="6074280" y="3592800"/>
            <a:ext cx="24120" cy="24120"/>
          </a:xfrm>
          <a:custGeom>
            <a:avLst/>
            <a:gdLst/>
            <a:ahLst/>
            <a:rect l="l" t="t" r="r" b="b"/>
            <a:pathLst>
              <a:path w="1256" h="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a:solidFill>
              <a:srgbClr val="ffffff"/>
            </a:solidFill>
            <a:round/>
          </a:ln>
        </p:spPr>
        <p:style>
          <a:lnRef idx="0"/>
          <a:fillRef idx="0"/>
          <a:effectRef idx="0"/>
          <a:fontRef idx="minor"/>
        </p:style>
      </p:sp>
      <p:sp>
        <p:nvSpPr>
          <p:cNvPr id="585" name="Google Shape;769;p34"/>
          <p:cNvSpPr/>
          <p:nvPr/>
        </p:nvSpPr>
        <p:spPr>
          <a:xfrm>
            <a:off x="5523120" y="3902760"/>
            <a:ext cx="24120" cy="24120"/>
          </a:xfrm>
          <a:custGeom>
            <a:avLst/>
            <a:gdLst/>
            <a:ahLst/>
            <a:rect l="l" t="t" r="r" b="b"/>
            <a:pathLst>
              <a:path w="1257" h="1256">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a:solidFill>
              <a:srgbClr val="ffffff"/>
            </a:solidFill>
            <a:round/>
          </a:ln>
        </p:spPr>
        <p:style>
          <a:lnRef idx="0"/>
          <a:fillRef idx="0"/>
          <a:effectRef idx="0"/>
          <a:fontRef idx="minor"/>
        </p:style>
      </p:sp>
      <p:sp>
        <p:nvSpPr>
          <p:cNvPr id="586" name="Google Shape;770;p34"/>
          <p:cNvSpPr/>
          <p:nvPr/>
        </p:nvSpPr>
        <p:spPr>
          <a:xfrm>
            <a:off x="5533200" y="2187000"/>
            <a:ext cx="224640" cy="224280"/>
          </a:xfrm>
          <a:custGeom>
            <a:avLst/>
            <a:gdLst/>
            <a:ahLst/>
            <a:rect l="l" t="t" r="r" b="b"/>
            <a:pathLst>
              <a:path w="11362" h="11341">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00"/>
            </a:srgbClr>
          </a:solidFill>
          <a:ln w="0">
            <a:noFill/>
          </a:ln>
        </p:spPr>
        <p:style>
          <a:lnRef idx="0"/>
          <a:fillRef idx="0"/>
          <a:effectRef idx="0"/>
          <a:fontRef idx="minor"/>
        </p:style>
      </p:sp>
      <p:sp>
        <p:nvSpPr>
          <p:cNvPr id="587" name="Google Shape;771;p34"/>
          <p:cNvSpPr/>
          <p:nvPr/>
        </p:nvSpPr>
        <p:spPr>
          <a:xfrm>
            <a:off x="5533560" y="1961280"/>
            <a:ext cx="224640" cy="224640"/>
          </a:xfrm>
          <a:custGeom>
            <a:avLst/>
            <a:gdLst/>
            <a:ahLst/>
            <a:rect l="l" t="t" r="r" b="b"/>
            <a:pathLst>
              <a:path w="11363" h="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w="0">
            <a:noFill/>
          </a:ln>
        </p:spPr>
        <p:style>
          <a:lnRef idx="0"/>
          <a:fillRef idx="0"/>
          <a:effectRef idx="0"/>
          <a:fontRef idx="minor"/>
        </p:style>
      </p:sp>
      <p:sp>
        <p:nvSpPr>
          <p:cNvPr id="588" name="Google Shape;772;p34"/>
          <p:cNvSpPr/>
          <p:nvPr/>
        </p:nvSpPr>
        <p:spPr>
          <a:xfrm>
            <a:off x="5758920" y="1961640"/>
            <a:ext cx="225000" cy="225000"/>
          </a:xfrm>
          <a:custGeom>
            <a:avLst/>
            <a:gdLst/>
            <a:ahLst/>
            <a:rect l="l" t="t" r="r" b="b"/>
            <a:pathLst>
              <a:path w="11383" h="11384">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00"/>
            </a:srgbClr>
          </a:solidFill>
          <a:ln w="0">
            <a:noFill/>
          </a:ln>
        </p:spPr>
        <p:style>
          <a:lnRef idx="0"/>
          <a:fillRef idx="0"/>
          <a:effectRef idx="0"/>
          <a:fontRef idx="minor"/>
        </p:style>
      </p:sp>
      <p:sp>
        <p:nvSpPr>
          <p:cNvPr id="589" name="Google Shape;773;p34"/>
          <p:cNvSpPr/>
          <p:nvPr/>
        </p:nvSpPr>
        <p:spPr>
          <a:xfrm>
            <a:off x="5758920" y="2187360"/>
            <a:ext cx="224280" cy="224640"/>
          </a:xfrm>
          <a:custGeom>
            <a:avLst/>
            <a:gdLst/>
            <a:ahLst/>
            <a:rect l="l" t="t" r="r" b="b"/>
            <a:pathLst>
              <a:path w="11342" h="11362">
                <a:moveTo>
                  <a:pt x="8914" y="0"/>
                </a:moveTo>
                <a:cubicBezTo>
                  <a:pt x="8935" y="4917"/>
                  <a:pt x="4938" y="8914"/>
                  <a:pt x="0" y="8914"/>
                </a:cubicBezTo>
                <a:lnTo>
                  <a:pt x="0" y="11362"/>
                </a:lnTo>
                <a:cubicBezTo>
                  <a:pt x="6278" y="11362"/>
                  <a:pt x="11341" y="6277"/>
                  <a:pt x="11341" y="0"/>
                </a:cubicBezTo>
                <a:close/>
              </a:path>
            </a:pathLst>
          </a:custGeom>
          <a:solidFill>
            <a:schemeClr val="accent1"/>
          </a:solidFill>
          <a:ln w="0">
            <a:noFill/>
          </a:ln>
        </p:spPr>
        <p:style>
          <a:lnRef idx="0"/>
          <a:fillRef idx="0"/>
          <a:effectRef idx="0"/>
          <a:fontRef idx="minor"/>
        </p:style>
      </p:sp>
      <p:sp>
        <p:nvSpPr>
          <p:cNvPr id="590" name="Google Shape;774;p34"/>
          <p:cNvSpPr/>
          <p:nvPr/>
        </p:nvSpPr>
        <p:spPr>
          <a:xfrm>
            <a:off x="3533760" y="1402560"/>
            <a:ext cx="559440" cy="154800"/>
          </a:xfrm>
          <a:custGeom>
            <a:avLst/>
            <a:gdLst/>
            <a:ahLst/>
            <a:rect l="l" t="t" r="r" b="b"/>
            <a:pathLst>
              <a:path w="28248" h="7848">
                <a:moveTo>
                  <a:pt x="0" y="7847"/>
                </a:moveTo>
                <a:cubicBezTo>
                  <a:pt x="2930" y="3139"/>
                  <a:pt x="8160" y="1"/>
                  <a:pt x="14124" y="1"/>
                </a:cubicBezTo>
                <a:cubicBezTo>
                  <a:pt x="20087" y="1"/>
                  <a:pt x="25318" y="3139"/>
                  <a:pt x="28247" y="7847"/>
                </a:cubicBezTo>
              </a:path>
            </a:pathLst>
          </a:custGeom>
          <a:noFill/>
          <a:ln cap="rnd" w="28575">
            <a:solidFill>
              <a:srgbClr val="ffffff"/>
            </a:solidFill>
            <a:round/>
          </a:ln>
        </p:spPr>
        <p:style>
          <a:lnRef idx="0"/>
          <a:fillRef idx="0"/>
          <a:effectRef idx="0"/>
          <a:fontRef idx="minor"/>
        </p:style>
      </p:sp>
      <p:sp>
        <p:nvSpPr>
          <p:cNvPr id="591" name="Google Shape;775;p34"/>
          <p:cNvSpPr/>
          <p:nvPr/>
        </p:nvSpPr>
        <p:spPr>
          <a:xfrm>
            <a:off x="4065120" y="1536840"/>
            <a:ext cx="52200" cy="52560"/>
          </a:xfrm>
          <a:custGeom>
            <a:avLst/>
            <a:gdLst/>
            <a:ahLst/>
            <a:rect l="l" t="t" r="r" b="b"/>
            <a:pathLst>
              <a:path w="2677" h="2681">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a:solidFill>
              <a:srgbClr val="ffffff"/>
            </a:solidFill>
            <a:round/>
          </a:ln>
        </p:spPr>
        <p:style>
          <a:lnRef idx="0"/>
          <a:fillRef idx="0"/>
          <a:effectRef idx="0"/>
          <a:fontRef idx="minor"/>
        </p:style>
      </p:sp>
      <p:sp>
        <p:nvSpPr>
          <p:cNvPr id="592" name="Google Shape;776;p34"/>
          <p:cNvSpPr/>
          <p:nvPr/>
        </p:nvSpPr>
        <p:spPr>
          <a:xfrm>
            <a:off x="5187960" y="1744200"/>
            <a:ext cx="559440" cy="154800"/>
          </a:xfrm>
          <a:custGeom>
            <a:avLst/>
            <a:gdLst/>
            <a:ahLst/>
            <a:rect l="l" t="t" r="r" b="b"/>
            <a:pathLst>
              <a:path w="28248" h="7848">
                <a:moveTo>
                  <a:pt x="28247" y="7847"/>
                </a:moveTo>
                <a:cubicBezTo>
                  <a:pt x="25297" y="3139"/>
                  <a:pt x="20066" y="1"/>
                  <a:pt x="14124" y="1"/>
                </a:cubicBezTo>
                <a:cubicBezTo>
                  <a:pt x="8161" y="1"/>
                  <a:pt x="2930" y="3139"/>
                  <a:pt x="1" y="7847"/>
                </a:cubicBezTo>
              </a:path>
            </a:pathLst>
          </a:custGeom>
          <a:solidFill>
            <a:srgbClr val="ffffff"/>
          </a:solidFill>
          <a:ln cap="rnd" w="28575">
            <a:solidFill>
              <a:srgbClr val="ffffff"/>
            </a:solidFill>
            <a:round/>
          </a:ln>
        </p:spPr>
        <p:style>
          <a:lnRef idx="0"/>
          <a:fillRef idx="0"/>
          <a:effectRef idx="0"/>
          <a:fontRef idx="minor"/>
        </p:style>
      </p:sp>
      <p:sp>
        <p:nvSpPr>
          <p:cNvPr id="593" name="Google Shape;777;p34"/>
          <p:cNvSpPr/>
          <p:nvPr/>
        </p:nvSpPr>
        <p:spPr>
          <a:xfrm>
            <a:off x="5168880" y="1888200"/>
            <a:ext cx="52560" cy="52560"/>
          </a:xfrm>
          <a:custGeom>
            <a:avLst/>
            <a:gdLst/>
            <a:ahLst/>
            <a:rect l="l" t="t" r="r" b="b"/>
            <a:pathLst>
              <a:path w="2695" h="2686">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a:solidFill>
              <a:srgbClr val="ffffff"/>
            </a:solidFill>
            <a:round/>
          </a:ln>
        </p:spPr>
        <p:style>
          <a:lnRef idx="0"/>
          <a:fillRef idx="0"/>
          <a:effectRef idx="0"/>
          <a:fontRef idx="minor"/>
        </p:style>
      </p:sp>
      <p:sp>
        <p:nvSpPr>
          <p:cNvPr id="594" name="Google Shape;778;p34"/>
          <p:cNvSpPr/>
          <p:nvPr/>
        </p:nvSpPr>
        <p:spPr>
          <a:xfrm>
            <a:off x="3388680" y="1625760"/>
            <a:ext cx="259920" cy="259920"/>
          </a:xfrm>
          <a:custGeom>
            <a:avLst/>
            <a:gdLst/>
            <a:ahLst/>
            <a:rect l="l" t="t" r="r" b="b"/>
            <a:pathLst>
              <a:path w="13141" h="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a:solidFill>
              <a:srgbClr val="42ffb7"/>
            </a:solidFill>
            <a:round/>
          </a:ln>
        </p:spPr>
        <p:style>
          <a:lnRef idx="0"/>
          <a:fillRef idx="0"/>
          <a:effectRef idx="0"/>
          <a:fontRef idx="minor"/>
        </p:style>
      </p:sp>
      <p:sp>
        <p:nvSpPr>
          <p:cNvPr id="595" name="Google Shape;779;p34"/>
          <p:cNvSpPr/>
          <p:nvPr/>
        </p:nvSpPr>
        <p:spPr>
          <a:xfrm>
            <a:off x="3397320" y="1648080"/>
            <a:ext cx="242280" cy="214920"/>
          </a:xfrm>
          <a:custGeom>
            <a:avLst/>
            <a:gdLst/>
            <a:ahLst/>
            <a:rect l="l" t="t" r="r" b="b"/>
            <a:pathLst>
              <a:path w="12262" h="10884">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a:solidFill>
              <a:srgbClr val="42ffb7"/>
            </a:solidFill>
            <a:round/>
          </a:ln>
        </p:spPr>
        <p:style>
          <a:lnRef idx="0"/>
          <a:fillRef idx="0"/>
          <a:effectRef idx="0"/>
          <a:fontRef idx="minor"/>
        </p:style>
      </p:sp>
      <p:sp>
        <p:nvSpPr>
          <p:cNvPr id="596" name="Google Shape;780;p34"/>
          <p:cNvSpPr/>
          <p:nvPr/>
        </p:nvSpPr>
        <p:spPr>
          <a:xfrm>
            <a:off x="3519000" y="1670040"/>
            <a:ext cx="45720" cy="112680"/>
          </a:xfrm>
          <a:custGeom>
            <a:avLst/>
            <a:gdLst/>
            <a:ahLst/>
            <a:rect l="l" t="t" r="r" b="b"/>
            <a:pathLst>
              <a:path w="2345" h="5713">
                <a:moveTo>
                  <a:pt x="1" y="0"/>
                </a:moveTo>
                <a:lnTo>
                  <a:pt x="1" y="4332"/>
                </a:lnTo>
                <a:lnTo>
                  <a:pt x="2344" y="5713"/>
                </a:lnTo>
              </a:path>
            </a:pathLst>
          </a:custGeom>
          <a:solidFill>
            <a:schemeClr val="accent1"/>
          </a:solidFill>
          <a:ln cap="rnd" w="19050">
            <a:solidFill>
              <a:srgbClr val="42ffb7"/>
            </a:solidFill>
            <a:round/>
          </a:ln>
        </p:spPr>
        <p:style>
          <a:lnRef idx="0"/>
          <a:fillRef idx="0"/>
          <a:effectRef idx="0"/>
          <a:fontRef idx="minor"/>
        </p:style>
      </p:sp>
      <p:sp>
        <p:nvSpPr>
          <p:cNvPr id="597" name="Google Shape;781;p34"/>
          <p:cNvSpPr/>
          <p:nvPr/>
        </p:nvSpPr>
        <p:spPr>
          <a:xfrm>
            <a:off x="4503240" y="1735200"/>
            <a:ext cx="233280" cy="173520"/>
          </a:xfrm>
          <a:custGeom>
            <a:avLst/>
            <a:gdLst/>
            <a:ahLst/>
            <a:rect l="l" t="t" r="r" b="b"/>
            <a:pathLst>
              <a:path w="11802" h="8789">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a:solidFill>
              <a:srgbClr val="ffffff"/>
            </a:solidFill>
            <a:round/>
          </a:ln>
        </p:spPr>
        <p:style>
          <a:lnRef idx="0"/>
          <a:fillRef idx="0"/>
          <a:effectRef idx="0"/>
          <a:fontRef idx="minor"/>
        </p:style>
      </p:sp>
      <p:sp>
        <p:nvSpPr>
          <p:cNvPr id="598" name="Google Shape;782;p34"/>
          <p:cNvSpPr/>
          <p:nvPr/>
        </p:nvSpPr>
        <p:spPr>
          <a:xfrm>
            <a:off x="4091040" y="3286800"/>
            <a:ext cx="232920" cy="173520"/>
          </a:xfrm>
          <a:custGeom>
            <a:avLst/>
            <a:gdLst/>
            <a:ahLst/>
            <a:rect l="l" t="t" r="r" b="b"/>
            <a:pathLst>
              <a:path w="11781" h="8789">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a:solidFill>
              <a:srgbClr val="ffffff"/>
            </a:solidFill>
            <a:round/>
          </a:ln>
        </p:spPr>
        <p:style>
          <a:lnRef idx="0"/>
          <a:fillRef idx="0"/>
          <a:effectRef idx="0"/>
          <a:fontRef idx="minor"/>
        </p:style>
      </p:sp>
      <p:sp>
        <p:nvSpPr>
          <p:cNvPr id="599" name="Google Shape;783;p34"/>
          <p:cNvSpPr/>
          <p:nvPr/>
        </p:nvSpPr>
        <p:spPr>
          <a:xfrm>
            <a:off x="3659040" y="2851200"/>
            <a:ext cx="333720" cy="289800"/>
          </a:xfrm>
          <a:custGeom>
            <a:avLst/>
            <a:gdLst/>
            <a:ahLst/>
            <a:rect l="l" t="t" r="r" b="b"/>
            <a:pathLst>
              <a:path w="16865" h="14648">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w="0">
            <a:noFill/>
          </a:ln>
        </p:spPr>
        <p:style>
          <a:lnRef idx="0"/>
          <a:fillRef idx="0"/>
          <a:effectRef idx="0"/>
          <a:fontRef idx="minor"/>
        </p:style>
      </p:sp>
      <p:sp>
        <p:nvSpPr>
          <p:cNvPr id="600" name="Google Shape;784;p34"/>
          <p:cNvSpPr/>
          <p:nvPr/>
        </p:nvSpPr>
        <p:spPr>
          <a:xfrm>
            <a:off x="5968800" y="3373920"/>
            <a:ext cx="228600" cy="151200"/>
          </a:xfrm>
          <a:custGeom>
            <a:avLst/>
            <a:gdLst/>
            <a:ahLst/>
            <a:rect l="l" t="t" r="r" b="b"/>
            <a:pathLst>
              <a:path w="11572" h="7659">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00"/>
            </a:srgbClr>
          </a:solidFill>
          <a:ln w="0">
            <a:noFill/>
          </a:ln>
        </p:spPr>
        <p:style>
          <a:lnRef idx="0"/>
          <a:fillRef idx="0"/>
          <a:effectRef idx="0"/>
          <a:fontRef idx="minor"/>
        </p:style>
      </p:sp>
      <p:sp>
        <p:nvSpPr>
          <p:cNvPr id="601" name="Google Shape;785;p34"/>
          <p:cNvSpPr/>
          <p:nvPr/>
        </p:nvSpPr>
        <p:spPr>
          <a:xfrm>
            <a:off x="5968800" y="3373920"/>
            <a:ext cx="228960" cy="122040"/>
          </a:xfrm>
          <a:custGeom>
            <a:avLst/>
            <a:gdLst/>
            <a:ahLst/>
            <a:rect l="l" t="t" r="r" b="b"/>
            <a:pathLst>
              <a:path w="11593" h="6195">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w="0">
            <a:noFill/>
          </a:ln>
        </p:spPr>
        <p:style>
          <a:lnRef idx="0"/>
          <a:fillRef idx="0"/>
          <a:effectRef idx="0"/>
          <a:fontRef idx="minor"/>
        </p:style>
      </p:sp>
      <p:sp>
        <p:nvSpPr>
          <p:cNvPr id="602" name="Google Shape;786;p34"/>
          <p:cNvSpPr/>
          <p:nvPr/>
        </p:nvSpPr>
        <p:spPr>
          <a:xfrm>
            <a:off x="2564280" y="2131560"/>
            <a:ext cx="273600" cy="110520"/>
          </a:xfrm>
          <a:custGeom>
            <a:avLst/>
            <a:gdLst/>
            <a:ahLst/>
            <a:rect l="l" t="t" r="r" b="b"/>
            <a:pathLst>
              <a:path w="13832" h="5608">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w="0">
            <a:noFill/>
          </a:ln>
        </p:spPr>
        <p:style>
          <a:lnRef idx="0"/>
          <a:fillRef idx="0"/>
          <a:effectRef idx="0"/>
          <a:fontRef idx="minor"/>
        </p:style>
      </p:sp>
      <p:sp>
        <p:nvSpPr>
          <p:cNvPr id="603" name="Google Shape;787;p34"/>
          <p:cNvSpPr/>
          <p:nvPr/>
        </p:nvSpPr>
        <p:spPr>
          <a:xfrm>
            <a:off x="2564280" y="2106360"/>
            <a:ext cx="190800" cy="135360"/>
          </a:xfrm>
          <a:custGeom>
            <a:avLst/>
            <a:gdLst/>
            <a:ahLst/>
            <a:rect l="l" t="t" r="r" b="b"/>
            <a:pathLst>
              <a:path w="9668" h="6863">
                <a:moveTo>
                  <a:pt x="6926" y="0"/>
                </a:moveTo>
                <a:lnTo>
                  <a:pt x="1" y="6863"/>
                </a:lnTo>
                <a:lnTo>
                  <a:pt x="1" y="6863"/>
                </a:lnTo>
                <a:lnTo>
                  <a:pt x="9667" y="816"/>
                </a:lnTo>
                <a:lnTo>
                  <a:pt x="6926" y="0"/>
                </a:lnTo>
                <a:close/>
              </a:path>
            </a:pathLst>
          </a:custGeom>
          <a:solidFill>
            <a:schemeClr val="accent1"/>
          </a:solidFill>
          <a:ln w="0">
            <a:noFill/>
          </a:ln>
        </p:spPr>
        <p:style>
          <a:lnRef idx="0"/>
          <a:fillRef idx="0"/>
          <a:effectRef idx="0"/>
          <a:fontRef idx="minor"/>
        </p:style>
      </p:sp>
      <p:sp>
        <p:nvSpPr>
          <p:cNvPr id="604" name="Google Shape;788;p34"/>
          <p:cNvSpPr/>
          <p:nvPr/>
        </p:nvSpPr>
        <p:spPr>
          <a:xfrm>
            <a:off x="5990040" y="2710800"/>
            <a:ext cx="192240" cy="217440"/>
          </a:xfrm>
          <a:custGeom>
            <a:avLst/>
            <a:gdLst/>
            <a:ahLst/>
            <a:rect l="l" t="t" r="r" b="b"/>
            <a:pathLst>
              <a:path w="9730" h="11012">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w="0">
            <a:noFill/>
          </a:ln>
        </p:spPr>
        <p:style>
          <a:lnRef idx="0"/>
          <a:fillRef idx="0"/>
          <a:effectRef idx="0"/>
          <a:fontRef idx="minor"/>
        </p:style>
      </p:sp>
      <p:sp>
        <p:nvSpPr>
          <p:cNvPr id="605" name="Google Shape;789;p34"/>
          <p:cNvSpPr/>
          <p:nvPr/>
        </p:nvSpPr>
        <p:spPr>
          <a:xfrm>
            <a:off x="4602240" y="2749320"/>
            <a:ext cx="100800" cy="100800"/>
          </a:xfrm>
          <a:custGeom>
            <a:avLst/>
            <a:gdLst/>
            <a:ahLst/>
            <a:rect l="l" t="t" r="r" b="b"/>
            <a:pathLst>
              <a:path w="5127" h="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w="0">
            <a:noFill/>
          </a:ln>
        </p:spPr>
        <p:style>
          <a:lnRef idx="0"/>
          <a:fillRef idx="0"/>
          <a:effectRef idx="0"/>
          <a:fontRef idx="minor"/>
        </p:style>
      </p:sp>
      <p:sp>
        <p:nvSpPr>
          <p:cNvPr id="606" name="Google Shape;790;p34"/>
          <p:cNvSpPr/>
          <p:nvPr/>
        </p:nvSpPr>
        <p:spPr>
          <a:xfrm>
            <a:off x="4581360" y="2862000"/>
            <a:ext cx="142920" cy="143280"/>
          </a:xfrm>
          <a:custGeom>
            <a:avLst/>
            <a:gdLst/>
            <a:ahLst/>
            <a:rect l="l" t="t" r="r" b="b"/>
            <a:pathLst>
              <a:path w="7240" h="7262">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w="0">
            <a:noFill/>
          </a:ln>
        </p:spPr>
        <p:style>
          <a:lnRef idx="0"/>
          <a:fillRef idx="0"/>
          <a:effectRef idx="0"/>
          <a:fontRef idx="minor"/>
        </p:style>
      </p:sp>
      <p:sp>
        <p:nvSpPr>
          <p:cNvPr id="607" name="Google Shape;791;p34"/>
          <p:cNvSpPr/>
          <p:nvPr/>
        </p:nvSpPr>
        <p:spPr>
          <a:xfrm>
            <a:off x="4527720" y="2249280"/>
            <a:ext cx="7560" cy="11880"/>
          </a:xfrm>
          <a:custGeom>
            <a:avLst/>
            <a:gdLst/>
            <a:ahLst/>
            <a:rect l="l" t="t" r="r" b="b"/>
            <a:pathLst>
              <a:path w="419" h="629">
                <a:moveTo>
                  <a:pt x="84" y="1"/>
                </a:moveTo>
                <a:lnTo>
                  <a:pt x="0" y="566"/>
                </a:lnTo>
                <a:lnTo>
                  <a:pt x="356" y="628"/>
                </a:lnTo>
                <a:lnTo>
                  <a:pt x="419" y="22"/>
                </a:lnTo>
                <a:lnTo>
                  <a:pt x="84" y="1"/>
                </a:lnTo>
                <a:close/>
              </a:path>
            </a:pathLst>
          </a:custGeom>
          <a:solidFill>
            <a:srgbClr val="1effc1"/>
          </a:solidFill>
          <a:ln w="19050">
            <a:solidFill>
              <a:srgbClr val="ffffff"/>
            </a:solidFill>
            <a:round/>
          </a:ln>
        </p:spPr>
        <p:style>
          <a:lnRef idx="0"/>
          <a:fillRef idx="0"/>
          <a:effectRef idx="0"/>
          <a:fontRef idx="minor"/>
        </p:style>
      </p:sp>
      <p:sp>
        <p:nvSpPr>
          <p:cNvPr id="608" name="Google Shape;792;p34"/>
          <p:cNvSpPr/>
          <p:nvPr/>
        </p:nvSpPr>
        <p:spPr>
          <a:xfrm>
            <a:off x="4529880" y="2228760"/>
            <a:ext cx="7200" cy="11160"/>
          </a:xfrm>
          <a:custGeom>
            <a:avLst/>
            <a:gdLst/>
            <a:ahLst/>
            <a:rect l="l" t="t" r="r" b="b"/>
            <a:pathLst>
              <a:path w="399" h="608">
                <a:moveTo>
                  <a:pt x="64" y="1"/>
                </a:moveTo>
                <a:lnTo>
                  <a:pt x="1" y="586"/>
                </a:lnTo>
                <a:lnTo>
                  <a:pt x="377" y="607"/>
                </a:lnTo>
                <a:lnTo>
                  <a:pt x="398" y="21"/>
                </a:lnTo>
                <a:lnTo>
                  <a:pt x="64" y="1"/>
                </a:lnTo>
                <a:close/>
              </a:path>
            </a:pathLst>
          </a:custGeom>
          <a:solidFill>
            <a:srgbClr val="1effc1"/>
          </a:solidFill>
          <a:ln w="19050">
            <a:solidFill>
              <a:srgbClr val="ffffff"/>
            </a:solidFill>
            <a:round/>
          </a:ln>
        </p:spPr>
        <p:style>
          <a:lnRef idx="0"/>
          <a:fillRef idx="0"/>
          <a:effectRef idx="0"/>
          <a:fontRef idx="minor"/>
        </p:style>
      </p:sp>
      <p:sp>
        <p:nvSpPr>
          <p:cNvPr id="609" name="Google Shape;793;p34"/>
          <p:cNvSpPr/>
          <p:nvPr/>
        </p:nvSpPr>
        <p:spPr>
          <a:xfrm>
            <a:off x="4531320" y="2208600"/>
            <a:ext cx="6840" cy="10800"/>
          </a:xfrm>
          <a:custGeom>
            <a:avLst/>
            <a:gdLst/>
            <a:ahLst/>
            <a:rect l="l" t="t" r="r" b="b"/>
            <a:pathLst>
              <a:path w="378" h="587">
                <a:moveTo>
                  <a:pt x="1" y="0"/>
                </a:moveTo>
                <a:lnTo>
                  <a:pt x="1" y="586"/>
                </a:lnTo>
                <a:lnTo>
                  <a:pt x="335" y="586"/>
                </a:lnTo>
                <a:lnTo>
                  <a:pt x="377" y="0"/>
                </a:lnTo>
                <a:close/>
              </a:path>
            </a:pathLst>
          </a:custGeom>
          <a:solidFill>
            <a:srgbClr val="1effc1"/>
          </a:solidFill>
          <a:ln w="19050">
            <a:solidFill>
              <a:srgbClr val="ffffff"/>
            </a:solidFill>
            <a:round/>
          </a:ln>
        </p:spPr>
        <p:style>
          <a:lnRef idx="0"/>
          <a:fillRef idx="0"/>
          <a:effectRef idx="0"/>
          <a:fontRef idx="minor"/>
        </p:style>
      </p:sp>
      <p:sp>
        <p:nvSpPr>
          <p:cNvPr id="610" name="Google Shape;794;p34"/>
          <p:cNvSpPr/>
          <p:nvPr/>
        </p:nvSpPr>
        <p:spPr>
          <a:xfrm>
            <a:off x="4515120" y="2310120"/>
            <a:ext cx="9360" cy="11880"/>
          </a:xfrm>
          <a:custGeom>
            <a:avLst/>
            <a:gdLst/>
            <a:ahLst/>
            <a:rect l="l" t="t" r="r" b="b"/>
            <a:pathLst>
              <a:path w="503" h="637">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a:solidFill>
              <a:srgbClr val="ffffff"/>
            </a:solidFill>
            <a:round/>
          </a:ln>
        </p:spPr>
        <p:style>
          <a:lnRef idx="0"/>
          <a:fillRef idx="0"/>
          <a:effectRef idx="0"/>
          <a:fontRef idx="minor"/>
        </p:style>
      </p:sp>
      <p:sp>
        <p:nvSpPr>
          <p:cNvPr id="611" name="Google Shape;795;p34"/>
          <p:cNvSpPr/>
          <p:nvPr/>
        </p:nvSpPr>
        <p:spPr>
          <a:xfrm>
            <a:off x="4520520" y="2289600"/>
            <a:ext cx="8280" cy="12600"/>
          </a:xfrm>
          <a:custGeom>
            <a:avLst/>
            <a:gdLst/>
            <a:ahLst/>
            <a:rect l="l" t="t" r="r" b="b"/>
            <a:pathLst>
              <a:path w="461" h="67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a:solidFill>
              <a:srgbClr val="ffffff"/>
            </a:solidFill>
            <a:round/>
          </a:ln>
        </p:spPr>
        <p:style>
          <a:lnRef idx="0"/>
          <a:fillRef idx="0"/>
          <a:effectRef idx="0"/>
          <a:fontRef idx="minor"/>
        </p:style>
      </p:sp>
      <p:sp>
        <p:nvSpPr>
          <p:cNvPr id="612" name="Google Shape;796;p34"/>
          <p:cNvSpPr/>
          <p:nvPr/>
        </p:nvSpPr>
        <p:spPr>
          <a:xfrm>
            <a:off x="4524840" y="2269440"/>
            <a:ext cx="7920" cy="11880"/>
          </a:xfrm>
          <a:custGeom>
            <a:avLst/>
            <a:gdLst/>
            <a:ahLst/>
            <a:rect l="l" t="t" r="r" b="b"/>
            <a:pathLst>
              <a:path w="441" h="628">
                <a:moveTo>
                  <a:pt x="105" y="0"/>
                </a:moveTo>
                <a:lnTo>
                  <a:pt x="1" y="565"/>
                </a:lnTo>
                <a:lnTo>
                  <a:pt x="336" y="628"/>
                </a:lnTo>
                <a:lnTo>
                  <a:pt x="440" y="42"/>
                </a:lnTo>
                <a:lnTo>
                  <a:pt x="105" y="0"/>
                </a:lnTo>
                <a:close/>
              </a:path>
            </a:pathLst>
          </a:custGeom>
          <a:solidFill>
            <a:srgbClr val="1effc1"/>
          </a:solidFill>
          <a:ln w="19050">
            <a:solidFill>
              <a:srgbClr val="ffffff"/>
            </a:solidFill>
            <a:round/>
          </a:ln>
        </p:spPr>
        <p:style>
          <a:lnRef idx="0"/>
          <a:fillRef idx="0"/>
          <a:effectRef idx="0"/>
          <a:fontRef idx="minor"/>
        </p:style>
      </p:sp>
      <p:sp>
        <p:nvSpPr>
          <p:cNvPr id="613" name="Google Shape;797;p34"/>
          <p:cNvSpPr/>
          <p:nvPr/>
        </p:nvSpPr>
        <p:spPr>
          <a:xfrm>
            <a:off x="4494600" y="2367720"/>
            <a:ext cx="10440" cy="12240"/>
          </a:xfrm>
          <a:custGeom>
            <a:avLst/>
            <a:gdLst/>
            <a:ahLst/>
            <a:rect l="l" t="t" r="r" b="b"/>
            <a:pathLst>
              <a:path w="566" h="65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a:solidFill>
              <a:srgbClr val="ffffff"/>
            </a:solidFill>
            <a:round/>
          </a:ln>
        </p:spPr>
        <p:style>
          <a:lnRef idx="0"/>
          <a:fillRef idx="0"/>
          <a:effectRef idx="0"/>
          <a:fontRef idx="minor"/>
        </p:style>
      </p:sp>
      <p:sp>
        <p:nvSpPr>
          <p:cNvPr id="614" name="Google Shape;798;p34"/>
          <p:cNvSpPr/>
          <p:nvPr/>
        </p:nvSpPr>
        <p:spPr>
          <a:xfrm>
            <a:off x="4502520" y="2348640"/>
            <a:ext cx="9720" cy="12240"/>
          </a:xfrm>
          <a:custGeom>
            <a:avLst/>
            <a:gdLst/>
            <a:ahLst/>
            <a:rect l="l" t="t" r="r" b="b"/>
            <a:pathLst>
              <a:path w="524" h="65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a:solidFill>
              <a:srgbClr val="ffffff"/>
            </a:solidFill>
            <a:round/>
          </a:ln>
        </p:spPr>
        <p:style>
          <a:lnRef idx="0"/>
          <a:fillRef idx="0"/>
          <a:effectRef idx="0"/>
          <a:fontRef idx="minor"/>
        </p:style>
      </p:sp>
      <p:sp>
        <p:nvSpPr>
          <p:cNvPr id="615" name="Google Shape;799;p34"/>
          <p:cNvSpPr/>
          <p:nvPr/>
        </p:nvSpPr>
        <p:spPr>
          <a:xfrm>
            <a:off x="4509000" y="2328480"/>
            <a:ext cx="9720" cy="12960"/>
          </a:xfrm>
          <a:custGeom>
            <a:avLst/>
            <a:gdLst/>
            <a:ahLst/>
            <a:rect l="l" t="t" r="r" b="b"/>
            <a:pathLst>
              <a:path w="524" h="691">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a:solidFill>
              <a:srgbClr val="ffffff"/>
            </a:solidFill>
            <a:round/>
          </a:ln>
        </p:spPr>
        <p:style>
          <a:lnRef idx="0"/>
          <a:fillRef idx="0"/>
          <a:effectRef idx="0"/>
          <a:fontRef idx="minor"/>
        </p:style>
      </p:sp>
      <p:sp>
        <p:nvSpPr>
          <p:cNvPr id="616" name="Google Shape;800;p34"/>
          <p:cNvSpPr/>
          <p:nvPr/>
        </p:nvSpPr>
        <p:spPr>
          <a:xfrm>
            <a:off x="4465440" y="2422080"/>
            <a:ext cx="11160" cy="12960"/>
          </a:xfrm>
          <a:custGeom>
            <a:avLst/>
            <a:gdLst/>
            <a:ahLst/>
            <a:rect l="l" t="t" r="r" b="b"/>
            <a:pathLst>
              <a:path w="608" h="692">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a:solidFill>
              <a:srgbClr val="ffffff"/>
            </a:solidFill>
            <a:round/>
          </a:ln>
        </p:spPr>
        <p:style>
          <a:lnRef idx="0"/>
          <a:fillRef idx="0"/>
          <a:effectRef idx="0"/>
          <a:fontRef idx="minor"/>
        </p:style>
      </p:sp>
      <p:sp>
        <p:nvSpPr>
          <p:cNvPr id="617" name="Google Shape;801;p34"/>
          <p:cNvSpPr/>
          <p:nvPr/>
        </p:nvSpPr>
        <p:spPr>
          <a:xfrm>
            <a:off x="4476600" y="2405160"/>
            <a:ext cx="10800" cy="12960"/>
          </a:xfrm>
          <a:custGeom>
            <a:avLst/>
            <a:gdLst/>
            <a:ahLst/>
            <a:rect l="l" t="t" r="r" b="b"/>
            <a:pathLst>
              <a:path w="587" h="694">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a:solidFill>
              <a:srgbClr val="ffffff"/>
            </a:solidFill>
            <a:round/>
          </a:ln>
        </p:spPr>
        <p:style>
          <a:lnRef idx="0"/>
          <a:fillRef idx="0"/>
          <a:effectRef idx="0"/>
          <a:fontRef idx="minor"/>
        </p:style>
      </p:sp>
      <p:sp>
        <p:nvSpPr>
          <p:cNvPr id="618" name="Google Shape;802;p34"/>
          <p:cNvSpPr/>
          <p:nvPr/>
        </p:nvSpPr>
        <p:spPr>
          <a:xfrm>
            <a:off x="4485960" y="2386440"/>
            <a:ext cx="10800" cy="12960"/>
          </a:xfrm>
          <a:custGeom>
            <a:avLst/>
            <a:gdLst/>
            <a:ahLst/>
            <a:rect l="l" t="t" r="r" b="b"/>
            <a:pathLst>
              <a:path w="587" h="691">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a:solidFill>
              <a:srgbClr val="ffffff"/>
            </a:solidFill>
            <a:round/>
          </a:ln>
        </p:spPr>
        <p:style>
          <a:lnRef idx="0"/>
          <a:fillRef idx="0"/>
          <a:effectRef idx="0"/>
          <a:fontRef idx="minor"/>
        </p:style>
      </p:sp>
      <p:sp>
        <p:nvSpPr>
          <p:cNvPr id="619" name="Google Shape;803;p34"/>
          <p:cNvSpPr/>
          <p:nvPr/>
        </p:nvSpPr>
        <p:spPr>
          <a:xfrm>
            <a:off x="4429800" y="2473200"/>
            <a:ext cx="11880" cy="12240"/>
          </a:xfrm>
          <a:custGeom>
            <a:avLst/>
            <a:gdLst/>
            <a:ahLst/>
            <a:rect l="l" t="t" r="r" b="b"/>
            <a:pathLst>
              <a:path w="628" h="65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a:solidFill>
              <a:srgbClr val="ffffff"/>
            </a:solidFill>
            <a:round/>
          </a:ln>
        </p:spPr>
        <p:style>
          <a:lnRef idx="0"/>
          <a:fillRef idx="0"/>
          <a:effectRef idx="0"/>
          <a:fontRef idx="minor"/>
        </p:style>
      </p:sp>
      <p:sp>
        <p:nvSpPr>
          <p:cNvPr id="620" name="Google Shape;804;p34"/>
          <p:cNvSpPr/>
          <p:nvPr/>
        </p:nvSpPr>
        <p:spPr>
          <a:xfrm>
            <a:off x="4442400" y="2456640"/>
            <a:ext cx="12240" cy="12600"/>
          </a:xfrm>
          <a:custGeom>
            <a:avLst/>
            <a:gdLst/>
            <a:ahLst/>
            <a:rect l="l" t="t" r="r" b="b"/>
            <a:pathLst>
              <a:path w="650" h="671">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a:solidFill>
              <a:srgbClr val="ffffff"/>
            </a:solidFill>
            <a:round/>
          </a:ln>
        </p:spPr>
        <p:style>
          <a:lnRef idx="0"/>
          <a:fillRef idx="0"/>
          <a:effectRef idx="0"/>
          <a:fontRef idx="minor"/>
        </p:style>
      </p:sp>
      <p:sp>
        <p:nvSpPr>
          <p:cNvPr id="621" name="Google Shape;805;p34"/>
          <p:cNvSpPr/>
          <p:nvPr/>
        </p:nvSpPr>
        <p:spPr>
          <a:xfrm>
            <a:off x="4454640" y="2440440"/>
            <a:ext cx="11160" cy="12240"/>
          </a:xfrm>
          <a:custGeom>
            <a:avLst/>
            <a:gdLst/>
            <a:ahLst/>
            <a:rect l="l" t="t" r="r" b="b"/>
            <a:pathLst>
              <a:path w="608" h="652">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a:solidFill>
              <a:srgbClr val="ffffff"/>
            </a:solidFill>
            <a:round/>
          </a:ln>
        </p:spPr>
        <p:style>
          <a:lnRef idx="0"/>
          <a:fillRef idx="0"/>
          <a:effectRef idx="0"/>
          <a:fontRef idx="minor"/>
        </p:style>
      </p:sp>
      <p:sp>
        <p:nvSpPr>
          <p:cNvPr id="622" name="Google Shape;806;p34"/>
          <p:cNvSpPr/>
          <p:nvPr/>
        </p:nvSpPr>
        <p:spPr>
          <a:xfrm>
            <a:off x="4386600" y="2517480"/>
            <a:ext cx="12600" cy="12600"/>
          </a:xfrm>
          <a:custGeom>
            <a:avLst/>
            <a:gdLst/>
            <a:ahLst/>
            <a:rect l="l" t="t" r="r" b="b"/>
            <a:pathLst>
              <a:path w="670" h="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a:solidFill>
              <a:srgbClr val="ffffff"/>
            </a:solidFill>
            <a:round/>
          </a:ln>
        </p:spPr>
        <p:style>
          <a:lnRef idx="0"/>
          <a:fillRef idx="0"/>
          <a:effectRef idx="0"/>
          <a:fontRef idx="minor"/>
        </p:style>
      </p:sp>
      <p:sp>
        <p:nvSpPr>
          <p:cNvPr id="623" name="Google Shape;807;p34"/>
          <p:cNvSpPr/>
          <p:nvPr/>
        </p:nvSpPr>
        <p:spPr>
          <a:xfrm>
            <a:off x="4402080" y="2504160"/>
            <a:ext cx="12240" cy="12240"/>
          </a:xfrm>
          <a:custGeom>
            <a:avLst/>
            <a:gdLst/>
            <a:ahLst/>
            <a:rect l="l" t="t" r="r" b="b"/>
            <a:pathLst>
              <a:path w="649" h="652">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a:solidFill>
              <a:srgbClr val="ffffff"/>
            </a:solidFill>
            <a:round/>
          </a:ln>
        </p:spPr>
        <p:style>
          <a:lnRef idx="0"/>
          <a:fillRef idx="0"/>
          <a:effectRef idx="0"/>
          <a:fontRef idx="minor"/>
        </p:style>
      </p:sp>
      <p:sp>
        <p:nvSpPr>
          <p:cNvPr id="624" name="Google Shape;808;p34"/>
          <p:cNvSpPr/>
          <p:nvPr/>
        </p:nvSpPr>
        <p:spPr>
          <a:xfrm>
            <a:off x="4415760" y="2488680"/>
            <a:ext cx="12600" cy="12600"/>
          </a:xfrm>
          <a:custGeom>
            <a:avLst/>
            <a:gdLst/>
            <a:ahLst/>
            <a:rect l="l" t="t" r="r" b="b"/>
            <a:pathLst>
              <a:path w="671" h="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a:solidFill>
              <a:srgbClr val="ffffff"/>
            </a:solidFill>
            <a:round/>
          </a:ln>
        </p:spPr>
        <p:style>
          <a:lnRef idx="0"/>
          <a:fillRef idx="0"/>
          <a:effectRef idx="0"/>
          <a:fontRef idx="minor"/>
        </p:style>
      </p:sp>
      <p:sp>
        <p:nvSpPr>
          <p:cNvPr id="625" name="Google Shape;809;p34"/>
          <p:cNvSpPr/>
          <p:nvPr/>
        </p:nvSpPr>
        <p:spPr>
          <a:xfrm>
            <a:off x="4338000" y="2556720"/>
            <a:ext cx="12240" cy="11160"/>
          </a:xfrm>
          <a:custGeom>
            <a:avLst/>
            <a:gdLst/>
            <a:ahLst/>
            <a:rect l="l" t="t" r="r" b="b"/>
            <a:pathLst>
              <a:path w="649" h="607">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a:solidFill>
              <a:srgbClr val="ffffff"/>
            </a:solidFill>
            <a:round/>
          </a:ln>
        </p:spPr>
        <p:style>
          <a:lnRef idx="0"/>
          <a:fillRef idx="0"/>
          <a:effectRef idx="0"/>
          <a:fontRef idx="minor"/>
        </p:style>
      </p:sp>
      <p:sp>
        <p:nvSpPr>
          <p:cNvPr id="626" name="Google Shape;810;p34"/>
          <p:cNvSpPr/>
          <p:nvPr/>
        </p:nvSpPr>
        <p:spPr>
          <a:xfrm>
            <a:off x="4354920" y="2543760"/>
            <a:ext cx="12600" cy="12240"/>
          </a:xfrm>
          <a:custGeom>
            <a:avLst/>
            <a:gdLst/>
            <a:ahLst/>
            <a:rect l="l" t="t" r="r" b="b"/>
            <a:pathLst>
              <a:path w="670" h="65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a:solidFill>
              <a:srgbClr val="ffffff"/>
            </a:solidFill>
            <a:round/>
          </a:ln>
        </p:spPr>
        <p:style>
          <a:lnRef idx="0"/>
          <a:fillRef idx="0"/>
          <a:effectRef idx="0"/>
          <a:fontRef idx="minor"/>
        </p:style>
      </p:sp>
      <p:sp>
        <p:nvSpPr>
          <p:cNvPr id="627" name="Google Shape;811;p34"/>
          <p:cNvSpPr/>
          <p:nvPr/>
        </p:nvSpPr>
        <p:spPr>
          <a:xfrm>
            <a:off x="4370760" y="2531520"/>
            <a:ext cx="12240" cy="11880"/>
          </a:xfrm>
          <a:custGeom>
            <a:avLst/>
            <a:gdLst/>
            <a:ahLst/>
            <a:rect l="l" t="t" r="r" b="b"/>
            <a:pathLst>
              <a:path w="649" h="62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a:solidFill>
              <a:srgbClr val="ffffff"/>
            </a:solidFill>
            <a:round/>
          </a:ln>
        </p:spPr>
        <p:style>
          <a:lnRef idx="0"/>
          <a:fillRef idx="0"/>
          <a:effectRef idx="0"/>
          <a:fontRef idx="minor"/>
        </p:style>
      </p:sp>
      <p:sp>
        <p:nvSpPr>
          <p:cNvPr id="628" name="Google Shape;812;p34"/>
          <p:cNvSpPr/>
          <p:nvPr/>
        </p:nvSpPr>
        <p:spPr>
          <a:xfrm>
            <a:off x="4284720" y="2587680"/>
            <a:ext cx="12960" cy="10800"/>
          </a:xfrm>
          <a:custGeom>
            <a:avLst/>
            <a:gdLst/>
            <a:ahLst/>
            <a:rect l="l" t="t" r="r" b="b"/>
            <a:pathLst>
              <a:path w="692" h="587">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a:solidFill>
              <a:srgbClr val="ffffff"/>
            </a:solidFill>
            <a:round/>
          </a:ln>
        </p:spPr>
        <p:style>
          <a:lnRef idx="0"/>
          <a:fillRef idx="0"/>
          <a:effectRef idx="0"/>
          <a:fontRef idx="minor"/>
        </p:style>
      </p:sp>
      <p:sp>
        <p:nvSpPr>
          <p:cNvPr id="629" name="Google Shape;813;p34"/>
          <p:cNvSpPr/>
          <p:nvPr/>
        </p:nvSpPr>
        <p:spPr>
          <a:xfrm>
            <a:off x="4302720" y="2577600"/>
            <a:ext cx="12600" cy="11160"/>
          </a:xfrm>
          <a:custGeom>
            <a:avLst/>
            <a:gdLst/>
            <a:ahLst/>
            <a:rect l="l" t="t" r="r" b="b"/>
            <a:pathLst>
              <a:path w="671" h="608">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a:solidFill>
              <a:srgbClr val="ffffff"/>
            </a:solidFill>
            <a:round/>
          </a:ln>
        </p:spPr>
        <p:style>
          <a:lnRef idx="0"/>
          <a:fillRef idx="0"/>
          <a:effectRef idx="0"/>
          <a:fontRef idx="minor"/>
        </p:style>
      </p:sp>
      <p:sp>
        <p:nvSpPr>
          <p:cNvPr id="630" name="Google Shape;814;p34"/>
          <p:cNvSpPr/>
          <p:nvPr/>
        </p:nvSpPr>
        <p:spPr>
          <a:xfrm>
            <a:off x="4321080" y="2567520"/>
            <a:ext cx="12600" cy="11160"/>
          </a:xfrm>
          <a:custGeom>
            <a:avLst/>
            <a:gdLst/>
            <a:ahLst/>
            <a:rect l="l" t="t" r="r" b="b"/>
            <a:pathLst>
              <a:path w="670" h="607">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a:solidFill>
              <a:srgbClr val="ffffff"/>
            </a:solidFill>
            <a:round/>
          </a:ln>
        </p:spPr>
        <p:style>
          <a:lnRef idx="0"/>
          <a:fillRef idx="0"/>
          <a:effectRef idx="0"/>
          <a:fontRef idx="minor"/>
        </p:style>
      </p:sp>
      <p:sp>
        <p:nvSpPr>
          <p:cNvPr id="631" name="Google Shape;815;p34"/>
          <p:cNvSpPr/>
          <p:nvPr/>
        </p:nvSpPr>
        <p:spPr>
          <a:xfrm>
            <a:off x="4227840" y="2611080"/>
            <a:ext cx="12600" cy="9720"/>
          </a:xfrm>
          <a:custGeom>
            <a:avLst/>
            <a:gdLst/>
            <a:ahLst/>
            <a:rect l="l" t="t" r="r" b="b"/>
            <a:pathLst>
              <a:path w="670" h="524">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a:solidFill>
              <a:srgbClr val="ffffff"/>
            </a:solidFill>
            <a:round/>
          </a:ln>
        </p:spPr>
        <p:style>
          <a:lnRef idx="0"/>
          <a:fillRef idx="0"/>
          <a:effectRef idx="0"/>
          <a:fontRef idx="minor"/>
        </p:style>
      </p:sp>
      <p:sp>
        <p:nvSpPr>
          <p:cNvPr id="632" name="Google Shape;816;p34"/>
          <p:cNvSpPr/>
          <p:nvPr/>
        </p:nvSpPr>
        <p:spPr>
          <a:xfrm>
            <a:off x="4246920" y="2604600"/>
            <a:ext cx="12240" cy="9720"/>
          </a:xfrm>
          <a:custGeom>
            <a:avLst/>
            <a:gdLst/>
            <a:ahLst/>
            <a:rect l="l" t="t" r="r" b="b"/>
            <a:pathLst>
              <a:path w="650" h="528">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a:solidFill>
              <a:srgbClr val="ffffff"/>
            </a:solidFill>
            <a:round/>
          </a:ln>
        </p:spPr>
        <p:style>
          <a:lnRef idx="0"/>
          <a:fillRef idx="0"/>
          <a:effectRef idx="0"/>
          <a:fontRef idx="minor"/>
        </p:style>
      </p:sp>
      <p:sp>
        <p:nvSpPr>
          <p:cNvPr id="633" name="Google Shape;817;p34"/>
          <p:cNvSpPr/>
          <p:nvPr/>
        </p:nvSpPr>
        <p:spPr>
          <a:xfrm>
            <a:off x="4266000" y="2596320"/>
            <a:ext cx="12240" cy="10440"/>
          </a:xfrm>
          <a:custGeom>
            <a:avLst/>
            <a:gdLst/>
            <a:ahLst/>
            <a:rect l="l" t="t" r="r" b="b"/>
            <a:pathLst>
              <a:path w="650" h="566">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a:solidFill>
              <a:srgbClr val="ffffff"/>
            </a:solidFill>
            <a:round/>
          </a:ln>
        </p:spPr>
        <p:style>
          <a:lnRef idx="0"/>
          <a:fillRef idx="0"/>
          <a:effectRef idx="0"/>
          <a:fontRef idx="minor"/>
        </p:style>
      </p:sp>
      <p:sp>
        <p:nvSpPr>
          <p:cNvPr id="634" name="Google Shape;818;p34"/>
          <p:cNvSpPr/>
          <p:nvPr/>
        </p:nvSpPr>
        <p:spPr>
          <a:xfrm>
            <a:off x="4167720" y="2626560"/>
            <a:ext cx="11880" cy="7920"/>
          </a:xfrm>
          <a:custGeom>
            <a:avLst/>
            <a:gdLst/>
            <a:ahLst/>
            <a:rect l="l" t="t" r="r" b="b"/>
            <a:pathLst>
              <a:path w="629" h="440">
                <a:moveTo>
                  <a:pt x="565" y="0"/>
                </a:moveTo>
                <a:lnTo>
                  <a:pt x="1" y="105"/>
                </a:lnTo>
                <a:lnTo>
                  <a:pt x="42" y="440"/>
                </a:lnTo>
                <a:lnTo>
                  <a:pt x="628" y="335"/>
                </a:lnTo>
                <a:lnTo>
                  <a:pt x="565" y="0"/>
                </a:lnTo>
                <a:close/>
              </a:path>
            </a:pathLst>
          </a:custGeom>
          <a:solidFill>
            <a:srgbClr val="1effc1"/>
          </a:solidFill>
          <a:ln w="19050">
            <a:solidFill>
              <a:srgbClr val="ffffff"/>
            </a:solidFill>
            <a:round/>
          </a:ln>
        </p:spPr>
        <p:style>
          <a:lnRef idx="0"/>
          <a:fillRef idx="0"/>
          <a:effectRef idx="0"/>
          <a:fontRef idx="minor"/>
        </p:style>
      </p:sp>
      <p:sp>
        <p:nvSpPr>
          <p:cNvPr id="635" name="Google Shape;819;p34"/>
          <p:cNvSpPr/>
          <p:nvPr/>
        </p:nvSpPr>
        <p:spPr>
          <a:xfrm>
            <a:off x="4187520" y="2621880"/>
            <a:ext cx="12600" cy="9000"/>
          </a:xfrm>
          <a:custGeom>
            <a:avLst/>
            <a:gdLst/>
            <a:ahLst/>
            <a:rect l="l" t="t" r="r" b="b"/>
            <a:pathLst>
              <a:path w="671" h="482">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a:solidFill>
              <a:srgbClr val="ffffff"/>
            </a:solidFill>
            <a:round/>
          </a:ln>
        </p:spPr>
        <p:style>
          <a:lnRef idx="0"/>
          <a:fillRef idx="0"/>
          <a:effectRef idx="0"/>
          <a:fontRef idx="minor"/>
        </p:style>
      </p:sp>
      <p:sp>
        <p:nvSpPr>
          <p:cNvPr id="636" name="Google Shape;820;p34"/>
          <p:cNvSpPr/>
          <p:nvPr/>
        </p:nvSpPr>
        <p:spPr>
          <a:xfrm>
            <a:off x="4208040" y="2617200"/>
            <a:ext cx="11880" cy="9360"/>
          </a:xfrm>
          <a:custGeom>
            <a:avLst/>
            <a:gdLst/>
            <a:ahLst/>
            <a:rect l="l" t="t" r="r" b="b"/>
            <a:pathLst>
              <a:path w="628" h="503">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a:solidFill>
              <a:srgbClr val="ffffff"/>
            </a:solidFill>
            <a:round/>
          </a:ln>
        </p:spPr>
        <p:style>
          <a:lnRef idx="0"/>
          <a:fillRef idx="0"/>
          <a:effectRef idx="0"/>
          <a:fontRef idx="minor"/>
        </p:style>
      </p:sp>
      <p:sp>
        <p:nvSpPr>
          <p:cNvPr id="637" name="Google Shape;821;p34"/>
          <p:cNvSpPr/>
          <p:nvPr/>
        </p:nvSpPr>
        <p:spPr>
          <a:xfrm>
            <a:off x="4106160" y="2633400"/>
            <a:ext cx="11160" cy="5760"/>
          </a:xfrm>
          <a:custGeom>
            <a:avLst/>
            <a:gdLst/>
            <a:ahLst/>
            <a:rect l="l" t="t" r="r" b="b"/>
            <a:pathLst>
              <a:path w="608" h="335">
                <a:moveTo>
                  <a:pt x="1" y="0"/>
                </a:moveTo>
                <a:lnTo>
                  <a:pt x="22" y="335"/>
                </a:lnTo>
                <a:lnTo>
                  <a:pt x="608" y="335"/>
                </a:lnTo>
                <a:lnTo>
                  <a:pt x="587" y="0"/>
                </a:lnTo>
                <a:close/>
              </a:path>
            </a:pathLst>
          </a:custGeom>
          <a:solidFill>
            <a:srgbClr val="1effc1"/>
          </a:solidFill>
          <a:ln w="19050">
            <a:solidFill>
              <a:srgbClr val="ffffff"/>
            </a:solidFill>
            <a:round/>
          </a:ln>
        </p:spPr>
        <p:style>
          <a:lnRef idx="0"/>
          <a:fillRef idx="0"/>
          <a:effectRef idx="0"/>
          <a:fontRef idx="minor"/>
        </p:style>
      </p:sp>
      <p:sp>
        <p:nvSpPr>
          <p:cNvPr id="638" name="Google Shape;822;p34"/>
          <p:cNvSpPr/>
          <p:nvPr/>
        </p:nvSpPr>
        <p:spPr>
          <a:xfrm>
            <a:off x="4127040" y="2631600"/>
            <a:ext cx="11160" cy="7200"/>
          </a:xfrm>
          <a:custGeom>
            <a:avLst/>
            <a:gdLst/>
            <a:ahLst/>
            <a:rect l="l" t="t" r="r" b="b"/>
            <a:pathLst>
              <a:path w="608" h="398">
                <a:moveTo>
                  <a:pt x="587" y="0"/>
                </a:moveTo>
                <a:lnTo>
                  <a:pt x="1" y="63"/>
                </a:lnTo>
                <a:lnTo>
                  <a:pt x="22" y="398"/>
                </a:lnTo>
                <a:lnTo>
                  <a:pt x="608" y="356"/>
                </a:lnTo>
                <a:lnTo>
                  <a:pt x="587" y="0"/>
                </a:lnTo>
                <a:close/>
              </a:path>
            </a:pathLst>
          </a:custGeom>
          <a:solidFill>
            <a:srgbClr val="1effc1"/>
          </a:solidFill>
          <a:ln w="19050">
            <a:solidFill>
              <a:srgbClr val="ffffff"/>
            </a:solidFill>
            <a:round/>
          </a:ln>
        </p:spPr>
        <p:style>
          <a:lnRef idx="0"/>
          <a:fillRef idx="0"/>
          <a:effectRef idx="0"/>
          <a:fontRef idx="minor"/>
        </p:style>
      </p:sp>
      <p:sp>
        <p:nvSpPr>
          <p:cNvPr id="639" name="Google Shape;823;p34"/>
          <p:cNvSpPr/>
          <p:nvPr/>
        </p:nvSpPr>
        <p:spPr>
          <a:xfrm>
            <a:off x="4147200" y="2629440"/>
            <a:ext cx="11880" cy="7560"/>
          </a:xfrm>
          <a:custGeom>
            <a:avLst/>
            <a:gdLst/>
            <a:ahLst/>
            <a:rect l="l" t="t" r="r" b="b"/>
            <a:pathLst>
              <a:path w="628" h="420">
                <a:moveTo>
                  <a:pt x="565" y="1"/>
                </a:moveTo>
                <a:lnTo>
                  <a:pt x="0" y="84"/>
                </a:lnTo>
                <a:lnTo>
                  <a:pt x="21" y="419"/>
                </a:lnTo>
                <a:lnTo>
                  <a:pt x="628" y="356"/>
                </a:lnTo>
                <a:lnTo>
                  <a:pt x="565" y="1"/>
                </a:lnTo>
                <a:close/>
              </a:path>
            </a:pathLst>
          </a:custGeom>
          <a:solidFill>
            <a:srgbClr val="1effc1"/>
          </a:solidFill>
          <a:ln w="19050">
            <a:solidFill>
              <a:srgbClr val="ffffff"/>
            </a:solidFill>
            <a:round/>
          </a:ln>
        </p:spPr>
        <p:style>
          <a:lnRef idx="0"/>
          <a:fillRef idx="0"/>
          <a:effectRef idx="0"/>
          <a:fontRef idx="minor"/>
        </p:style>
      </p:sp>
      <p:sp>
        <p:nvSpPr>
          <p:cNvPr id="640" name="Google Shape;824;p34"/>
          <p:cNvSpPr/>
          <p:nvPr/>
        </p:nvSpPr>
        <p:spPr>
          <a:xfrm>
            <a:off x="4044600" y="2629440"/>
            <a:ext cx="11160" cy="7560"/>
          </a:xfrm>
          <a:custGeom>
            <a:avLst/>
            <a:gdLst/>
            <a:ahLst/>
            <a:rect l="l" t="t" r="r" b="b"/>
            <a:pathLst>
              <a:path w="607" h="420">
                <a:moveTo>
                  <a:pt x="42" y="1"/>
                </a:moveTo>
                <a:lnTo>
                  <a:pt x="0" y="356"/>
                </a:lnTo>
                <a:lnTo>
                  <a:pt x="586" y="419"/>
                </a:lnTo>
                <a:lnTo>
                  <a:pt x="607" y="84"/>
                </a:lnTo>
                <a:lnTo>
                  <a:pt x="42" y="1"/>
                </a:lnTo>
                <a:close/>
              </a:path>
            </a:pathLst>
          </a:custGeom>
          <a:solidFill>
            <a:srgbClr val="1effc1"/>
          </a:solidFill>
          <a:ln w="19050">
            <a:solidFill>
              <a:srgbClr val="ffffff"/>
            </a:solidFill>
            <a:round/>
          </a:ln>
        </p:spPr>
        <p:style>
          <a:lnRef idx="0"/>
          <a:fillRef idx="0"/>
          <a:effectRef idx="0"/>
          <a:fontRef idx="minor"/>
        </p:style>
      </p:sp>
      <p:sp>
        <p:nvSpPr>
          <p:cNvPr id="641" name="Google Shape;825;p34"/>
          <p:cNvSpPr/>
          <p:nvPr/>
        </p:nvSpPr>
        <p:spPr>
          <a:xfrm>
            <a:off x="4064760" y="2631600"/>
            <a:ext cx="11880" cy="7200"/>
          </a:xfrm>
          <a:custGeom>
            <a:avLst/>
            <a:gdLst/>
            <a:ahLst/>
            <a:rect l="l" t="t" r="r" b="b"/>
            <a:pathLst>
              <a:path w="629" h="398">
                <a:moveTo>
                  <a:pt x="63" y="0"/>
                </a:moveTo>
                <a:lnTo>
                  <a:pt x="0" y="356"/>
                </a:lnTo>
                <a:lnTo>
                  <a:pt x="607" y="398"/>
                </a:lnTo>
                <a:lnTo>
                  <a:pt x="628" y="63"/>
                </a:lnTo>
                <a:lnTo>
                  <a:pt x="63" y="0"/>
                </a:lnTo>
                <a:close/>
              </a:path>
            </a:pathLst>
          </a:custGeom>
          <a:solidFill>
            <a:srgbClr val="1effc1"/>
          </a:solidFill>
          <a:ln w="19050">
            <a:solidFill>
              <a:srgbClr val="ffffff"/>
            </a:solidFill>
            <a:round/>
          </a:ln>
        </p:spPr>
        <p:style>
          <a:lnRef idx="0"/>
          <a:fillRef idx="0"/>
          <a:effectRef idx="0"/>
          <a:fontRef idx="minor"/>
        </p:style>
      </p:sp>
      <p:sp>
        <p:nvSpPr>
          <p:cNvPr id="642" name="Google Shape;826;p34"/>
          <p:cNvSpPr/>
          <p:nvPr/>
        </p:nvSpPr>
        <p:spPr>
          <a:xfrm>
            <a:off x="4085640" y="2633040"/>
            <a:ext cx="11160" cy="6480"/>
          </a:xfrm>
          <a:custGeom>
            <a:avLst/>
            <a:gdLst/>
            <a:ahLst/>
            <a:rect l="l" t="t" r="r" b="b"/>
            <a:pathLst>
              <a:path w="608" h="356">
                <a:moveTo>
                  <a:pt x="22" y="0"/>
                </a:moveTo>
                <a:lnTo>
                  <a:pt x="1" y="356"/>
                </a:lnTo>
                <a:lnTo>
                  <a:pt x="607" y="356"/>
                </a:lnTo>
                <a:lnTo>
                  <a:pt x="607" y="21"/>
                </a:lnTo>
                <a:lnTo>
                  <a:pt x="22" y="0"/>
                </a:lnTo>
                <a:close/>
              </a:path>
            </a:pathLst>
          </a:custGeom>
          <a:solidFill>
            <a:srgbClr val="1effc1"/>
          </a:solidFill>
          <a:ln w="19050">
            <a:solidFill>
              <a:srgbClr val="ffffff"/>
            </a:solidFill>
            <a:round/>
          </a:ln>
        </p:spPr>
        <p:style>
          <a:lnRef idx="0"/>
          <a:fillRef idx="0"/>
          <a:effectRef idx="0"/>
          <a:fontRef idx="minor"/>
        </p:style>
      </p:sp>
      <p:sp>
        <p:nvSpPr>
          <p:cNvPr id="643" name="Google Shape;827;p34"/>
          <p:cNvSpPr/>
          <p:nvPr/>
        </p:nvSpPr>
        <p:spPr>
          <a:xfrm>
            <a:off x="3983040" y="2617200"/>
            <a:ext cx="11880" cy="9360"/>
          </a:xfrm>
          <a:custGeom>
            <a:avLst/>
            <a:gdLst/>
            <a:ahLst/>
            <a:rect l="l" t="t" r="r" b="b"/>
            <a:pathLst>
              <a:path w="629" h="503">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a:solidFill>
              <a:srgbClr val="ffffff"/>
            </a:solidFill>
            <a:round/>
          </a:ln>
        </p:spPr>
        <p:style>
          <a:lnRef idx="0"/>
          <a:fillRef idx="0"/>
          <a:effectRef idx="0"/>
          <a:fontRef idx="minor"/>
        </p:style>
      </p:sp>
      <p:sp>
        <p:nvSpPr>
          <p:cNvPr id="644" name="Google Shape;828;p34"/>
          <p:cNvSpPr/>
          <p:nvPr/>
        </p:nvSpPr>
        <p:spPr>
          <a:xfrm>
            <a:off x="4003200" y="2622600"/>
            <a:ext cx="12600" cy="8280"/>
          </a:xfrm>
          <a:custGeom>
            <a:avLst/>
            <a:gdLst/>
            <a:ahLst/>
            <a:rect l="l" t="t" r="r" b="b"/>
            <a:pathLst>
              <a:path w="671" h="46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a:solidFill>
              <a:srgbClr val="ffffff"/>
            </a:solidFill>
            <a:round/>
          </a:ln>
        </p:spPr>
        <p:style>
          <a:lnRef idx="0"/>
          <a:fillRef idx="0"/>
          <a:effectRef idx="0"/>
          <a:fontRef idx="minor"/>
        </p:style>
      </p:sp>
      <p:sp>
        <p:nvSpPr>
          <p:cNvPr id="645" name="Google Shape;829;p34"/>
          <p:cNvSpPr/>
          <p:nvPr/>
        </p:nvSpPr>
        <p:spPr>
          <a:xfrm>
            <a:off x="4023720" y="2626560"/>
            <a:ext cx="11880" cy="7920"/>
          </a:xfrm>
          <a:custGeom>
            <a:avLst/>
            <a:gdLst/>
            <a:ahLst/>
            <a:rect l="l" t="t" r="r" b="b"/>
            <a:pathLst>
              <a:path w="628" h="440">
                <a:moveTo>
                  <a:pt x="63" y="0"/>
                </a:moveTo>
                <a:lnTo>
                  <a:pt x="0" y="335"/>
                </a:lnTo>
                <a:lnTo>
                  <a:pt x="586" y="440"/>
                </a:lnTo>
                <a:lnTo>
                  <a:pt x="628" y="105"/>
                </a:lnTo>
                <a:lnTo>
                  <a:pt x="63" y="0"/>
                </a:lnTo>
                <a:close/>
              </a:path>
            </a:pathLst>
          </a:custGeom>
          <a:solidFill>
            <a:srgbClr val="1effc1"/>
          </a:solidFill>
          <a:ln w="19050">
            <a:solidFill>
              <a:srgbClr val="ffffff"/>
            </a:solidFill>
            <a:round/>
          </a:ln>
        </p:spPr>
        <p:style>
          <a:lnRef idx="0"/>
          <a:fillRef idx="0"/>
          <a:effectRef idx="0"/>
          <a:fontRef idx="minor"/>
        </p:style>
      </p:sp>
      <p:sp>
        <p:nvSpPr>
          <p:cNvPr id="646" name="Google Shape;830;p34"/>
          <p:cNvSpPr/>
          <p:nvPr/>
        </p:nvSpPr>
        <p:spPr>
          <a:xfrm>
            <a:off x="3924720" y="2595960"/>
            <a:ext cx="12600" cy="10080"/>
          </a:xfrm>
          <a:custGeom>
            <a:avLst/>
            <a:gdLst/>
            <a:ahLst/>
            <a:rect l="l" t="t" r="r" b="b"/>
            <a:pathLst>
              <a:path w="670" h="545">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a:solidFill>
              <a:srgbClr val="ffffff"/>
            </a:solidFill>
            <a:round/>
          </a:ln>
        </p:spPr>
        <p:style>
          <a:lnRef idx="0"/>
          <a:fillRef idx="0"/>
          <a:effectRef idx="0"/>
          <a:fontRef idx="minor"/>
        </p:style>
      </p:sp>
      <p:sp>
        <p:nvSpPr>
          <p:cNvPr id="647" name="Google Shape;831;p34"/>
          <p:cNvSpPr/>
          <p:nvPr/>
        </p:nvSpPr>
        <p:spPr>
          <a:xfrm>
            <a:off x="3944160" y="2604240"/>
            <a:ext cx="12240" cy="9720"/>
          </a:xfrm>
          <a:custGeom>
            <a:avLst/>
            <a:gdLst/>
            <a:ahLst/>
            <a:rect l="l" t="t" r="r" b="b"/>
            <a:pathLst>
              <a:path w="650" h="524">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a:solidFill>
              <a:srgbClr val="ffffff"/>
            </a:solidFill>
            <a:round/>
          </a:ln>
        </p:spPr>
        <p:style>
          <a:lnRef idx="0"/>
          <a:fillRef idx="0"/>
          <a:effectRef idx="0"/>
          <a:fontRef idx="minor"/>
        </p:style>
      </p:sp>
      <p:sp>
        <p:nvSpPr>
          <p:cNvPr id="648" name="Google Shape;832;p34"/>
          <p:cNvSpPr/>
          <p:nvPr/>
        </p:nvSpPr>
        <p:spPr>
          <a:xfrm>
            <a:off x="3963600" y="2611080"/>
            <a:ext cx="12960" cy="9720"/>
          </a:xfrm>
          <a:custGeom>
            <a:avLst/>
            <a:gdLst/>
            <a:ahLst/>
            <a:rect l="l" t="t" r="r" b="b"/>
            <a:pathLst>
              <a:path w="691" h="524">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a:solidFill>
              <a:srgbClr val="ffffff"/>
            </a:solidFill>
            <a:round/>
          </a:ln>
        </p:spPr>
        <p:style>
          <a:lnRef idx="0"/>
          <a:fillRef idx="0"/>
          <a:effectRef idx="0"/>
          <a:fontRef idx="minor"/>
        </p:style>
      </p:sp>
      <p:sp>
        <p:nvSpPr>
          <p:cNvPr id="649" name="Google Shape;833;p34"/>
          <p:cNvSpPr/>
          <p:nvPr/>
        </p:nvSpPr>
        <p:spPr>
          <a:xfrm>
            <a:off x="3869640" y="2567520"/>
            <a:ext cx="12600" cy="11160"/>
          </a:xfrm>
          <a:custGeom>
            <a:avLst/>
            <a:gdLst/>
            <a:ahLst/>
            <a:rect l="l" t="t" r="r" b="b"/>
            <a:pathLst>
              <a:path w="670" h="607">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a:solidFill>
              <a:srgbClr val="ffffff"/>
            </a:solidFill>
            <a:round/>
          </a:ln>
        </p:spPr>
        <p:style>
          <a:lnRef idx="0"/>
          <a:fillRef idx="0"/>
          <a:effectRef idx="0"/>
          <a:fontRef idx="minor"/>
        </p:style>
      </p:sp>
      <p:sp>
        <p:nvSpPr>
          <p:cNvPr id="650" name="Google Shape;834;p34"/>
          <p:cNvSpPr/>
          <p:nvPr/>
        </p:nvSpPr>
        <p:spPr>
          <a:xfrm>
            <a:off x="3887640" y="2578680"/>
            <a:ext cx="12600" cy="10800"/>
          </a:xfrm>
          <a:custGeom>
            <a:avLst/>
            <a:gdLst/>
            <a:ahLst/>
            <a:rect l="l" t="t" r="r" b="b"/>
            <a:pathLst>
              <a:path w="670" h="586">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a:solidFill>
              <a:srgbClr val="ffffff"/>
            </a:solidFill>
            <a:round/>
          </a:ln>
        </p:spPr>
        <p:style>
          <a:lnRef idx="0"/>
          <a:fillRef idx="0"/>
          <a:effectRef idx="0"/>
          <a:fontRef idx="minor"/>
        </p:style>
      </p:sp>
      <p:sp>
        <p:nvSpPr>
          <p:cNvPr id="651" name="Google Shape;835;p34"/>
          <p:cNvSpPr/>
          <p:nvPr/>
        </p:nvSpPr>
        <p:spPr>
          <a:xfrm>
            <a:off x="3906000" y="2587680"/>
            <a:ext cx="12960" cy="10800"/>
          </a:xfrm>
          <a:custGeom>
            <a:avLst/>
            <a:gdLst/>
            <a:ahLst/>
            <a:rect l="l" t="t" r="r" b="b"/>
            <a:pathLst>
              <a:path w="692" h="587">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a:solidFill>
              <a:srgbClr val="ffffff"/>
            </a:solidFill>
            <a:round/>
          </a:ln>
        </p:spPr>
        <p:style>
          <a:lnRef idx="0"/>
          <a:fillRef idx="0"/>
          <a:effectRef idx="0"/>
          <a:fontRef idx="minor"/>
        </p:style>
      </p:sp>
      <p:sp>
        <p:nvSpPr>
          <p:cNvPr id="652" name="Google Shape;836;p34"/>
          <p:cNvSpPr/>
          <p:nvPr/>
        </p:nvSpPr>
        <p:spPr>
          <a:xfrm>
            <a:off x="3819600" y="2531160"/>
            <a:ext cx="12240" cy="11880"/>
          </a:xfrm>
          <a:custGeom>
            <a:avLst/>
            <a:gdLst/>
            <a:ahLst/>
            <a:rect l="l" t="t" r="r" b="b"/>
            <a:pathLst>
              <a:path w="650" h="629">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a:solidFill>
              <a:srgbClr val="ffffff"/>
            </a:solidFill>
            <a:round/>
          </a:ln>
        </p:spPr>
        <p:style>
          <a:lnRef idx="0"/>
          <a:fillRef idx="0"/>
          <a:effectRef idx="0"/>
          <a:fontRef idx="minor"/>
        </p:style>
      </p:sp>
      <p:sp>
        <p:nvSpPr>
          <p:cNvPr id="653" name="Google Shape;837;p34"/>
          <p:cNvSpPr/>
          <p:nvPr/>
        </p:nvSpPr>
        <p:spPr>
          <a:xfrm>
            <a:off x="3835800" y="2544120"/>
            <a:ext cx="12600" cy="12240"/>
          </a:xfrm>
          <a:custGeom>
            <a:avLst/>
            <a:gdLst/>
            <a:ahLst/>
            <a:rect l="l" t="t" r="r" b="b"/>
            <a:pathLst>
              <a:path w="671" h="65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a:solidFill>
              <a:srgbClr val="ffffff"/>
            </a:solidFill>
            <a:round/>
          </a:ln>
        </p:spPr>
        <p:style>
          <a:lnRef idx="0"/>
          <a:fillRef idx="0"/>
          <a:effectRef idx="0"/>
          <a:fontRef idx="minor"/>
        </p:style>
      </p:sp>
      <p:sp>
        <p:nvSpPr>
          <p:cNvPr id="654" name="Google Shape;838;p34"/>
          <p:cNvSpPr/>
          <p:nvPr/>
        </p:nvSpPr>
        <p:spPr>
          <a:xfrm>
            <a:off x="3852000" y="2556000"/>
            <a:ext cx="12600" cy="11160"/>
          </a:xfrm>
          <a:custGeom>
            <a:avLst/>
            <a:gdLst/>
            <a:ahLst/>
            <a:rect l="l" t="t" r="r" b="b"/>
            <a:pathLst>
              <a:path w="671" h="608">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a:solidFill>
              <a:srgbClr val="ffffff"/>
            </a:solidFill>
            <a:round/>
          </a:ln>
        </p:spPr>
        <p:style>
          <a:lnRef idx="0"/>
          <a:fillRef idx="0"/>
          <a:effectRef idx="0"/>
          <a:fontRef idx="minor"/>
        </p:style>
      </p:sp>
      <p:sp>
        <p:nvSpPr>
          <p:cNvPr id="655" name="Google Shape;839;p34"/>
          <p:cNvSpPr/>
          <p:nvPr/>
        </p:nvSpPr>
        <p:spPr>
          <a:xfrm>
            <a:off x="3774960" y="2488680"/>
            <a:ext cx="12600" cy="12600"/>
          </a:xfrm>
          <a:custGeom>
            <a:avLst/>
            <a:gdLst/>
            <a:ahLst/>
            <a:rect l="l" t="t" r="r" b="b"/>
            <a:pathLst>
              <a:path w="671" h="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a:solidFill>
              <a:srgbClr val="ffffff"/>
            </a:solidFill>
            <a:round/>
          </a:ln>
        </p:spPr>
        <p:style>
          <a:lnRef idx="0"/>
          <a:fillRef idx="0"/>
          <a:effectRef idx="0"/>
          <a:fontRef idx="minor"/>
        </p:style>
      </p:sp>
      <p:sp>
        <p:nvSpPr>
          <p:cNvPr id="656" name="Google Shape;840;p34"/>
          <p:cNvSpPr/>
          <p:nvPr/>
        </p:nvSpPr>
        <p:spPr>
          <a:xfrm>
            <a:off x="3789000" y="2503800"/>
            <a:ext cx="12240" cy="12240"/>
          </a:xfrm>
          <a:custGeom>
            <a:avLst/>
            <a:gdLst/>
            <a:ahLst/>
            <a:rect l="l" t="t" r="r" b="b"/>
            <a:pathLst>
              <a:path w="649" h="650">
                <a:moveTo>
                  <a:pt x="272" y="1"/>
                </a:moveTo>
                <a:lnTo>
                  <a:pt x="0" y="231"/>
                </a:lnTo>
                <a:lnTo>
                  <a:pt x="209" y="440"/>
                </a:lnTo>
                <a:lnTo>
                  <a:pt x="419" y="649"/>
                </a:lnTo>
                <a:lnTo>
                  <a:pt x="649" y="377"/>
                </a:lnTo>
                <a:lnTo>
                  <a:pt x="440" y="168"/>
                </a:lnTo>
                <a:lnTo>
                  <a:pt x="272" y="1"/>
                </a:lnTo>
                <a:close/>
              </a:path>
            </a:pathLst>
          </a:custGeom>
          <a:solidFill>
            <a:srgbClr val="1effc1"/>
          </a:solidFill>
          <a:ln w="19050">
            <a:solidFill>
              <a:srgbClr val="ffffff"/>
            </a:solidFill>
            <a:round/>
          </a:ln>
        </p:spPr>
        <p:style>
          <a:lnRef idx="0"/>
          <a:fillRef idx="0"/>
          <a:effectRef idx="0"/>
          <a:fontRef idx="minor"/>
        </p:style>
      </p:sp>
      <p:sp>
        <p:nvSpPr>
          <p:cNvPr id="657" name="Google Shape;841;p34"/>
          <p:cNvSpPr/>
          <p:nvPr/>
        </p:nvSpPr>
        <p:spPr>
          <a:xfrm>
            <a:off x="3803760" y="2517480"/>
            <a:ext cx="12600" cy="12600"/>
          </a:xfrm>
          <a:custGeom>
            <a:avLst/>
            <a:gdLst/>
            <a:ahLst/>
            <a:rect l="l" t="t" r="r" b="b"/>
            <a:pathLst>
              <a:path w="671" h="67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a:solidFill>
              <a:srgbClr val="ffffff"/>
            </a:solidFill>
            <a:round/>
          </a:ln>
        </p:spPr>
        <p:style>
          <a:lnRef idx="0"/>
          <a:fillRef idx="0"/>
          <a:effectRef idx="0"/>
          <a:fontRef idx="minor"/>
        </p:style>
      </p:sp>
      <p:sp>
        <p:nvSpPr>
          <p:cNvPr id="658" name="Google Shape;842;p34"/>
          <p:cNvSpPr/>
          <p:nvPr/>
        </p:nvSpPr>
        <p:spPr>
          <a:xfrm>
            <a:off x="3737160" y="2440080"/>
            <a:ext cx="11520" cy="12240"/>
          </a:xfrm>
          <a:custGeom>
            <a:avLst/>
            <a:gdLst/>
            <a:ahLst/>
            <a:rect l="l" t="t" r="r" b="b"/>
            <a:pathLst>
              <a:path w="614" h="65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a:solidFill>
              <a:srgbClr val="ffffff"/>
            </a:solidFill>
            <a:round/>
          </a:ln>
        </p:spPr>
        <p:style>
          <a:lnRef idx="0"/>
          <a:fillRef idx="0"/>
          <a:effectRef idx="0"/>
          <a:fontRef idx="minor"/>
        </p:style>
      </p:sp>
      <p:sp>
        <p:nvSpPr>
          <p:cNvPr id="659" name="Google Shape;843;p34"/>
          <p:cNvSpPr/>
          <p:nvPr/>
        </p:nvSpPr>
        <p:spPr>
          <a:xfrm>
            <a:off x="3749040" y="2456640"/>
            <a:ext cx="12240" cy="12600"/>
          </a:xfrm>
          <a:custGeom>
            <a:avLst/>
            <a:gdLst/>
            <a:ahLst/>
            <a:rect l="l" t="t" r="r" b="b"/>
            <a:pathLst>
              <a:path w="650" h="671">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a:solidFill>
              <a:srgbClr val="ffffff"/>
            </a:solidFill>
            <a:round/>
          </a:ln>
        </p:spPr>
        <p:style>
          <a:lnRef idx="0"/>
          <a:fillRef idx="0"/>
          <a:effectRef idx="0"/>
          <a:fontRef idx="minor"/>
        </p:style>
      </p:sp>
      <p:sp>
        <p:nvSpPr>
          <p:cNvPr id="660" name="Google Shape;844;p34"/>
          <p:cNvSpPr/>
          <p:nvPr/>
        </p:nvSpPr>
        <p:spPr>
          <a:xfrm>
            <a:off x="3762000" y="2472840"/>
            <a:ext cx="11880" cy="12240"/>
          </a:xfrm>
          <a:custGeom>
            <a:avLst/>
            <a:gdLst/>
            <a:ahLst/>
            <a:rect l="l" t="t" r="r" b="b"/>
            <a:pathLst>
              <a:path w="628" h="65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a:solidFill>
              <a:srgbClr val="ffffff"/>
            </a:solidFill>
            <a:round/>
          </a:ln>
        </p:spPr>
        <p:style>
          <a:lnRef idx="0"/>
          <a:fillRef idx="0"/>
          <a:effectRef idx="0"/>
          <a:fontRef idx="minor"/>
        </p:style>
      </p:sp>
      <p:sp>
        <p:nvSpPr>
          <p:cNvPr id="661" name="Google Shape;845;p34"/>
          <p:cNvSpPr/>
          <p:nvPr/>
        </p:nvSpPr>
        <p:spPr>
          <a:xfrm>
            <a:off x="3706200" y="2386440"/>
            <a:ext cx="10800" cy="12960"/>
          </a:xfrm>
          <a:custGeom>
            <a:avLst/>
            <a:gdLst/>
            <a:ahLst/>
            <a:rect l="l" t="t" r="r" b="b"/>
            <a:pathLst>
              <a:path w="587" h="691">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a:solidFill>
              <a:srgbClr val="ffffff"/>
            </a:solidFill>
            <a:round/>
          </a:ln>
        </p:spPr>
        <p:style>
          <a:lnRef idx="0"/>
          <a:fillRef idx="0"/>
          <a:effectRef idx="0"/>
          <a:fontRef idx="minor"/>
        </p:style>
      </p:sp>
      <p:sp>
        <p:nvSpPr>
          <p:cNvPr id="662" name="Google Shape;846;p34"/>
          <p:cNvSpPr/>
          <p:nvPr/>
        </p:nvSpPr>
        <p:spPr>
          <a:xfrm>
            <a:off x="3715920" y="2404800"/>
            <a:ext cx="11160" cy="12600"/>
          </a:xfrm>
          <a:custGeom>
            <a:avLst/>
            <a:gdLst/>
            <a:ahLst/>
            <a:rect l="l" t="t" r="r" b="b"/>
            <a:pathLst>
              <a:path w="608" h="67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a:solidFill>
              <a:srgbClr val="ffffff"/>
            </a:solidFill>
            <a:round/>
          </a:ln>
        </p:spPr>
        <p:style>
          <a:lnRef idx="0"/>
          <a:fillRef idx="0"/>
          <a:effectRef idx="0"/>
          <a:fontRef idx="minor"/>
        </p:style>
      </p:sp>
      <p:sp>
        <p:nvSpPr>
          <p:cNvPr id="663" name="Google Shape;847;p34"/>
          <p:cNvSpPr/>
          <p:nvPr/>
        </p:nvSpPr>
        <p:spPr>
          <a:xfrm>
            <a:off x="3726360" y="2423160"/>
            <a:ext cx="11160" cy="12600"/>
          </a:xfrm>
          <a:custGeom>
            <a:avLst/>
            <a:gdLst/>
            <a:ahLst/>
            <a:rect l="l" t="t" r="r" b="b"/>
            <a:pathLst>
              <a:path w="608" h="671">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a:solidFill>
              <a:srgbClr val="ffffff"/>
            </a:solidFill>
            <a:round/>
          </a:ln>
        </p:spPr>
        <p:style>
          <a:lnRef idx="0"/>
          <a:fillRef idx="0"/>
          <a:effectRef idx="0"/>
          <a:fontRef idx="minor"/>
        </p:style>
      </p:sp>
      <p:sp>
        <p:nvSpPr>
          <p:cNvPr id="664" name="Google Shape;848;p34"/>
          <p:cNvSpPr/>
          <p:nvPr/>
        </p:nvSpPr>
        <p:spPr>
          <a:xfrm>
            <a:off x="3684240" y="2329560"/>
            <a:ext cx="9720" cy="12600"/>
          </a:xfrm>
          <a:custGeom>
            <a:avLst/>
            <a:gdLst/>
            <a:ahLst/>
            <a:rect l="l" t="t" r="r" b="b"/>
            <a:pathLst>
              <a:path w="524" h="671">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a:solidFill>
              <a:srgbClr val="ffffff"/>
            </a:solidFill>
            <a:round/>
          </a:ln>
        </p:spPr>
        <p:style>
          <a:lnRef idx="0"/>
          <a:fillRef idx="0"/>
          <a:effectRef idx="0"/>
          <a:fontRef idx="minor"/>
        </p:style>
      </p:sp>
      <p:sp>
        <p:nvSpPr>
          <p:cNvPr id="665" name="Google Shape;849;p34"/>
          <p:cNvSpPr/>
          <p:nvPr/>
        </p:nvSpPr>
        <p:spPr>
          <a:xfrm>
            <a:off x="3690720" y="2348640"/>
            <a:ext cx="10080" cy="12240"/>
          </a:xfrm>
          <a:custGeom>
            <a:avLst/>
            <a:gdLst/>
            <a:ahLst/>
            <a:rect l="l" t="t" r="r" b="b"/>
            <a:pathLst>
              <a:path w="545" h="65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a:solidFill>
              <a:srgbClr val="ffffff"/>
            </a:solidFill>
            <a:round/>
          </a:ln>
        </p:spPr>
        <p:style>
          <a:lnRef idx="0"/>
          <a:fillRef idx="0"/>
          <a:effectRef idx="0"/>
          <a:fontRef idx="minor"/>
        </p:style>
      </p:sp>
      <p:sp>
        <p:nvSpPr>
          <p:cNvPr id="666" name="Google Shape;850;p34"/>
          <p:cNvSpPr/>
          <p:nvPr/>
        </p:nvSpPr>
        <p:spPr>
          <a:xfrm>
            <a:off x="3698640" y="2367720"/>
            <a:ext cx="10440" cy="12240"/>
          </a:xfrm>
          <a:custGeom>
            <a:avLst/>
            <a:gdLst/>
            <a:ahLst/>
            <a:rect l="l" t="t" r="r" b="b"/>
            <a:pathLst>
              <a:path w="566" h="65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a:solidFill>
              <a:srgbClr val="ffffff"/>
            </a:solidFill>
            <a:round/>
          </a:ln>
        </p:spPr>
        <p:style>
          <a:lnRef idx="0"/>
          <a:fillRef idx="0"/>
          <a:effectRef idx="0"/>
          <a:fontRef idx="minor"/>
        </p:style>
      </p:sp>
      <p:sp>
        <p:nvSpPr>
          <p:cNvPr id="667" name="Google Shape;851;p34"/>
          <p:cNvSpPr/>
          <p:nvPr/>
        </p:nvSpPr>
        <p:spPr>
          <a:xfrm>
            <a:off x="3670200" y="2269440"/>
            <a:ext cx="8280" cy="11880"/>
          </a:xfrm>
          <a:custGeom>
            <a:avLst/>
            <a:gdLst/>
            <a:ahLst/>
            <a:rect l="l" t="t" r="r" b="b"/>
            <a:pathLst>
              <a:path w="461" h="628">
                <a:moveTo>
                  <a:pt x="356" y="0"/>
                </a:moveTo>
                <a:lnTo>
                  <a:pt x="0" y="42"/>
                </a:lnTo>
                <a:lnTo>
                  <a:pt x="105" y="628"/>
                </a:lnTo>
                <a:lnTo>
                  <a:pt x="460" y="565"/>
                </a:lnTo>
                <a:lnTo>
                  <a:pt x="356" y="0"/>
                </a:lnTo>
                <a:close/>
              </a:path>
            </a:pathLst>
          </a:custGeom>
          <a:solidFill>
            <a:srgbClr val="aaddf6"/>
          </a:solidFill>
          <a:ln w="19050">
            <a:solidFill>
              <a:srgbClr val="ffffff"/>
            </a:solidFill>
            <a:round/>
          </a:ln>
        </p:spPr>
        <p:style>
          <a:lnRef idx="0"/>
          <a:fillRef idx="0"/>
          <a:effectRef idx="0"/>
          <a:fontRef idx="minor"/>
        </p:style>
      </p:sp>
      <p:sp>
        <p:nvSpPr>
          <p:cNvPr id="668" name="Google Shape;852;p34"/>
          <p:cNvSpPr/>
          <p:nvPr/>
        </p:nvSpPr>
        <p:spPr>
          <a:xfrm>
            <a:off x="3674520" y="2289600"/>
            <a:ext cx="8280" cy="12600"/>
          </a:xfrm>
          <a:custGeom>
            <a:avLst/>
            <a:gdLst/>
            <a:ahLst/>
            <a:rect l="l" t="t" r="r" b="b"/>
            <a:pathLst>
              <a:path w="461" h="67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a:solidFill>
              <a:srgbClr val="ffffff"/>
            </a:solidFill>
            <a:round/>
          </a:ln>
        </p:spPr>
        <p:style>
          <a:lnRef idx="0"/>
          <a:fillRef idx="0"/>
          <a:effectRef idx="0"/>
          <a:fontRef idx="minor"/>
        </p:style>
      </p:sp>
      <p:sp>
        <p:nvSpPr>
          <p:cNvPr id="669" name="Google Shape;853;p34"/>
          <p:cNvSpPr/>
          <p:nvPr/>
        </p:nvSpPr>
        <p:spPr>
          <a:xfrm>
            <a:off x="3678480" y="2309760"/>
            <a:ext cx="9360" cy="11880"/>
          </a:xfrm>
          <a:custGeom>
            <a:avLst/>
            <a:gdLst/>
            <a:ahLst/>
            <a:rect l="l" t="t" r="r" b="b"/>
            <a:pathLst>
              <a:path w="503" h="629">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a:solidFill>
              <a:srgbClr val="ffffff"/>
            </a:solidFill>
            <a:round/>
          </a:ln>
        </p:spPr>
        <p:style>
          <a:lnRef idx="0"/>
          <a:fillRef idx="0"/>
          <a:effectRef idx="0"/>
          <a:fontRef idx="minor"/>
        </p:style>
      </p:sp>
      <p:sp>
        <p:nvSpPr>
          <p:cNvPr id="670" name="Google Shape;854;p34"/>
          <p:cNvSpPr/>
          <p:nvPr/>
        </p:nvSpPr>
        <p:spPr>
          <a:xfrm>
            <a:off x="3665880" y="2208240"/>
            <a:ext cx="6480" cy="11160"/>
          </a:xfrm>
          <a:custGeom>
            <a:avLst/>
            <a:gdLst/>
            <a:ahLst/>
            <a:rect l="l" t="t" r="r" b="b"/>
            <a:pathLst>
              <a:path w="357" h="608">
                <a:moveTo>
                  <a:pt x="1" y="0"/>
                </a:moveTo>
                <a:lnTo>
                  <a:pt x="1" y="607"/>
                </a:lnTo>
                <a:lnTo>
                  <a:pt x="357" y="586"/>
                </a:lnTo>
                <a:lnTo>
                  <a:pt x="336" y="0"/>
                </a:lnTo>
                <a:close/>
              </a:path>
            </a:pathLst>
          </a:custGeom>
          <a:solidFill>
            <a:srgbClr val="aaddf6"/>
          </a:solidFill>
          <a:ln w="19050">
            <a:solidFill>
              <a:srgbClr val="ffffff"/>
            </a:solidFill>
            <a:round/>
          </a:ln>
        </p:spPr>
        <p:style>
          <a:lnRef idx="0"/>
          <a:fillRef idx="0"/>
          <a:effectRef idx="0"/>
          <a:fontRef idx="minor"/>
        </p:style>
      </p:sp>
      <p:sp>
        <p:nvSpPr>
          <p:cNvPr id="671" name="Google Shape;855;p34"/>
          <p:cNvSpPr/>
          <p:nvPr/>
        </p:nvSpPr>
        <p:spPr>
          <a:xfrm>
            <a:off x="3666240" y="2228760"/>
            <a:ext cx="7200" cy="11160"/>
          </a:xfrm>
          <a:custGeom>
            <a:avLst/>
            <a:gdLst/>
            <a:ahLst/>
            <a:rect l="l" t="t" r="r" b="b"/>
            <a:pathLst>
              <a:path w="399" h="608">
                <a:moveTo>
                  <a:pt x="1" y="1"/>
                </a:moveTo>
                <a:lnTo>
                  <a:pt x="43" y="607"/>
                </a:lnTo>
                <a:lnTo>
                  <a:pt x="398" y="586"/>
                </a:lnTo>
                <a:lnTo>
                  <a:pt x="357" y="1"/>
                </a:lnTo>
                <a:close/>
              </a:path>
            </a:pathLst>
          </a:custGeom>
          <a:solidFill>
            <a:srgbClr val="aaddf6"/>
          </a:solidFill>
          <a:ln w="19050">
            <a:solidFill>
              <a:srgbClr val="ffffff"/>
            </a:solidFill>
            <a:round/>
          </a:ln>
        </p:spPr>
        <p:style>
          <a:lnRef idx="0"/>
          <a:fillRef idx="0"/>
          <a:effectRef idx="0"/>
          <a:fontRef idx="minor"/>
        </p:style>
      </p:sp>
      <p:sp>
        <p:nvSpPr>
          <p:cNvPr id="672" name="Google Shape;856;p34"/>
          <p:cNvSpPr/>
          <p:nvPr/>
        </p:nvSpPr>
        <p:spPr>
          <a:xfrm>
            <a:off x="3667680" y="2249280"/>
            <a:ext cx="7560" cy="11160"/>
          </a:xfrm>
          <a:custGeom>
            <a:avLst/>
            <a:gdLst/>
            <a:ahLst/>
            <a:rect l="l" t="t" r="r" b="b"/>
            <a:pathLst>
              <a:path w="420" h="608">
                <a:moveTo>
                  <a:pt x="356" y="1"/>
                </a:moveTo>
                <a:lnTo>
                  <a:pt x="1" y="22"/>
                </a:lnTo>
                <a:lnTo>
                  <a:pt x="63" y="608"/>
                </a:lnTo>
                <a:lnTo>
                  <a:pt x="419" y="566"/>
                </a:lnTo>
                <a:lnTo>
                  <a:pt x="356" y="1"/>
                </a:lnTo>
                <a:close/>
              </a:path>
            </a:pathLst>
          </a:custGeom>
          <a:solidFill>
            <a:srgbClr val="aaddf6"/>
          </a:solidFill>
          <a:ln w="19050">
            <a:solidFill>
              <a:srgbClr val="ffffff"/>
            </a:solidFill>
            <a:round/>
          </a:ln>
        </p:spPr>
        <p:style>
          <a:lnRef idx="0"/>
          <a:fillRef idx="0"/>
          <a:effectRef idx="0"/>
          <a:fontRef idx="minor"/>
        </p:style>
      </p:sp>
      <p:sp>
        <p:nvSpPr>
          <p:cNvPr id="673" name="Google Shape;857;p34"/>
          <p:cNvSpPr/>
          <p:nvPr/>
        </p:nvSpPr>
        <p:spPr>
          <a:xfrm>
            <a:off x="3667680" y="1770120"/>
            <a:ext cx="867240" cy="433080"/>
          </a:xfrm>
          <a:custGeom>
            <a:avLst/>
            <a:gdLst/>
            <a:ahLst/>
            <a:rect l="l" t="t" r="r" b="b"/>
            <a:pathLst>
              <a:path w="43773" h="21888">
                <a:moveTo>
                  <a:pt x="1" y="21887"/>
                </a:moveTo>
                <a:cubicBezTo>
                  <a:pt x="1" y="9814"/>
                  <a:pt x="9793" y="1"/>
                  <a:pt x="21887" y="1"/>
                </a:cubicBezTo>
                <a:cubicBezTo>
                  <a:pt x="33960" y="1"/>
                  <a:pt x="43773" y="9814"/>
                  <a:pt x="43773" y="21887"/>
                </a:cubicBezTo>
              </a:path>
            </a:pathLst>
          </a:custGeom>
          <a:solidFill>
            <a:srgbClr val="1effc1"/>
          </a:solidFill>
          <a:ln w="19050">
            <a:solidFill>
              <a:srgbClr val="ffffff"/>
            </a:solidFill>
            <a:miter/>
          </a:ln>
        </p:spPr>
        <p:style>
          <a:lnRef idx="0"/>
          <a:fillRef idx="0"/>
          <a:effectRef idx="0"/>
          <a:fontRef idx="minor"/>
        </p:style>
      </p:sp>
      <p:sp>
        <p:nvSpPr>
          <p:cNvPr id="674" name="Google Shape;858;p34"/>
          <p:cNvSpPr/>
          <p:nvPr/>
        </p:nvSpPr>
        <p:spPr>
          <a:xfrm>
            <a:off x="3647880" y="2192760"/>
            <a:ext cx="42120" cy="41760"/>
          </a:xfrm>
          <a:custGeom>
            <a:avLst/>
            <a:gdLst/>
            <a:ahLst/>
            <a:rect l="l" t="t" r="r" b="b"/>
            <a:pathLst>
              <a:path w="2156" h="2135">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a:solidFill>
              <a:srgbClr val="ffffff"/>
            </a:solidFill>
            <a:round/>
          </a:ln>
        </p:spPr>
        <p:style>
          <a:lnRef idx="0"/>
          <a:fillRef idx="0"/>
          <a:effectRef idx="0"/>
          <a:fontRef idx="minor"/>
        </p:style>
      </p:sp>
      <p:sp>
        <p:nvSpPr>
          <p:cNvPr id="675" name="Google Shape;859;p34"/>
          <p:cNvSpPr/>
          <p:nvPr/>
        </p:nvSpPr>
        <p:spPr>
          <a:xfrm>
            <a:off x="4084920" y="2614680"/>
            <a:ext cx="41760" cy="42120"/>
          </a:xfrm>
          <a:custGeom>
            <a:avLst/>
            <a:gdLst/>
            <a:ahLst/>
            <a:rect l="l" t="t" r="r" b="b"/>
            <a:pathLst>
              <a:path w="2135" h="2156">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a:solidFill>
              <a:srgbClr val="ffffff"/>
            </a:solidFill>
            <a:round/>
          </a:ln>
        </p:spPr>
        <p:style>
          <a:lnRef idx="0"/>
          <a:fillRef idx="0"/>
          <a:effectRef idx="0"/>
          <a:fontRef idx="minor"/>
        </p:style>
      </p:sp>
      <p:sp>
        <p:nvSpPr>
          <p:cNvPr id="676" name="Google Shape;860;p34"/>
          <p:cNvSpPr/>
          <p:nvPr/>
        </p:nvSpPr>
        <p:spPr>
          <a:xfrm>
            <a:off x="4512240" y="2192760"/>
            <a:ext cx="41760" cy="41760"/>
          </a:xfrm>
          <a:custGeom>
            <a:avLst/>
            <a:gdLst/>
            <a:ahLst/>
            <a:rect l="l" t="t" r="r" b="b"/>
            <a:pathLst>
              <a:path w="2135" h="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a:solidFill>
              <a:srgbClr val="ffffff"/>
            </a:solidFill>
            <a:round/>
          </a:ln>
        </p:spPr>
        <p:style>
          <a:lnRef idx="0"/>
          <a:fillRef idx="0"/>
          <a:effectRef idx="0"/>
          <a:fontRef idx="minor"/>
        </p:style>
      </p:sp>
      <p:sp>
        <p:nvSpPr>
          <p:cNvPr id="677" name="Google Shape;861;p34"/>
          <p:cNvSpPr/>
          <p:nvPr/>
        </p:nvSpPr>
        <p:spPr>
          <a:xfrm>
            <a:off x="3741120" y="1848960"/>
            <a:ext cx="729360" cy="729720"/>
          </a:xfrm>
          <a:custGeom>
            <a:avLst/>
            <a:gdLst/>
            <a:ahLst/>
            <a:rect l="l" t="t" r="r" b="b"/>
            <a:pathLst>
              <a:path w="36826" h="36847">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a:solidFill>
              <a:srgbClr val="ffffff"/>
            </a:solidFill>
            <a:miter/>
          </a:ln>
        </p:spPr>
        <p:style>
          <a:lnRef idx="0"/>
          <a:fillRef idx="0"/>
          <a:effectRef idx="0"/>
          <a:fontRef idx="minor"/>
        </p:style>
      </p:sp>
      <p:sp>
        <p:nvSpPr>
          <p:cNvPr id="678" name="Google Shape;862;p34"/>
          <p:cNvSpPr/>
          <p:nvPr/>
        </p:nvSpPr>
        <p:spPr>
          <a:xfrm>
            <a:off x="4693680" y="2067480"/>
            <a:ext cx="272520" cy="270360"/>
          </a:xfrm>
          <a:custGeom>
            <a:avLst/>
            <a:gdLst/>
            <a:ahLst/>
            <a:rect l="l" t="t" r="r" b="b"/>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sp>
      <p:sp>
        <p:nvSpPr>
          <p:cNvPr id="679" name="Google Shape;863;p34"/>
          <p:cNvSpPr/>
          <p:nvPr/>
        </p:nvSpPr>
        <p:spPr>
          <a:xfrm>
            <a:off x="4707000" y="2079720"/>
            <a:ext cx="154440" cy="139320"/>
          </a:xfrm>
          <a:custGeom>
            <a:avLst/>
            <a:gdLst/>
            <a:ahLst/>
            <a:rect l="l" t="t" r="r" b="b"/>
            <a:pathLst>
              <a:path w="7827" h="7068">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a:solidFill>
              <a:srgbClr val="ffffff"/>
            </a:solidFill>
            <a:round/>
          </a:ln>
        </p:spPr>
        <p:style>
          <a:lnRef idx="0"/>
          <a:fillRef idx="0"/>
          <a:effectRef idx="0"/>
          <a:fontRef idx="minor"/>
        </p:style>
      </p:sp>
      <p:sp>
        <p:nvSpPr>
          <p:cNvPr id="680" name="Google Shape;864;p34"/>
          <p:cNvSpPr/>
          <p:nvPr/>
        </p:nvSpPr>
        <p:spPr>
          <a:xfrm>
            <a:off x="2986200" y="2696760"/>
            <a:ext cx="282960" cy="176040"/>
          </a:xfrm>
          <a:custGeom>
            <a:avLst/>
            <a:gdLst/>
            <a:ahLst/>
            <a:rect l="l" t="t" r="r" b="b"/>
            <a:pathLst>
              <a:path w="14312" h="8914">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w="0">
            <a:noFill/>
          </a:ln>
        </p:spPr>
        <p:style>
          <a:lnRef idx="0"/>
          <a:fillRef idx="0"/>
          <a:effectRef idx="0"/>
          <a:fontRef idx="minor"/>
        </p:style>
      </p:sp>
      <p:sp>
        <p:nvSpPr>
          <p:cNvPr id="681" name="Google Shape;865;p34"/>
          <p:cNvSpPr/>
          <p:nvPr/>
        </p:nvSpPr>
        <p:spPr>
          <a:xfrm>
            <a:off x="3010680" y="2720520"/>
            <a:ext cx="84240" cy="31680"/>
          </a:xfrm>
          <a:custGeom>
            <a:avLst/>
            <a:gdLst/>
            <a:ahLst/>
            <a:rect l="l" t="t" r="r" b="b"/>
            <a:pathLst>
              <a:path w="4290" h="1634">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w="0">
            <a:noFill/>
          </a:ln>
        </p:spPr>
        <p:style>
          <a:lnRef idx="0"/>
          <a:fillRef idx="0"/>
          <a:effectRef idx="0"/>
          <a:fontRef idx="minor"/>
        </p:style>
      </p:sp>
      <p:sp>
        <p:nvSpPr>
          <p:cNvPr id="682" name="Google Shape;866;p34"/>
          <p:cNvSpPr/>
          <p:nvPr/>
        </p:nvSpPr>
        <p:spPr>
          <a:xfrm>
            <a:off x="3010680" y="2769480"/>
            <a:ext cx="84240" cy="79200"/>
          </a:xfrm>
          <a:custGeom>
            <a:avLst/>
            <a:gdLst/>
            <a:ahLst/>
            <a:rect l="l" t="t" r="r" b="b"/>
            <a:pathLst>
              <a:path w="4290" h="404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w="0">
            <a:noFill/>
          </a:ln>
        </p:spPr>
        <p:style>
          <a:lnRef idx="0"/>
          <a:fillRef idx="0"/>
          <a:effectRef idx="0"/>
          <a:fontRef idx="minor"/>
        </p:style>
      </p:sp>
      <p:sp>
        <p:nvSpPr>
          <p:cNvPr id="683" name="Google Shape;867;p34"/>
          <p:cNvSpPr/>
          <p:nvPr/>
        </p:nvSpPr>
        <p:spPr>
          <a:xfrm>
            <a:off x="3116520" y="2724840"/>
            <a:ext cx="132480" cy="360"/>
          </a:xfrm>
          <a:custGeom>
            <a:avLst/>
            <a:gdLst/>
            <a:ahLst/>
            <a:rect l="l" t="t" r="r" b="b"/>
            <a:pathLst>
              <a:path w="6717" h="1">
                <a:moveTo>
                  <a:pt x="0" y="0"/>
                </a:moveTo>
                <a:lnTo>
                  <a:pt x="6717" y="0"/>
                </a:lnTo>
              </a:path>
            </a:pathLst>
          </a:custGeom>
          <a:solidFill>
            <a:srgbClr val="091a51"/>
          </a:solidFill>
          <a:ln cap="rnd" w="9525">
            <a:solidFill>
              <a:srgbClr val="091a51"/>
            </a:solidFill>
            <a:round/>
          </a:ln>
        </p:spPr>
        <p:style>
          <a:lnRef idx="0"/>
          <a:fillRef idx="0"/>
          <a:effectRef idx="0"/>
          <a:fontRef idx="minor"/>
        </p:style>
      </p:sp>
      <p:sp>
        <p:nvSpPr>
          <p:cNvPr id="684" name="Google Shape;868;p34"/>
          <p:cNvSpPr/>
          <p:nvPr/>
        </p:nvSpPr>
        <p:spPr>
          <a:xfrm>
            <a:off x="3116520" y="2742480"/>
            <a:ext cx="132480" cy="360"/>
          </a:xfrm>
          <a:custGeom>
            <a:avLst/>
            <a:gdLst/>
            <a:ahLst/>
            <a:rect l="l" t="t" r="r" b="b"/>
            <a:pathLst>
              <a:path w="6717" h="1">
                <a:moveTo>
                  <a:pt x="0" y="1"/>
                </a:moveTo>
                <a:lnTo>
                  <a:pt x="6717" y="1"/>
                </a:lnTo>
              </a:path>
            </a:pathLst>
          </a:custGeom>
          <a:solidFill>
            <a:srgbClr val="091a51"/>
          </a:solidFill>
          <a:ln cap="rnd" w="9525">
            <a:solidFill>
              <a:srgbClr val="091a51"/>
            </a:solidFill>
            <a:round/>
          </a:ln>
        </p:spPr>
        <p:style>
          <a:lnRef idx="0"/>
          <a:fillRef idx="0"/>
          <a:effectRef idx="0"/>
          <a:fontRef idx="minor"/>
        </p:style>
      </p:sp>
      <p:sp>
        <p:nvSpPr>
          <p:cNvPr id="685" name="Google Shape;869;p34"/>
          <p:cNvSpPr/>
          <p:nvPr/>
        </p:nvSpPr>
        <p:spPr>
          <a:xfrm>
            <a:off x="3116520" y="2759400"/>
            <a:ext cx="132480" cy="360"/>
          </a:xfrm>
          <a:custGeom>
            <a:avLst/>
            <a:gdLst/>
            <a:ahLst/>
            <a:rect l="l" t="t" r="r" b="b"/>
            <a:pathLst>
              <a:path w="6717" h="1">
                <a:moveTo>
                  <a:pt x="0" y="1"/>
                </a:moveTo>
                <a:lnTo>
                  <a:pt x="6717" y="1"/>
                </a:lnTo>
              </a:path>
            </a:pathLst>
          </a:custGeom>
          <a:solidFill>
            <a:srgbClr val="091a51"/>
          </a:solidFill>
          <a:ln cap="rnd" w="9525">
            <a:solidFill>
              <a:srgbClr val="091a51"/>
            </a:solidFill>
            <a:round/>
          </a:ln>
        </p:spPr>
        <p:style>
          <a:lnRef idx="0"/>
          <a:fillRef idx="0"/>
          <a:effectRef idx="0"/>
          <a:fontRef idx="minor"/>
        </p:style>
      </p:sp>
      <p:sp>
        <p:nvSpPr>
          <p:cNvPr id="686" name="Google Shape;870;p34"/>
          <p:cNvSpPr/>
          <p:nvPr/>
        </p:nvSpPr>
        <p:spPr>
          <a:xfrm>
            <a:off x="3116520" y="2776320"/>
            <a:ext cx="132480" cy="360"/>
          </a:xfrm>
          <a:custGeom>
            <a:avLst/>
            <a:gdLst/>
            <a:ahLst/>
            <a:rect l="l" t="t" r="r" b="b"/>
            <a:pathLst>
              <a:path w="6717" h="1">
                <a:moveTo>
                  <a:pt x="0" y="1"/>
                </a:moveTo>
                <a:lnTo>
                  <a:pt x="6717" y="1"/>
                </a:lnTo>
              </a:path>
            </a:pathLst>
          </a:custGeom>
          <a:solidFill>
            <a:srgbClr val="091a51"/>
          </a:solidFill>
          <a:ln cap="rnd" w="8900">
            <a:solidFill>
              <a:srgbClr val="091a51"/>
            </a:solidFill>
            <a:round/>
          </a:ln>
        </p:spPr>
        <p:style>
          <a:lnRef idx="0"/>
          <a:fillRef idx="0"/>
          <a:effectRef idx="0"/>
          <a:fontRef idx="minor"/>
        </p:style>
      </p:sp>
      <p:sp>
        <p:nvSpPr>
          <p:cNvPr id="687" name="Google Shape;871;p34"/>
          <p:cNvSpPr/>
          <p:nvPr/>
        </p:nvSpPr>
        <p:spPr>
          <a:xfrm>
            <a:off x="3116520" y="2793600"/>
            <a:ext cx="132480" cy="360"/>
          </a:xfrm>
          <a:custGeom>
            <a:avLst/>
            <a:gdLst/>
            <a:ahLst/>
            <a:rect l="l" t="t" r="r" b="b"/>
            <a:pathLst>
              <a:path w="6717" h="1">
                <a:moveTo>
                  <a:pt x="0" y="1"/>
                </a:moveTo>
                <a:lnTo>
                  <a:pt x="6717" y="1"/>
                </a:lnTo>
              </a:path>
            </a:pathLst>
          </a:custGeom>
          <a:solidFill>
            <a:srgbClr val="091a51"/>
          </a:solidFill>
          <a:ln cap="rnd" w="9525">
            <a:solidFill>
              <a:srgbClr val="091a51"/>
            </a:solidFill>
            <a:round/>
          </a:ln>
        </p:spPr>
        <p:style>
          <a:lnRef idx="0"/>
          <a:fillRef idx="0"/>
          <a:effectRef idx="0"/>
          <a:fontRef idx="minor"/>
        </p:style>
      </p:sp>
      <p:sp>
        <p:nvSpPr>
          <p:cNvPr id="688" name="Google Shape;872;p34"/>
          <p:cNvSpPr/>
          <p:nvPr/>
        </p:nvSpPr>
        <p:spPr>
          <a:xfrm>
            <a:off x="3116520" y="2810520"/>
            <a:ext cx="132480" cy="360"/>
          </a:xfrm>
          <a:custGeom>
            <a:avLst/>
            <a:gdLst/>
            <a:ahLst/>
            <a:rect l="l" t="t" r="r" b="b"/>
            <a:pathLst>
              <a:path w="6717" h="1">
                <a:moveTo>
                  <a:pt x="0" y="0"/>
                </a:moveTo>
                <a:lnTo>
                  <a:pt x="6717" y="0"/>
                </a:lnTo>
              </a:path>
            </a:pathLst>
          </a:custGeom>
          <a:solidFill>
            <a:srgbClr val="091a51"/>
          </a:solidFill>
          <a:ln cap="rnd" w="9525">
            <a:solidFill>
              <a:srgbClr val="091a51"/>
            </a:solidFill>
            <a:round/>
          </a:ln>
        </p:spPr>
        <p:style>
          <a:lnRef idx="0"/>
          <a:fillRef idx="0"/>
          <a:effectRef idx="0"/>
          <a:fontRef idx="minor"/>
        </p:style>
      </p:sp>
      <p:sp>
        <p:nvSpPr>
          <p:cNvPr id="689" name="Google Shape;873;p34"/>
          <p:cNvSpPr/>
          <p:nvPr/>
        </p:nvSpPr>
        <p:spPr>
          <a:xfrm>
            <a:off x="3116520" y="2827800"/>
            <a:ext cx="132480" cy="360"/>
          </a:xfrm>
          <a:custGeom>
            <a:avLst/>
            <a:gdLst/>
            <a:ahLst/>
            <a:rect l="l" t="t" r="r" b="b"/>
            <a:pathLst>
              <a:path w="6717" h="1">
                <a:moveTo>
                  <a:pt x="0" y="0"/>
                </a:moveTo>
                <a:lnTo>
                  <a:pt x="6717" y="0"/>
                </a:lnTo>
              </a:path>
            </a:pathLst>
          </a:custGeom>
          <a:solidFill>
            <a:srgbClr val="091a51"/>
          </a:solidFill>
          <a:ln cap="rnd" w="9525">
            <a:solidFill>
              <a:srgbClr val="091a51"/>
            </a:solidFill>
            <a:round/>
          </a:ln>
        </p:spPr>
        <p:style>
          <a:lnRef idx="0"/>
          <a:fillRef idx="0"/>
          <a:effectRef idx="0"/>
          <a:fontRef idx="minor"/>
        </p:style>
      </p:sp>
      <p:sp>
        <p:nvSpPr>
          <p:cNvPr id="690" name="Google Shape;874;p34"/>
          <p:cNvSpPr/>
          <p:nvPr/>
        </p:nvSpPr>
        <p:spPr>
          <a:xfrm>
            <a:off x="3116520" y="2844720"/>
            <a:ext cx="132480" cy="360"/>
          </a:xfrm>
          <a:custGeom>
            <a:avLst/>
            <a:gdLst/>
            <a:ahLst/>
            <a:rect l="l" t="t" r="r" b="b"/>
            <a:pathLst>
              <a:path w="6717" h="1">
                <a:moveTo>
                  <a:pt x="0" y="0"/>
                </a:moveTo>
                <a:lnTo>
                  <a:pt x="6717" y="0"/>
                </a:lnTo>
              </a:path>
            </a:pathLst>
          </a:custGeom>
          <a:solidFill>
            <a:srgbClr val="091a51"/>
          </a:solidFill>
          <a:ln cap="rnd" w="8900">
            <a:solidFill>
              <a:srgbClr val="091a51"/>
            </a:solidFill>
            <a:round/>
          </a:ln>
        </p:spPr>
        <p:style>
          <a:lnRef idx="0"/>
          <a:fillRef idx="0"/>
          <a:effectRef idx="0"/>
          <a:fontRef idx="minor"/>
        </p:style>
      </p:sp>
      <p:sp>
        <p:nvSpPr>
          <p:cNvPr id="691" name="Google Shape;875;p34"/>
          <p:cNvSpPr/>
          <p:nvPr/>
        </p:nvSpPr>
        <p:spPr>
          <a:xfrm>
            <a:off x="3126960" y="2623680"/>
            <a:ext cx="3600" cy="6480"/>
          </a:xfrm>
          <a:custGeom>
            <a:avLst/>
            <a:gdLst/>
            <a:ahLst/>
            <a:rect l="l" t="t" r="r" b="b"/>
            <a:pathLst>
              <a:path w="210" h="357">
                <a:moveTo>
                  <a:pt x="0" y="1"/>
                </a:moveTo>
                <a:lnTo>
                  <a:pt x="209" y="1"/>
                </a:lnTo>
                <a:lnTo>
                  <a:pt x="209" y="356"/>
                </a:lnTo>
                <a:lnTo>
                  <a:pt x="0" y="356"/>
                </a:lnTo>
                <a:close/>
              </a:path>
            </a:pathLst>
          </a:custGeom>
          <a:solidFill>
            <a:srgbClr val="ffffff"/>
          </a:solidFill>
          <a:ln w="28575">
            <a:solidFill>
              <a:srgbClr val="ffffff"/>
            </a:solidFill>
            <a:round/>
          </a:ln>
        </p:spPr>
        <p:style>
          <a:lnRef idx="0"/>
          <a:fillRef idx="0"/>
          <a:effectRef idx="0"/>
          <a:fontRef idx="minor"/>
        </p:style>
      </p:sp>
      <p:sp>
        <p:nvSpPr>
          <p:cNvPr id="692" name="Google Shape;876;p34"/>
          <p:cNvSpPr/>
          <p:nvPr/>
        </p:nvSpPr>
        <p:spPr>
          <a:xfrm>
            <a:off x="3126960" y="2635920"/>
            <a:ext cx="3600" cy="6480"/>
          </a:xfrm>
          <a:custGeom>
            <a:avLst/>
            <a:gdLst/>
            <a:ahLst/>
            <a:rect l="l" t="t" r="r" b="b"/>
            <a:pathLst>
              <a:path w="210" h="357">
                <a:moveTo>
                  <a:pt x="0" y="1"/>
                </a:moveTo>
                <a:lnTo>
                  <a:pt x="209" y="1"/>
                </a:lnTo>
                <a:lnTo>
                  <a:pt x="209" y="356"/>
                </a:lnTo>
                <a:lnTo>
                  <a:pt x="0" y="356"/>
                </a:lnTo>
                <a:close/>
              </a:path>
            </a:pathLst>
          </a:custGeom>
          <a:solidFill>
            <a:srgbClr val="ffffff"/>
          </a:solidFill>
          <a:ln w="28575">
            <a:solidFill>
              <a:srgbClr val="ffffff"/>
            </a:solidFill>
            <a:round/>
          </a:ln>
        </p:spPr>
        <p:style>
          <a:lnRef idx="0"/>
          <a:fillRef idx="0"/>
          <a:effectRef idx="0"/>
          <a:fontRef idx="minor"/>
        </p:style>
      </p:sp>
      <p:sp>
        <p:nvSpPr>
          <p:cNvPr id="693" name="Google Shape;877;p34"/>
          <p:cNvSpPr/>
          <p:nvPr/>
        </p:nvSpPr>
        <p:spPr>
          <a:xfrm>
            <a:off x="3126960" y="2647440"/>
            <a:ext cx="3600" cy="6120"/>
          </a:xfrm>
          <a:custGeom>
            <a:avLst/>
            <a:gdLst/>
            <a:ahLst/>
            <a:rect l="l" t="t" r="r" b="b"/>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694" name="Google Shape;878;p34"/>
          <p:cNvSpPr/>
          <p:nvPr/>
        </p:nvSpPr>
        <p:spPr>
          <a:xfrm>
            <a:off x="3126960" y="2589480"/>
            <a:ext cx="3600" cy="5760"/>
          </a:xfrm>
          <a:custGeom>
            <a:avLst/>
            <a:gdLst/>
            <a:ahLst/>
            <a:rect l="l" t="t" r="r" b="b"/>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695" name="Google Shape;879;p34"/>
          <p:cNvSpPr/>
          <p:nvPr/>
        </p:nvSpPr>
        <p:spPr>
          <a:xfrm>
            <a:off x="3126960" y="2600640"/>
            <a:ext cx="3600" cy="5760"/>
          </a:xfrm>
          <a:custGeom>
            <a:avLst/>
            <a:gdLst/>
            <a:ahLst/>
            <a:rect l="l" t="t" r="r" b="b"/>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696" name="Google Shape;880;p34"/>
          <p:cNvSpPr/>
          <p:nvPr/>
        </p:nvSpPr>
        <p:spPr>
          <a:xfrm>
            <a:off x="3126960" y="2612160"/>
            <a:ext cx="3600" cy="6120"/>
          </a:xfrm>
          <a:custGeom>
            <a:avLst/>
            <a:gdLst/>
            <a:ahLst/>
            <a:rect l="l" t="t" r="r" b="b"/>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sp>
      <p:sp>
        <p:nvSpPr>
          <p:cNvPr id="697" name="Google Shape;881;p34"/>
          <p:cNvSpPr/>
          <p:nvPr/>
        </p:nvSpPr>
        <p:spPr>
          <a:xfrm>
            <a:off x="3126960" y="2554200"/>
            <a:ext cx="3600" cy="6120"/>
          </a:xfrm>
          <a:custGeom>
            <a:avLst/>
            <a:gdLst/>
            <a:ahLst/>
            <a:rect l="l" t="t" r="r" b="b"/>
            <a:pathLst>
              <a:path w="210" h="336">
                <a:moveTo>
                  <a:pt x="0" y="1"/>
                </a:moveTo>
                <a:lnTo>
                  <a:pt x="209" y="1"/>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698" name="Google Shape;882;p34"/>
          <p:cNvSpPr/>
          <p:nvPr/>
        </p:nvSpPr>
        <p:spPr>
          <a:xfrm>
            <a:off x="3126960" y="2565360"/>
            <a:ext cx="3600" cy="6120"/>
          </a:xfrm>
          <a:custGeom>
            <a:avLst/>
            <a:gdLst/>
            <a:ahLst/>
            <a:rect l="l" t="t" r="r" b="b"/>
            <a:pathLst>
              <a:path w="210" h="336">
                <a:moveTo>
                  <a:pt x="0" y="1"/>
                </a:moveTo>
                <a:lnTo>
                  <a:pt x="209" y="1"/>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699" name="Google Shape;883;p34"/>
          <p:cNvSpPr/>
          <p:nvPr/>
        </p:nvSpPr>
        <p:spPr>
          <a:xfrm>
            <a:off x="3126960" y="2577240"/>
            <a:ext cx="3600" cy="6120"/>
          </a:xfrm>
          <a:custGeom>
            <a:avLst/>
            <a:gdLst/>
            <a:ahLst/>
            <a:rect l="l" t="t" r="r" b="b"/>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700" name="Google Shape;884;p34"/>
          <p:cNvSpPr/>
          <p:nvPr/>
        </p:nvSpPr>
        <p:spPr>
          <a:xfrm>
            <a:off x="3126960" y="2518920"/>
            <a:ext cx="3600" cy="5760"/>
          </a:xfrm>
          <a:custGeom>
            <a:avLst/>
            <a:gdLst/>
            <a:ahLst/>
            <a:rect l="l" t="t" r="r" b="b"/>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701" name="Google Shape;885;p34"/>
          <p:cNvSpPr/>
          <p:nvPr/>
        </p:nvSpPr>
        <p:spPr>
          <a:xfrm>
            <a:off x="3126960" y="2530440"/>
            <a:ext cx="3600" cy="6480"/>
          </a:xfrm>
          <a:custGeom>
            <a:avLst/>
            <a:gdLst/>
            <a:ahLst/>
            <a:rect l="l" t="t" r="r" b="b"/>
            <a:pathLst>
              <a:path w="210" h="357">
                <a:moveTo>
                  <a:pt x="0" y="1"/>
                </a:moveTo>
                <a:lnTo>
                  <a:pt x="209" y="1"/>
                </a:lnTo>
                <a:lnTo>
                  <a:pt x="209" y="357"/>
                </a:lnTo>
                <a:lnTo>
                  <a:pt x="0" y="357"/>
                </a:lnTo>
                <a:close/>
              </a:path>
            </a:pathLst>
          </a:custGeom>
          <a:solidFill>
            <a:srgbClr val="ffffff"/>
          </a:solidFill>
          <a:ln w="28575">
            <a:solidFill>
              <a:srgbClr val="ffffff"/>
            </a:solidFill>
            <a:round/>
          </a:ln>
        </p:spPr>
        <p:style>
          <a:lnRef idx="0"/>
          <a:fillRef idx="0"/>
          <a:effectRef idx="0"/>
          <a:fontRef idx="minor"/>
        </p:style>
      </p:sp>
      <p:sp>
        <p:nvSpPr>
          <p:cNvPr id="702" name="Google Shape;886;p34"/>
          <p:cNvSpPr/>
          <p:nvPr/>
        </p:nvSpPr>
        <p:spPr>
          <a:xfrm>
            <a:off x="3126960" y="2541960"/>
            <a:ext cx="3600" cy="6120"/>
          </a:xfrm>
          <a:custGeom>
            <a:avLst/>
            <a:gdLst/>
            <a:ahLst/>
            <a:rect l="l" t="t" r="r" b="b"/>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sp>
      <p:sp>
        <p:nvSpPr>
          <p:cNvPr id="703" name="Google Shape;887;p34"/>
          <p:cNvSpPr/>
          <p:nvPr/>
        </p:nvSpPr>
        <p:spPr>
          <a:xfrm>
            <a:off x="3126960" y="2483640"/>
            <a:ext cx="3600" cy="6120"/>
          </a:xfrm>
          <a:custGeom>
            <a:avLst/>
            <a:gdLst/>
            <a:ahLst/>
            <a:rect l="l" t="t" r="r" b="b"/>
            <a:pathLst>
              <a:path w="210" h="336">
                <a:moveTo>
                  <a:pt x="0" y="1"/>
                </a:moveTo>
                <a:lnTo>
                  <a:pt x="209" y="1"/>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704" name="Google Shape;888;p34"/>
          <p:cNvSpPr/>
          <p:nvPr/>
        </p:nvSpPr>
        <p:spPr>
          <a:xfrm>
            <a:off x="3126960" y="2495520"/>
            <a:ext cx="3600" cy="6120"/>
          </a:xfrm>
          <a:custGeom>
            <a:avLst/>
            <a:gdLst/>
            <a:ahLst/>
            <a:rect l="l" t="t" r="r" b="b"/>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705" name="Google Shape;889;p34"/>
          <p:cNvSpPr/>
          <p:nvPr/>
        </p:nvSpPr>
        <p:spPr>
          <a:xfrm>
            <a:off x="3126960" y="2506680"/>
            <a:ext cx="3600" cy="6120"/>
          </a:xfrm>
          <a:custGeom>
            <a:avLst/>
            <a:gdLst/>
            <a:ahLst/>
            <a:rect l="l" t="t" r="r" b="b"/>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706" name="Google Shape;890;p34"/>
          <p:cNvSpPr/>
          <p:nvPr/>
        </p:nvSpPr>
        <p:spPr>
          <a:xfrm>
            <a:off x="3126960" y="2448720"/>
            <a:ext cx="3600" cy="5760"/>
          </a:xfrm>
          <a:custGeom>
            <a:avLst/>
            <a:gdLst/>
            <a:ahLst/>
            <a:rect l="l" t="t" r="r" b="b"/>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sp>
      <p:sp>
        <p:nvSpPr>
          <p:cNvPr id="707" name="Google Shape;891;p34"/>
          <p:cNvSpPr/>
          <p:nvPr/>
        </p:nvSpPr>
        <p:spPr>
          <a:xfrm>
            <a:off x="3126960" y="2460240"/>
            <a:ext cx="3600" cy="6120"/>
          </a:xfrm>
          <a:custGeom>
            <a:avLst/>
            <a:gdLst/>
            <a:ahLst/>
            <a:rect l="l" t="t" r="r" b="b"/>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sp>
      <p:sp>
        <p:nvSpPr>
          <p:cNvPr id="708" name="Google Shape;892;p34"/>
          <p:cNvSpPr/>
          <p:nvPr/>
        </p:nvSpPr>
        <p:spPr>
          <a:xfrm>
            <a:off x="3126960" y="2472120"/>
            <a:ext cx="3600" cy="6120"/>
          </a:xfrm>
          <a:custGeom>
            <a:avLst/>
            <a:gdLst/>
            <a:ahLst/>
            <a:rect l="l" t="t" r="r" b="b"/>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sp>
      <p:sp>
        <p:nvSpPr>
          <p:cNvPr id="709" name="Google Shape;893;p34"/>
          <p:cNvSpPr/>
          <p:nvPr/>
        </p:nvSpPr>
        <p:spPr>
          <a:xfrm>
            <a:off x="3125520" y="2413440"/>
            <a:ext cx="3960" cy="6120"/>
          </a:xfrm>
          <a:custGeom>
            <a:avLst/>
            <a:gdLst/>
            <a:ahLst/>
            <a:rect l="l" t="t" r="r" b="b"/>
            <a:pathLst>
              <a:path w="231" h="336">
                <a:moveTo>
                  <a:pt x="42" y="335"/>
                </a:moveTo>
                <a:lnTo>
                  <a:pt x="231" y="335"/>
                </a:lnTo>
                <a:lnTo>
                  <a:pt x="210" y="1"/>
                </a:lnTo>
                <a:lnTo>
                  <a:pt x="0" y="1"/>
                </a:lnTo>
                <a:close/>
              </a:path>
            </a:pathLst>
          </a:custGeom>
          <a:solidFill>
            <a:srgbClr val="ffffff"/>
          </a:solidFill>
          <a:ln w="28575">
            <a:solidFill>
              <a:srgbClr val="ffffff"/>
            </a:solidFill>
            <a:round/>
          </a:ln>
        </p:spPr>
        <p:style>
          <a:lnRef idx="0"/>
          <a:fillRef idx="0"/>
          <a:effectRef idx="0"/>
          <a:fontRef idx="minor"/>
        </p:style>
      </p:sp>
      <p:sp>
        <p:nvSpPr>
          <p:cNvPr id="710" name="Google Shape;894;p34"/>
          <p:cNvSpPr/>
          <p:nvPr/>
        </p:nvSpPr>
        <p:spPr>
          <a:xfrm>
            <a:off x="3126960" y="2425320"/>
            <a:ext cx="2520" cy="5400"/>
          </a:xfrm>
          <a:custGeom>
            <a:avLst/>
            <a:gdLst/>
            <a:ahLst/>
            <a:rect l="l" t="t" r="r" b="b"/>
            <a:pathLst>
              <a:path w="168" h="315">
                <a:moveTo>
                  <a:pt x="0" y="314"/>
                </a:moveTo>
                <a:lnTo>
                  <a:pt x="168" y="314"/>
                </a:lnTo>
                <a:lnTo>
                  <a:pt x="168" y="0"/>
                </a:lnTo>
                <a:lnTo>
                  <a:pt x="0" y="0"/>
                </a:lnTo>
                <a:close/>
              </a:path>
            </a:pathLst>
          </a:custGeom>
          <a:solidFill>
            <a:srgbClr val="ffffff"/>
          </a:solidFill>
          <a:ln w="28575">
            <a:solidFill>
              <a:srgbClr val="ffffff"/>
            </a:solidFill>
            <a:round/>
          </a:ln>
        </p:spPr>
        <p:style>
          <a:lnRef idx="0"/>
          <a:fillRef idx="0"/>
          <a:effectRef idx="0"/>
          <a:fontRef idx="minor"/>
        </p:style>
      </p:sp>
      <p:sp>
        <p:nvSpPr>
          <p:cNvPr id="711" name="Google Shape;895;p34"/>
          <p:cNvSpPr/>
          <p:nvPr/>
        </p:nvSpPr>
        <p:spPr>
          <a:xfrm>
            <a:off x="3126960" y="2436840"/>
            <a:ext cx="3600" cy="6480"/>
          </a:xfrm>
          <a:custGeom>
            <a:avLst/>
            <a:gdLst/>
            <a:ahLst/>
            <a:rect l="l" t="t" r="r" b="b"/>
            <a:pathLst>
              <a:path w="210" h="356">
                <a:moveTo>
                  <a:pt x="0" y="0"/>
                </a:moveTo>
                <a:lnTo>
                  <a:pt x="209" y="0"/>
                </a:lnTo>
                <a:lnTo>
                  <a:pt x="209" y="356"/>
                </a:lnTo>
                <a:lnTo>
                  <a:pt x="0" y="356"/>
                </a:lnTo>
                <a:close/>
              </a:path>
            </a:pathLst>
          </a:custGeom>
          <a:solidFill>
            <a:srgbClr val="ffffff"/>
          </a:solidFill>
          <a:ln w="28575">
            <a:solidFill>
              <a:srgbClr val="ffffff"/>
            </a:solidFill>
            <a:round/>
          </a:ln>
        </p:spPr>
        <p:style>
          <a:lnRef idx="0"/>
          <a:fillRef idx="0"/>
          <a:effectRef idx="0"/>
          <a:fontRef idx="minor"/>
        </p:style>
      </p:sp>
      <p:sp>
        <p:nvSpPr>
          <p:cNvPr id="712" name="Google Shape;896;p34"/>
          <p:cNvSpPr/>
          <p:nvPr/>
        </p:nvSpPr>
        <p:spPr>
          <a:xfrm>
            <a:off x="3122640" y="2378160"/>
            <a:ext cx="3960" cy="6840"/>
          </a:xfrm>
          <a:custGeom>
            <a:avLst/>
            <a:gdLst/>
            <a:ahLst/>
            <a:rect l="l" t="t" r="r" b="b"/>
            <a:pathLst>
              <a:path w="232" h="377">
                <a:moveTo>
                  <a:pt x="22" y="377"/>
                </a:moveTo>
                <a:lnTo>
                  <a:pt x="231" y="335"/>
                </a:lnTo>
                <a:lnTo>
                  <a:pt x="189" y="0"/>
                </a:lnTo>
                <a:lnTo>
                  <a:pt x="1" y="21"/>
                </a:lnTo>
                <a:close/>
              </a:path>
            </a:pathLst>
          </a:custGeom>
          <a:solidFill>
            <a:srgbClr val="ffffff"/>
          </a:solidFill>
          <a:ln w="28575">
            <a:solidFill>
              <a:srgbClr val="ffffff"/>
            </a:solidFill>
            <a:round/>
          </a:ln>
        </p:spPr>
        <p:style>
          <a:lnRef idx="0"/>
          <a:fillRef idx="0"/>
          <a:effectRef idx="0"/>
          <a:fontRef idx="minor"/>
        </p:style>
      </p:sp>
      <p:sp>
        <p:nvSpPr>
          <p:cNvPr id="713" name="Google Shape;897;p34"/>
          <p:cNvSpPr/>
          <p:nvPr/>
        </p:nvSpPr>
        <p:spPr>
          <a:xfrm>
            <a:off x="3124440" y="2390400"/>
            <a:ext cx="3960" cy="6120"/>
          </a:xfrm>
          <a:custGeom>
            <a:avLst/>
            <a:gdLst/>
            <a:ahLst/>
            <a:rect l="l" t="t" r="r" b="b"/>
            <a:pathLst>
              <a:path w="231" h="336">
                <a:moveTo>
                  <a:pt x="42" y="336"/>
                </a:moveTo>
                <a:lnTo>
                  <a:pt x="231" y="315"/>
                </a:lnTo>
                <a:lnTo>
                  <a:pt x="168" y="1"/>
                </a:lnTo>
                <a:lnTo>
                  <a:pt x="1" y="22"/>
                </a:lnTo>
                <a:close/>
              </a:path>
            </a:pathLst>
          </a:custGeom>
          <a:solidFill>
            <a:srgbClr val="ffffff"/>
          </a:solidFill>
          <a:ln w="28575">
            <a:solidFill>
              <a:srgbClr val="ffffff"/>
            </a:solidFill>
            <a:round/>
          </a:ln>
        </p:spPr>
        <p:style>
          <a:lnRef idx="0"/>
          <a:fillRef idx="0"/>
          <a:effectRef idx="0"/>
          <a:fontRef idx="minor"/>
        </p:style>
      </p:sp>
      <p:sp>
        <p:nvSpPr>
          <p:cNvPr id="714" name="Google Shape;898;p34"/>
          <p:cNvSpPr/>
          <p:nvPr/>
        </p:nvSpPr>
        <p:spPr>
          <a:xfrm>
            <a:off x="3125160" y="2401560"/>
            <a:ext cx="3600" cy="6480"/>
          </a:xfrm>
          <a:custGeom>
            <a:avLst/>
            <a:gdLst/>
            <a:ahLst/>
            <a:rect l="l" t="t" r="r" b="b"/>
            <a:pathLst>
              <a:path w="210" h="357">
                <a:moveTo>
                  <a:pt x="21" y="356"/>
                </a:moveTo>
                <a:lnTo>
                  <a:pt x="210" y="356"/>
                </a:lnTo>
                <a:lnTo>
                  <a:pt x="210" y="1"/>
                </a:lnTo>
                <a:lnTo>
                  <a:pt x="0" y="43"/>
                </a:lnTo>
                <a:close/>
              </a:path>
            </a:pathLst>
          </a:custGeom>
          <a:solidFill>
            <a:srgbClr val="ffffff"/>
          </a:solidFill>
          <a:ln w="28575">
            <a:solidFill>
              <a:srgbClr val="ffffff"/>
            </a:solidFill>
            <a:round/>
          </a:ln>
        </p:spPr>
        <p:style>
          <a:lnRef idx="0"/>
          <a:fillRef idx="0"/>
          <a:effectRef idx="0"/>
          <a:fontRef idx="minor"/>
        </p:style>
      </p:sp>
      <p:sp>
        <p:nvSpPr>
          <p:cNvPr id="715" name="Google Shape;899;p34"/>
          <p:cNvSpPr/>
          <p:nvPr/>
        </p:nvSpPr>
        <p:spPr>
          <a:xfrm>
            <a:off x="3114360" y="2344320"/>
            <a:ext cx="4680" cy="6480"/>
          </a:xfrm>
          <a:custGeom>
            <a:avLst/>
            <a:gdLst/>
            <a:ahLst/>
            <a:rect l="l" t="t" r="r" b="b"/>
            <a:pathLst>
              <a:path w="273" h="356">
                <a:moveTo>
                  <a:pt x="105" y="356"/>
                </a:moveTo>
                <a:lnTo>
                  <a:pt x="272" y="314"/>
                </a:lnTo>
                <a:lnTo>
                  <a:pt x="210" y="0"/>
                </a:lnTo>
                <a:lnTo>
                  <a:pt x="0" y="42"/>
                </a:lnTo>
                <a:close/>
              </a:path>
            </a:pathLst>
          </a:custGeom>
          <a:solidFill>
            <a:srgbClr val="ffffff"/>
          </a:solidFill>
          <a:ln w="28575">
            <a:solidFill>
              <a:srgbClr val="ffffff"/>
            </a:solidFill>
            <a:round/>
          </a:ln>
        </p:spPr>
        <p:style>
          <a:lnRef idx="0"/>
          <a:fillRef idx="0"/>
          <a:effectRef idx="0"/>
          <a:fontRef idx="minor"/>
        </p:style>
      </p:sp>
      <p:sp>
        <p:nvSpPr>
          <p:cNvPr id="716" name="Google Shape;900;p34"/>
          <p:cNvSpPr/>
          <p:nvPr/>
        </p:nvSpPr>
        <p:spPr>
          <a:xfrm>
            <a:off x="3117240" y="2355480"/>
            <a:ext cx="4680" cy="6840"/>
          </a:xfrm>
          <a:custGeom>
            <a:avLst/>
            <a:gdLst/>
            <a:ahLst/>
            <a:rect l="l" t="t" r="r" b="b"/>
            <a:pathLst>
              <a:path w="273" h="377">
                <a:moveTo>
                  <a:pt x="85" y="377"/>
                </a:moveTo>
                <a:lnTo>
                  <a:pt x="273" y="314"/>
                </a:lnTo>
                <a:lnTo>
                  <a:pt x="189" y="0"/>
                </a:lnTo>
                <a:lnTo>
                  <a:pt x="1" y="63"/>
                </a:lnTo>
                <a:close/>
              </a:path>
            </a:pathLst>
          </a:custGeom>
          <a:solidFill>
            <a:srgbClr val="ffffff"/>
          </a:solidFill>
          <a:ln w="28575">
            <a:solidFill>
              <a:srgbClr val="ffffff"/>
            </a:solidFill>
            <a:round/>
          </a:ln>
        </p:spPr>
        <p:style>
          <a:lnRef idx="0"/>
          <a:fillRef idx="0"/>
          <a:effectRef idx="0"/>
          <a:fontRef idx="minor"/>
        </p:style>
      </p:sp>
      <p:sp>
        <p:nvSpPr>
          <p:cNvPr id="717" name="Google Shape;901;p34"/>
          <p:cNvSpPr/>
          <p:nvPr/>
        </p:nvSpPr>
        <p:spPr>
          <a:xfrm>
            <a:off x="3120840" y="2367000"/>
            <a:ext cx="3960" cy="5760"/>
          </a:xfrm>
          <a:custGeom>
            <a:avLst/>
            <a:gdLst/>
            <a:ahLst/>
            <a:rect l="l" t="t" r="r" b="b"/>
            <a:pathLst>
              <a:path w="231" h="335">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a:solidFill>
              <a:srgbClr val="ffffff"/>
            </a:solidFill>
            <a:round/>
          </a:ln>
        </p:spPr>
        <p:style>
          <a:lnRef idx="0"/>
          <a:fillRef idx="0"/>
          <a:effectRef idx="0"/>
          <a:fontRef idx="minor"/>
        </p:style>
      </p:sp>
      <p:sp>
        <p:nvSpPr>
          <p:cNvPr id="718" name="Google Shape;902;p34"/>
          <p:cNvSpPr/>
          <p:nvPr/>
        </p:nvSpPr>
        <p:spPr>
          <a:xfrm>
            <a:off x="3102480" y="2310840"/>
            <a:ext cx="5400" cy="6480"/>
          </a:xfrm>
          <a:custGeom>
            <a:avLst/>
            <a:gdLst/>
            <a:ahLst/>
            <a:rect l="l" t="t" r="r" b="b"/>
            <a:pathLst>
              <a:path w="315" h="357">
                <a:moveTo>
                  <a:pt x="126" y="356"/>
                </a:moveTo>
                <a:lnTo>
                  <a:pt x="315" y="272"/>
                </a:lnTo>
                <a:lnTo>
                  <a:pt x="168" y="0"/>
                </a:lnTo>
                <a:lnTo>
                  <a:pt x="1" y="63"/>
                </a:lnTo>
                <a:close/>
              </a:path>
            </a:pathLst>
          </a:custGeom>
          <a:solidFill>
            <a:srgbClr val="ffffff"/>
          </a:solidFill>
          <a:ln w="28575">
            <a:solidFill>
              <a:srgbClr val="ffffff"/>
            </a:solidFill>
            <a:round/>
          </a:ln>
        </p:spPr>
        <p:style>
          <a:lnRef idx="0"/>
          <a:fillRef idx="0"/>
          <a:effectRef idx="0"/>
          <a:fontRef idx="minor"/>
        </p:style>
      </p:sp>
      <p:sp>
        <p:nvSpPr>
          <p:cNvPr id="719" name="Google Shape;903;p34"/>
          <p:cNvSpPr/>
          <p:nvPr/>
        </p:nvSpPr>
        <p:spPr>
          <a:xfrm>
            <a:off x="3106440" y="2321640"/>
            <a:ext cx="5400" cy="6480"/>
          </a:xfrm>
          <a:custGeom>
            <a:avLst/>
            <a:gdLst/>
            <a:ahLst/>
            <a:rect l="l" t="t" r="r" b="b"/>
            <a:pathLst>
              <a:path w="315" h="357">
                <a:moveTo>
                  <a:pt x="126" y="356"/>
                </a:moveTo>
                <a:lnTo>
                  <a:pt x="315" y="314"/>
                </a:lnTo>
                <a:lnTo>
                  <a:pt x="189" y="0"/>
                </a:lnTo>
                <a:lnTo>
                  <a:pt x="1" y="84"/>
                </a:lnTo>
                <a:close/>
              </a:path>
            </a:pathLst>
          </a:custGeom>
          <a:solidFill>
            <a:srgbClr val="ffffff"/>
          </a:solidFill>
          <a:ln w="28575">
            <a:solidFill>
              <a:srgbClr val="ffffff"/>
            </a:solidFill>
            <a:round/>
          </a:ln>
        </p:spPr>
        <p:style>
          <a:lnRef idx="0"/>
          <a:fillRef idx="0"/>
          <a:effectRef idx="0"/>
          <a:fontRef idx="minor"/>
        </p:style>
      </p:sp>
      <p:sp>
        <p:nvSpPr>
          <p:cNvPr id="720" name="Google Shape;904;p34"/>
          <p:cNvSpPr/>
          <p:nvPr/>
        </p:nvSpPr>
        <p:spPr>
          <a:xfrm>
            <a:off x="3110760" y="2332440"/>
            <a:ext cx="5040" cy="6840"/>
          </a:xfrm>
          <a:custGeom>
            <a:avLst/>
            <a:gdLst/>
            <a:ahLst/>
            <a:rect l="l" t="t" r="r" b="b"/>
            <a:pathLst>
              <a:path w="294" h="378">
                <a:moveTo>
                  <a:pt x="105" y="377"/>
                </a:moveTo>
                <a:lnTo>
                  <a:pt x="293" y="314"/>
                </a:lnTo>
                <a:lnTo>
                  <a:pt x="188" y="0"/>
                </a:lnTo>
                <a:lnTo>
                  <a:pt x="0" y="84"/>
                </a:lnTo>
                <a:close/>
              </a:path>
            </a:pathLst>
          </a:custGeom>
          <a:solidFill>
            <a:srgbClr val="ffffff"/>
          </a:solidFill>
          <a:ln w="28575">
            <a:solidFill>
              <a:srgbClr val="ffffff"/>
            </a:solidFill>
            <a:round/>
          </a:ln>
        </p:spPr>
        <p:style>
          <a:lnRef idx="0"/>
          <a:fillRef idx="0"/>
          <a:effectRef idx="0"/>
          <a:fontRef idx="minor"/>
        </p:style>
      </p:sp>
      <p:sp>
        <p:nvSpPr>
          <p:cNvPr id="721" name="Google Shape;905;p34"/>
          <p:cNvSpPr/>
          <p:nvPr/>
        </p:nvSpPr>
        <p:spPr>
          <a:xfrm>
            <a:off x="3085920" y="2279880"/>
            <a:ext cx="6120" cy="6480"/>
          </a:xfrm>
          <a:custGeom>
            <a:avLst/>
            <a:gdLst/>
            <a:ahLst/>
            <a:rect l="l" t="t" r="r" b="b"/>
            <a:pathLst>
              <a:path w="336" h="356">
                <a:moveTo>
                  <a:pt x="147" y="356"/>
                </a:moveTo>
                <a:lnTo>
                  <a:pt x="335" y="272"/>
                </a:lnTo>
                <a:lnTo>
                  <a:pt x="147" y="0"/>
                </a:lnTo>
                <a:lnTo>
                  <a:pt x="1" y="105"/>
                </a:lnTo>
                <a:close/>
              </a:path>
            </a:pathLst>
          </a:custGeom>
          <a:solidFill>
            <a:srgbClr val="ffffff"/>
          </a:solidFill>
          <a:ln w="28575">
            <a:solidFill>
              <a:srgbClr val="ffffff"/>
            </a:solidFill>
            <a:round/>
          </a:ln>
        </p:spPr>
        <p:style>
          <a:lnRef idx="0"/>
          <a:fillRef idx="0"/>
          <a:effectRef idx="0"/>
          <a:fontRef idx="minor"/>
        </p:style>
      </p:sp>
      <p:sp>
        <p:nvSpPr>
          <p:cNvPr id="722" name="Google Shape;906;p34"/>
          <p:cNvSpPr/>
          <p:nvPr/>
        </p:nvSpPr>
        <p:spPr>
          <a:xfrm>
            <a:off x="3091680" y="2290320"/>
            <a:ext cx="6120" cy="6480"/>
          </a:xfrm>
          <a:custGeom>
            <a:avLst/>
            <a:gdLst/>
            <a:ahLst/>
            <a:rect l="l" t="t" r="r" b="b"/>
            <a:pathLst>
              <a:path w="336" h="356">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a:solidFill>
              <a:srgbClr val="ffffff"/>
            </a:solidFill>
            <a:round/>
          </a:ln>
        </p:spPr>
        <p:style>
          <a:lnRef idx="0"/>
          <a:fillRef idx="0"/>
          <a:effectRef idx="0"/>
          <a:fontRef idx="minor"/>
        </p:style>
      </p:sp>
      <p:sp>
        <p:nvSpPr>
          <p:cNvPr id="723" name="Google Shape;907;p34"/>
          <p:cNvSpPr/>
          <p:nvPr/>
        </p:nvSpPr>
        <p:spPr>
          <a:xfrm>
            <a:off x="3097440" y="2299680"/>
            <a:ext cx="5400" cy="7200"/>
          </a:xfrm>
          <a:custGeom>
            <a:avLst/>
            <a:gdLst/>
            <a:ahLst/>
            <a:rect l="l" t="t" r="r" b="b"/>
            <a:pathLst>
              <a:path w="315" h="398">
                <a:moveTo>
                  <a:pt x="126" y="398"/>
                </a:moveTo>
                <a:lnTo>
                  <a:pt x="314" y="314"/>
                </a:lnTo>
                <a:lnTo>
                  <a:pt x="147" y="0"/>
                </a:lnTo>
                <a:lnTo>
                  <a:pt x="1" y="105"/>
                </a:lnTo>
                <a:close/>
              </a:path>
            </a:pathLst>
          </a:custGeom>
          <a:solidFill>
            <a:srgbClr val="ffffff"/>
          </a:solidFill>
          <a:ln w="28575">
            <a:solidFill>
              <a:srgbClr val="ffffff"/>
            </a:solidFill>
            <a:round/>
          </a:ln>
        </p:spPr>
        <p:style>
          <a:lnRef idx="0"/>
          <a:fillRef idx="0"/>
          <a:effectRef idx="0"/>
          <a:fontRef idx="minor"/>
        </p:style>
      </p:sp>
      <p:sp>
        <p:nvSpPr>
          <p:cNvPr id="724" name="Google Shape;908;p34"/>
          <p:cNvSpPr/>
          <p:nvPr/>
        </p:nvSpPr>
        <p:spPr>
          <a:xfrm>
            <a:off x="3065400" y="2250720"/>
            <a:ext cx="6840" cy="6480"/>
          </a:xfrm>
          <a:custGeom>
            <a:avLst/>
            <a:gdLst/>
            <a:ahLst/>
            <a:rect l="l" t="t" r="r" b="b"/>
            <a:pathLst>
              <a:path w="378" h="357">
                <a:moveTo>
                  <a:pt x="210" y="356"/>
                </a:moveTo>
                <a:lnTo>
                  <a:pt x="377" y="252"/>
                </a:lnTo>
                <a:lnTo>
                  <a:pt x="168" y="0"/>
                </a:lnTo>
                <a:lnTo>
                  <a:pt x="0" y="105"/>
                </a:lnTo>
                <a:close/>
              </a:path>
            </a:pathLst>
          </a:custGeom>
          <a:solidFill>
            <a:srgbClr val="ffffff"/>
          </a:solidFill>
          <a:ln w="28575">
            <a:solidFill>
              <a:srgbClr val="ffffff"/>
            </a:solidFill>
            <a:round/>
          </a:ln>
        </p:spPr>
        <p:style>
          <a:lnRef idx="0"/>
          <a:fillRef idx="0"/>
          <a:effectRef idx="0"/>
          <a:fontRef idx="minor"/>
        </p:style>
      </p:sp>
      <p:sp>
        <p:nvSpPr>
          <p:cNvPr id="725" name="Google Shape;909;p34"/>
          <p:cNvSpPr/>
          <p:nvPr/>
        </p:nvSpPr>
        <p:spPr>
          <a:xfrm>
            <a:off x="3072960" y="2260080"/>
            <a:ext cx="5760" cy="6840"/>
          </a:xfrm>
          <a:custGeom>
            <a:avLst/>
            <a:gdLst/>
            <a:ahLst/>
            <a:rect l="l" t="t" r="r" b="b"/>
            <a:pathLst>
              <a:path w="335" h="378">
                <a:moveTo>
                  <a:pt x="188" y="377"/>
                </a:moveTo>
                <a:lnTo>
                  <a:pt x="335" y="273"/>
                </a:lnTo>
                <a:lnTo>
                  <a:pt x="147" y="1"/>
                </a:lnTo>
                <a:lnTo>
                  <a:pt x="0" y="105"/>
                </a:lnTo>
                <a:close/>
              </a:path>
            </a:pathLst>
          </a:custGeom>
          <a:solidFill>
            <a:srgbClr val="ffffff"/>
          </a:solidFill>
          <a:ln w="28575">
            <a:solidFill>
              <a:srgbClr val="ffffff"/>
            </a:solidFill>
            <a:round/>
          </a:ln>
        </p:spPr>
        <p:style>
          <a:lnRef idx="0"/>
          <a:fillRef idx="0"/>
          <a:effectRef idx="0"/>
          <a:fontRef idx="minor"/>
        </p:style>
      </p:sp>
      <p:sp>
        <p:nvSpPr>
          <p:cNvPr id="726" name="Google Shape;910;p34"/>
          <p:cNvSpPr/>
          <p:nvPr/>
        </p:nvSpPr>
        <p:spPr>
          <a:xfrm>
            <a:off x="3079440" y="2269440"/>
            <a:ext cx="6120" cy="6840"/>
          </a:xfrm>
          <a:custGeom>
            <a:avLst/>
            <a:gdLst/>
            <a:ahLst/>
            <a:rect l="l" t="t" r="r" b="b"/>
            <a:pathLst>
              <a:path w="336" h="377">
                <a:moveTo>
                  <a:pt x="189" y="377"/>
                </a:moveTo>
                <a:lnTo>
                  <a:pt x="336" y="272"/>
                </a:lnTo>
                <a:lnTo>
                  <a:pt x="168" y="0"/>
                </a:lnTo>
                <a:lnTo>
                  <a:pt x="1" y="105"/>
                </a:lnTo>
                <a:close/>
              </a:path>
            </a:pathLst>
          </a:custGeom>
          <a:solidFill>
            <a:srgbClr val="ffffff"/>
          </a:solidFill>
          <a:ln w="28575">
            <a:solidFill>
              <a:srgbClr val="ffffff"/>
            </a:solidFill>
            <a:round/>
          </a:ln>
        </p:spPr>
        <p:style>
          <a:lnRef idx="0"/>
          <a:fillRef idx="0"/>
          <a:effectRef idx="0"/>
          <a:fontRef idx="minor"/>
        </p:style>
      </p:sp>
      <p:sp>
        <p:nvSpPr>
          <p:cNvPr id="727" name="Google Shape;911;p34"/>
          <p:cNvSpPr/>
          <p:nvPr/>
        </p:nvSpPr>
        <p:spPr>
          <a:xfrm>
            <a:off x="3042360" y="2224440"/>
            <a:ext cx="6840" cy="6480"/>
          </a:xfrm>
          <a:custGeom>
            <a:avLst/>
            <a:gdLst/>
            <a:ahLst/>
            <a:rect l="l" t="t" r="r" b="b"/>
            <a:pathLst>
              <a:path w="378" h="357">
                <a:moveTo>
                  <a:pt x="231" y="356"/>
                </a:moveTo>
                <a:lnTo>
                  <a:pt x="377" y="231"/>
                </a:lnTo>
                <a:lnTo>
                  <a:pt x="126" y="0"/>
                </a:lnTo>
                <a:lnTo>
                  <a:pt x="1" y="126"/>
                </a:lnTo>
                <a:cubicBezTo>
                  <a:pt x="84" y="231"/>
                  <a:pt x="168" y="293"/>
                  <a:pt x="231" y="356"/>
                </a:cubicBezTo>
                <a:close/>
              </a:path>
            </a:pathLst>
          </a:custGeom>
          <a:solidFill>
            <a:srgbClr val="ffffff"/>
          </a:solidFill>
          <a:ln w="28575">
            <a:solidFill>
              <a:srgbClr val="ffffff"/>
            </a:solidFill>
            <a:round/>
          </a:ln>
        </p:spPr>
        <p:style>
          <a:lnRef idx="0"/>
          <a:fillRef idx="0"/>
          <a:effectRef idx="0"/>
          <a:fontRef idx="minor"/>
        </p:style>
      </p:sp>
      <p:sp>
        <p:nvSpPr>
          <p:cNvPr id="728" name="Google Shape;912;p34"/>
          <p:cNvSpPr/>
          <p:nvPr/>
        </p:nvSpPr>
        <p:spPr>
          <a:xfrm>
            <a:off x="3050640" y="2233080"/>
            <a:ext cx="6480" cy="6840"/>
          </a:xfrm>
          <a:custGeom>
            <a:avLst/>
            <a:gdLst/>
            <a:ahLst/>
            <a:rect l="l" t="t" r="r" b="b"/>
            <a:pathLst>
              <a:path w="356" h="378">
                <a:moveTo>
                  <a:pt x="209" y="377"/>
                </a:moveTo>
                <a:lnTo>
                  <a:pt x="356" y="231"/>
                </a:lnTo>
                <a:lnTo>
                  <a:pt x="126" y="1"/>
                </a:lnTo>
                <a:lnTo>
                  <a:pt x="0" y="126"/>
                </a:lnTo>
                <a:close/>
              </a:path>
            </a:pathLst>
          </a:custGeom>
          <a:solidFill>
            <a:srgbClr val="ffffff"/>
          </a:solidFill>
          <a:ln w="28575">
            <a:solidFill>
              <a:srgbClr val="ffffff"/>
            </a:solidFill>
            <a:round/>
          </a:ln>
        </p:spPr>
        <p:style>
          <a:lnRef idx="0"/>
          <a:fillRef idx="0"/>
          <a:effectRef idx="0"/>
          <a:fontRef idx="minor"/>
        </p:style>
      </p:sp>
      <p:sp>
        <p:nvSpPr>
          <p:cNvPr id="729" name="Google Shape;913;p34"/>
          <p:cNvSpPr/>
          <p:nvPr/>
        </p:nvSpPr>
        <p:spPr>
          <a:xfrm>
            <a:off x="3058560" y="2241360"/>
            <a:ext cx="6480" cy="7200"/>
          </a:xfrm>
          <a:custGeom>
            <a:avLst/>
            <a:gdLst/>
            <a:ahLst/>
            <a:rect l="l" t="t" r="r" b="b"/>
            <a:pathLst>
              <a:path w="357" h="398">
                <a:moveTo>
                  <a:pt x="210" y="398"/>
                </a:moveTo>
                <a:lnTo>
                  <a:pt x="356" y="272"/>
                </a:lnTo>
                <a:lnTo>
                  <a:pt x="126" y="0"/>
                </a:lnTo>
                <a:lnTo>
                  <a:pt x="1" y="126"/>
                </a:lnTo>
                <a:close/>
              </a:path>
            </a:pathLst>
          </a:custGeom>
          <a:solidFill>
            <a:srgbClr val="ffffff"/>
          </a:solidFill>
          <a:ln w="28575">
            <a:solidFill>
              <a:srgbClr val="ffffff"/>
            </a:solidFill>
            <a:round/>
          </a:ln>
        </p:spPr>
        <p:style>
          <a:lnRef idx="0"/>
          <a:fillRef idx="0"/>
          <a:effectRef idx="0"/>
          <a:fontRef idx="minor"/>
        </p:style>
      </p:sp>
      <p:sp>
        <p:nvSpPr>
          <p:cNvPr id="730" name="Google Shape;914;p34"/>
          <p:cNvSpPr/>
          <p:nvPr/>
        </p:nvSpPr>
        <p:spPr>
          <a:xfrm>
            <a:off x="3015720" y="2201400"/>
            <a:ext cx="6840" cy="6480"/>
          </a:xfrm>
          <a:custGeom>
            <a:avLst/>
            <a:gdLst/>
            <a:ahLst/>
            <a:rect l="l" t="t" r="r" b="b"/>
            <a:pathLst>
              <a:path w="378" h="357">
                <a:moveTo>
                  <a:pt x="273" y="356"/>
                </a:moveTo>
                <a:lnTo>
                  <a:pt x="377" y="210"/>
                </a:lnTo>
                <a:lnTo>
                  <a:pt x="105" y="1"/>
                </a:lnTo>
                <a:lnTo>
                  <a:pt x="1" y="147"/>
                </a:lnTo>
                <a:close/>
              </a:path>
            </a:pathLst>
          </a:custGeom>
          <a:solidFill>
            <a:srgbClr val="ffffff"/>
          </a:solidFill>
          <a:ln w="28575">
            <a:solidFill>
              <a:srgbClr val="ffffff"/>
            </a:solidFill>
            <a:round/>
          </a:ln>
        </p:spPr>
        <p:style>
          <a:lnRef idx="0"/>
          <a:fillRef idx="0"/>
          <a:effectRef idx="0"/>
          <a:fontRef idx="minor"/>
        </p:style>
      </p:sp>
      <p:sp>
        <p:nvSpPr>
          <p:cNvPr id="731" name="Google Shape;915;p34"/>
          <p:cNvSpPr/>
          <p:nvPr/>
        </p:nvSpPr>
        <p:spPr>
          <a:xfrm>
            <a:off x="3024720" y="2208600"/>
            <a:ext cx="6840" cy="6840"/>
          </a:xfrm>
          <a:custGeom>
            <a:avLst/>
            <a:gdLst/>
            <a:ahLst/>
            <a:rect l="l" t="t" r="r" b="b"/>
            <a:pathLst>
              <a:path w="378" h="377">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a:solidFill>
              <a:srgbClr val="ffffff"/>
            </a:solidFill>
            <a:round/>
          </a:ln>
        </p:spPr>
        <p:style>
          <a:lnRef idx="0"/>
          <a:fillRef idx="0"/>
          <a:effectRef idx="0"/>
          <a:fontRef idx="minor"/>
        </p:style>
      </p:sp>
      <p:sp>
        <p:nvSpPr>
          <p:cNvPr id="732" name="Google Shape;916;p34"/>
          <p:cNvSpPr/>
          <p:nvPr/>
        </p:nvSpPr>
        <p:spPr>
          <a:xfrm>
            <a:off x="3033720" y="2216520"/>
            <a:ext cx="7200" cy="6840"/>
          </a:xfrm>
          <a:custGeom>
            <a:avLst/>
            <a:gdLst/>
            <a:ahLst/>
            <a:rect l="l" t="t" r="r" b="b"/>
            <a:pathLst>
              <a:path w="398" h="378">
                <a:moveTo>
                  <a:pt x="251" y="377"/>
                </a:moveTo>
                <a:lnTo>
                  <a:pt x="398" y="231"/>
                </a:lnTo>
                <a:lnTo>
                  <a:pt x="126" y="1"/>
                </a:lnTo>
                <a:lnTo>
                  <a:pt x="0" y="168"/>
                </a:lnTo>
                <a:close/>
              </a:path>
            </a:pathLst>
          </a:custGeom>
          <a:solidFill>
            <a:srgbClr val="ffffff"/>
          </a:solidFill>
          <a:ln w="28575">
            <a:solidFill>
              <a:srgbClr val="ffffff"/>
            </a:solidFill>
            <a:round/>
          </a:ln>
        </p:spPr>
        <p:style>
          <a:lnRef idx="0"/>
          <a:fillRef idx="0"/>
          <a:effectRef idx="0"/>
          <a:fontRef idx="minor"/>
        </p:style>
      </p:sp>
      <p:sp>
        <p:nvSpPr>
          <p:cNvPr id="733" name="Google Shape;917;p34"/>
          <p:cNvSpPr/>
          <p:nvPr/>
        </p:nvSpPr>
        <p:spPr>
          <a:xfrm>
            <a:off x="2986560" y="2182320"/>
            <a:ext cx="6840" cy="5760"/>
          </a:xfrm>
          <a:custGeom>
            <a:avLst/>
            <a:gdLst/>
            <a:ahLst/>
            <a:rect l="l" t="t" r="r" b="b"/>
            <a:pathLst>
              <a:path w="378" h="335">
                <a:moveTo>
                  <a:pt x="273" y="335"/>
                </a:moveTo>
                <a:lnTo>
                  <a:pt x="378" y="147"/>
                </a:lnTo>
                <a:lnTo>
                  <a:pt x="85" y="0"/>
                </a:lnTo>
                <a:lnTo>
                  <a:pt x="1" y="147"/>
                </a:lnTo>
                <a:close/>
              </a:path>
            </a:pathLst>
          </a:custGeom>
          <a:solidFill>
            <a:srgbClr val="ffffff"/>
          </a:solidFill>
          <a:ln w="28575">
            <a:solidFill>
              <a:srgbClr val="ffffff"/>
            </a:solidFill>
            <a:round/>
          </a:ln>
        </p:spPr>
        <p:style>
          <a:lnRef idx="0"/>
          <a:fillRef idx="0"/>
          <a:effectRef idx="0"/>
          <a:fontRef idx="minor"/>
        </p:style>
      </p:sp>
      <p:sp>
        <p:nvSpPr>
          <p:cNvPr id="734" name="Google Shape;918;p34"/>
          <p:cNvSpPr/>
          <p:nvPr/>
        </p:nvSpPr>
        <p:spPr>
          <a:xfrm>
            <a:off x="2996640" y="2188800"/>
            <a:ext cx="7200" cy="5400"/>
          </a:xfrm>
          <a:custGeom>
            <a:avLst/>
            <a:gdLst/>
            <a:ahLst/>
            <a:rect l="l" t="t" r="r" b="b"/>
            <a:pathLst>
              <a:path w="398" h="315">
                <a:moveTo>
                  <a:pt x="272" y="315"/>
                </a:moveTo>
                <a:lnTo>
                  <a:pt x="398" y="147"/>
                </a:lnTo>
                <a:lnTo>
                  <a:pt x="105" y="1"/>
                </a:lnTo>
                <a:lnTo>
                  <a:pt x="0" y="147"/>
                </a:lnTo>
                <a:close/>
              </a:path>
            </a:pathLst>
          </a:custGeom>
          <a:solidFill>
            <a:srgbClr val="ffffff"/>
          </a:solidFill>
          <a:ln w="28575">
            <a:solidFill>
              <a:srgbClr val="ffffff"/>
            </a:solidFill>
            <a:round/>
          </a:ln>
        </p:spPr>
        <p:style>
          <a:lnRef idx="0"/>
          <a:fillRef idx="0"/>
          <a:effectRef idx="0"/>
          <a:fontRef idx="minor"/>
        </p:style>
      </p:sp>
      <p:sp>
        <p:nvSpPr>
          <p:cNvPr id="735" name="Google Shape;919;p34"/>
          <p:cNvSpPr/>
          <p:nvPr/>
        </p:nvSpPr>
        <p:spPr>
          <a:xfrm>
            <a:off x="3006720" y="2194920"/>
            <a:ext cx="6480" cy="6120"/>
          </a:xfrm>
          <a:custGeom>
            <a:avLst/>
            <a:gdLst/>
            <a:ahLst/>
            <a:rect l="l" t="t" r="r" b="b"/>
            <a:pathLst>
              <a:path w="356" h="336">
                <a:moveTo>
                  <a:pt x="251" y="336"/>
                </a:moveTo>
                <a:lnTo>
                  <a:pt x="356" y="168"/>
                </a:lnTo>
                <a:lnTo>
                  <a:pt x="105" y="1"/>
                </a:lnTo>
                <a:lnTo>
                  <a:pt x="0" y="147"/>
                </a:lnTo>
                <a:close/>
              </a:path>
            </a:pathLst>
          </a:custGeom>
          <a:solidFill>
            <a:srgbClr val="ffffff"/>
          </a:solidFill>
          <a:ln w="28575">
            <a:solidFill>
              <a:srgbClr val="ffffff"/>
            </a:solidFill>
            <a:round/>
          </a:ln>
        </p:spPr>
        <p:style>
          <a:lnRef idx="0"/>
          <a:fillRef idx="0"/>
          <a:effectRef idx="0"/>
          <a:fontRef idx="minor"/>
        </p:style>
      </p:sp>
      <p:sp>
        <p:nvSpPr>
          <p:cNvPr id="736" name="Google Shape;920;p34"/>
          <p:cNvSpPr/>
          <p:nvPr/>
        </p:nvSpPr>
        <p:spPr>
          <a:xfrm>
            <a:off x="2955240" y="2166480"/>
            <a:ext cx="7200" cy="5400"/>
          </a:xfrm>
          <a:custGeom>
            <a:avLst/>
            <a:gdLst/>
            <a:ahLst/>
            <a:rect l="l" t="t" r="r" b="b"/>
            <a:pathLst>
              <a:path w="399" h="315">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a:solidFill>
              <a:srgbClr val="ffffff"/>
            </a:solidFill>
            <a:round/>
          </a:ln>
        </p:spPr>
        <p:style>
          <a:lnRef idx="0"/>
          <a:fillRef idx="0"/>
          <a:effectRef idx="0"/>
          <a:fontRef idx="minor"/>
        </p:style>
      </p:sp>
      <p:sp>
        <p:nvSpPr>
          <p:cNvPr id="737" name="Google Shape;921;p34"/>
          <p:cNvSpPr/>
          <p:nvPr/>
        </p:nvSpPr>
        <p:spPr>
          <a:xfrm>
            <a:off x="2966040" y="2171160"/>
            <a:ext cx="6840" cy="5400"/>
          </a:xfrm>
          <a:custGeom>
            <a:avLst/>
            <a:gdLst/>
            <a:ahLst/>
            <a:rect l="l" t="t" r="r" b="b"/>
            <a:pathLst>
              <a:path w="378" h="314">
                <a:moveTo>
                  <a:pt x="294" y="314"/>
                </a:moveTo>
                <a:lnTo>
                  <a:pt x="377" y="168"/>
                </a:lnTo>
                <a:lnTo>
                  <a:pt x="84" y="0"/>
                </a:lnTo>
                <a:lnTo>
                  <a:pt x="1" y="188"/>
                </a:lnTo>
                <a:close/>
              </a:path>
            </a:pathLst>
          </a:custGeom>
          <a:solidFill>
            <a:srgbClr val="ffffff"/>
          </a:solidFill>
          <a:ln w="28575">
            <a:solidFill>
              <a:srgbClr val="ffffff"/>
            </a:solidFill>
            <a:round/>
          </a:ln>
        </p:spPr>
        <p:style>
          <a:lnRef idx="0"/>
          <a:fillRef idx="0"/>
          <a:effectRef idx="0"/>
          <a:fontRef idx="minor"/>
        </p:style>
      </p:sp>
      <p:sp>
        <p:nvSpPr>
          <p:cNvPr id="738" name="Google Shape;922;p34"/>
          <p:cNvSpPr/>
          <p:nvPr/>
        </p:nvSpPr>
        <p:spPr>
          <a:xfrm>
            <a:off x="2976120" y="2176560"/>
            <a:ext cx="7200" cy="5400"/>
          </a:xfrm>
          <a:custGeom>
            <a:avLst/>
            <a:gdLst/>
            <a:ahLst/>
            <a:rect l="l" t="t" r="r" b="b"/>
            <a:pathLst>
              <a:path w="399" h="314">
                <a:moveTo>
                  <a:pt x="294" y="314"/>
                </a:moveTo>
                <a:lnTo>
                  <a:pt x="398" y="147"/>
                </a:lnTo>
                <a:lnTo>
                  <a:pt x="85" y="0"/>
                </a:lnTo>
                <a:lnTo>
                  <a:pt x="1" y="188"/>
                </a:lnTo>
                <a:close/>
              </a:path>
            </a:pathLst>
          </a:custGeom>
          <a:solidFill>
            <a:srgbClr val="ffffff"/>
          </a:solidFill>
          <a:ln w="28575">
            <a:solidFill>
              <a:srgbClr val="ffffff"/>
            </a:solidFill>
            <a:round/>
          </a:ln>
        </p:spPr>
        <p:style>
          <a:lnRef idx="0"/>
          <a:fillRef idx="0"/>
          <a:effectRef idx="0"/>
          <a:fontRef idx="minor"/>
        </p:style>
      </p:sp>
      <p:sp>
        <p:nvSpPr>
          <p:cNvPr id="739" name="Google Shape;923;p34"/>
          <p:cNvSpPr/>
          <p:nvPr/>
        </p:nvSpPr>
        <p:spPr>
          <a:xfrm>
            <a:off x="2922120" y="2155320"/>
            <a:ext cx="6840" cy="4680"/>
          </a:xfrm>
          <a:custGeom>
            <a:avLst/>
            <a:gdLst/>
            <a:ahLst/>
            <a:rect l="l" t="t" r="r" b="b"/>
            <a:pathLst>
              <a:path w="378" h="273">
                <a:moveTo>
                  <a:pt x="315" y="272"/>
                </a:moveTo>
                <a:lnTo>
                  <a:pt x="378" y="105"/>
                </a:lnTo>
                <a:lnTo>
                  <a:pt x="64" y="0"/>
                </a:lnTo>
                <a:lnTo>
                  <a:pt x="1" y="209"/>
                </a:lnTo>
                <a:close/>
              </a:path>
            </a:pathLst>
          </a:custGeom>
          <a:solidFill>
            <a:srgbClr val="ffffff"/>
          </a:solidFill>
          <a:ln w="28575">
            <a:solidFill>
              <a:srgbClr val="ffffff"/>
            </a:solidFill>
            <a:round/>
          </a:ln>
        </p:spPr>
        <p:style>
          <a:lnRef idx="0"/>
          <a:fillRef idx="0"/>
          <a:effectRef idx="0"/>
          <a:fontRef idx="minor"/>
        </p:style>
      </p:sp>
      <p:sp>
        <p:nvSpPr>
          <p:cNvPr id="740" name="Google Shape;924;p34"/>
          <p:cNvSpPr/>
          <p:nvPr/>
        </p:nvSpPr>
        <p:spPr>
          <a:xfrm>
            <a:off x="2933640" y="2158200"/>
            <a:ext cx="6480" cy="5400"/>
          </a:xfrm>
          <a:custGeom>
            <a:avLst/>
            <a:gdLst/>
            <a:ahLst/>
            <a:rect l="l" t="t" r="r" b="b"/>
            <a:pathLst>
              <a:path w="357" h="315">
                <a:moveTo>
                  <a:pt x="315" y="314"/>
                </a:moveTo>
                <a:lnTo>
                  <a:pt x="356" y="126"/>
                </a:lnTo>
                <a:lnTo>
                  <a:pt x="43" y="0"/>
                </a:lnTo>
                <a:lnTo>
                  <a:pt x="1" y="189"/>
                </a:lnTo>
                <a:close/>
              </a:path>
            </a:pathLst>
          </a:custGeom>
          <a:solidFill>
            <a:srgbClr val="ffffff"/>
          </a:solidFill>
          <a:ln w="28575">
            <a:solidFill>
              <a:srgbClr val="ffffff"/>
            </a:solidFill>
            <a:round/>
          </a:ln>
        </p:spPr>
        <p:style>
          <a:lnRef idx="0"/>
          <a:fillRef idx="0"/>
          <a:effectRef idx="0"/>
          <a:fontRef idx="minor"/>
        </p:style>
      </p:sp>
      <p:sp>
        <p:nvSpPr>
          <p:cNvPr id="741" name="Google Shape;925;p34"/>
          <p:cNvSpPr/>
          <p:nvPr/>
        </p:nvSpPr>
        <p:spPr>
          <a:xfrm>
            <a:off x="2944440" y="2162520"/>
            <a:ext cx="6480" cy="5040"/>
          </a:xfrm>
          <a:custGeom>
            <a:avLst/>
            <a:gdLst/>
            <a:ahLst/>
            <a:rect l="l" t="t" r="r" b="b"/>
            <a:pathLst>
              <a:path w="357" h="294">
                <a:moveTo>
                  <a:pt x="315" y="294"/>
                </a:moveTo>
                <a:lnTo>
                  <a:pt x="356" y="105"/>
                </a:lnTo>
                <a:lnTo>
                  <a:pt x="43" y="1"/>
                </a:lnTo>
                <a:lnTo>
                  <a:pt x="1" y="189"/>
                </a:lnTo>
                <a:close/>
              </a:path>
            </a:pathLst>
          </a:custGeom>
          <a:solidFill>
            <a:srgbClr val="ffffff"/>
          </a:solidFill>
          <a:ln w="28575">
            <a:solidFill>
              <a:srgbClr val="ffffff"/>
            </a:solidFill>
            <a:round/>
          </a:ln>
        </p:spPr>
        <p:style>
          <a:lnRef idx="0"/>
          <a:fillRef idx="0"/>
          <a:effectRef idx="0"/>
          <a:fontRef idx="minor"/>
        </p:style>
      </p:sp>
      <p:sp>
        <p:nvSpPr>
          <p:cNvPr id="742" name="Google Shape;926;p34"/>
          <p:cNvSpPr/>
          <p:nvPr/>
        </p:nvSpPr>
        <p:spPr>
          <a:xfrm>
            <a:off x="2887920" y="2148480"/>
            <a:ext cx="6480" cy="4320"/>
          </a:xfrm>
          <a:custGeom>
            <a:avLst/>
            <a:gdLst/>
            <a:ahLst/>
            <a:rect l="l" t="t" r="r" b="b"/>
            <a:pathLst>
              <a:path w="356" h="252">
                <a:moveTo>
                  <a:pt x="335" y="251"/>
                </a:moveTo>
                <a:lnTo>
                  <a:pt x="356" y="63"/>
                </a:lnTo>
                <a:lnTo>
                  <a:pt x="21" y="0"/>
                </a:lnTo>
                <a:lnTo>
                  <a:pt x="0" y="189"/>
                </a:lnTo>
                <a:close/>
              </a:path>
            </a:pathLst>
          </a:custGeom>
          <a:solidFill>
            <a:srgbClr val="ffffff"/>
          </a:solidFill>
          <a:ln w="28575">
            <a:solidFill>
              <a:srgbClr val="ffffff"/>
            </a:solidFill>
            <a:round/>
          </a:ln>
        </p:spPr>
        <p:style>
          <a:lnRef idx="0"/>
          <a:fillRef idx="0"/>
          <a:effectRef idx="0"/>
          <a:fontRef idx="minor"/>
        </p:style>
      </p:sp>
      <p:sp>
        <p:nvSpPr>
          <p:cNvPr id="743" name="Google Shape;927;p34"/>
          <p:cNvSpPr/>
          <p:nvPr/>
        </p:nvSpPr>
        <p:spPr>
          <a:xfrm>
            <a:off x="2899440" y="2149920"/>
            <a:ext cx="6480" cy="4680"/>
          </a:xfrm>
          <a:custGeom>
            <a:avLst/>
            <a:gdLst/>
            <a:ahLst/>
            <a:rect l="l" t="t" r="r" b="b"/>
            <a:pathLst>
              <a:path w="356" h="273">
                <a:moveTo>
                  <a:pt x="314" y="272"/>
                </a:moveTo>
                <a:lnTo>
                  <a:pt x="356" y="63"/>
                </a:lnTo>
                <a:lnTo>
                  <a:pt x="42" y="0"/>
                </a:lnTo>
                <a:lnTo>
                  <a:pt x="0" y="209"/>
                </a:lnTo>
                <a:close/>
              </a:path>
            </a:pathLst>
          </a:custGeom>
          <a:solidFill>
            <a:srgbClr val="ffffff"/>
          </a:solidFill>
          <a:ln w="28575">
            <a:solidFill>
              <a:srgbClr val="ffffff"/>
            </a:solidFill>
            <a:round/>
          </a:ln>
        </p:spPr>
        <p:style>
          <a:lnRef idx="0"/>
          <a:fillRef idx="0"/>
          <a:effectRef idx="0"/>
          <a:fontRef idx="minor"/>
        </p:style>
      </p:sp>
      <p:sp>
        <p:nvSpPr>
          <p:cNvPr id="744" name="Google Shape;928;p34"/>
          <p:cNvSpPr/>
          <p:nvPr/>
        </p:nvSpPr>
        <p:spPr>
          <a:xfrm>
            <a:off x="2910600" y="2152440"/>
            <a:ext cx="6480" cy="4680"/>
          </a:xfrm>
          <a:custGeom>
            <a:avLst/>
            <a:gdLst/>
            <a:ahLst/>
            <a:rect l="l" t="t" r="r" b="b"/>
            <a:pathLst>
              <a:path w="357" h="273">
                <a:moveTo>
                  <a:pt x="336" y="273"/>
                </a:moveTo>
                <a:lnTo>
                  <a:pt x="357" y="84"/>
                </a:lnTo>
                <a:lnTo>
                  <a:pt x="43" y="1"/>
                </a:lnTo>
                <a:lnTo>
                  <a:pt x="1" y="189"/>
                </a:lnTo>
                <a:close/>
              </a:path>
            </a:pathLst>
          </a:custGeom>
          <a:solidFill>
            <a:srgbClr val="ffffff"/>
          </a:solidFill>
          <a:ln w="28575">
            <a:solidFill>
              <a:srgbClr val="ffffff"/>
            </a:solidFill>
            <a:round/>
          </a:ln>
        </p:spPr>
        <p:style>
          <a:lnRef idx="0"/>
          <a:fillRef idx="0"/>
          <a:effectRef idx="0"/>
          <a:fontRef idx="minor"/>
        </p:style>
      </p:sp>
      <p:sp>
        <p:nvSpPr>
          <p:cNvPr id="745" name="Google Shape;929;p34"/>
          <p:cNvSpPr/>
          <p:nvPr/>
        </p:nvSpPr>
        <p:spPr>
          <a:xfrm>
            <a:off x="2853000" y="2145960"/>
            <a:ext cx="6120" cy="3600"/>
          </a:xfrm>
          <a:custGeom>
            <a:avLst/>
            <a:gdLst/>
            <a:ahLst/>
            <a:rect l="l" t="t" r="r" b="b"/>
            <a:pathLst>
              <a:path w="336" h="211">
                <a:moveTo>
                  <a:pt x="335" y="210"/>
                </a:moveTo>
                <a:lnTo>
                  <a:pt x="335" y="1"/>
                </a:lnTo>
                <a:lnTo>
                  <a:pt x="1" y="1"/>
                </a:lnTo>
                <a:lnTo>
                  <a:pt x="1" y="189"/>
                </a:lnTo>
                <a:close/>
              </a:path>
            </a:pathLst>
          </a:custGeom>
          <a:solidFill>
            <a:srgbClr val="ffffff"/>
          </a:solidFill>
          <a:ln w="19050">
            <a:solidFill>
              <a:srgbClr val="ffffff"/>
            </a:solidFill>
            <a:round/>
          </a:ln>
        </p:spPr>
        <p:style>
          <a:lnRef idx="0"/>
          <a:fillRef idx="0"/>
          <a:effectRef idx="0"/>
          <a:fontRef idx="minor"/>
        </p:style>
      </p:sp>
      <p:sp>
        <p:nvSpPr>
          <p:cNvPr id="746" name="Google Shape;930;p34"/>
          <p:cNvSpPr/>
          <p:nvPr/>
        </p:nvSpPr>
        <p:spPr>
          <a:xfrm>
            <a:off x="2865240" y="2146320"/>
            <a:ext cx="6120" cy="3600"/>
          </a:xfrm>
          <a:custGeom>
            <a:avLst/>
            <a:gdLst/>
            <a:ahLst/>
            <a:rect l="l" t="t" r="r" b="b"/>
            <a:pathLst>
              <a:path w="336" h="210">
                <a:moveTo>
                  <a:pt x="314" y="210"/>
                </a:moveTo>
                <a:lnTo>
                  <a:pt x="335" y="1"/>
                </a:lnTo>
                <a:lnTo>
                  <a:pt x="0" y="1"/>
                </a:lnTo>
                <a:lnTo>
                  <a:pt x="0" y="189"/>
                </a:lnTo>
                <a:close/>
              </a:path>
            </a:pathLst>
          </a:custGeom>
          <a:solidFill>
            <a:srgbClr val="ffffff"/>
          </a:solidFill>
          <a:ln w="28575">
            <a:solidFill>
              <a:srgbClr val="ffffff"/>
            </a:solidFill>
            <a:round/>
          </a:ln>
        </p:spPr>
        <p:style>
          <a:lnRef idx="0"/>
          <a:fillRef idx="0"/>
          <a:effectRef idx="0"/>
          <a:fontRef idx="minor"/>
        </p:style>
      </p:sp>
      <p:sp>
        <p:nvSpPr>
          <p:cNvPr id="747" name="Google Shape;931;p34"/>
          <p:cNvSpPr/>
          <p:nvPr/>
        </p:nvSpPr>
        <p:spPr>
          <a:xfrm>
            <a:off x="2876040" y="2147400"/>
            <a:ext cx="6480" cy="3600"/>
          </a:xfrm>
          <a:custGeom>
            <a:avLst/>
            <a:gdLst/>
            <a:ahLst/>
            <a:rect l="l" t="t" r="r" b="b"/>
            <a:pathLst>
              <a:path w="357" h="21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a:solidFill>
              <a:srgbClr val="ffffff"/>
            </a:solidFill>
            <a:round/>
          </a:ln>
        </p:spPr>
        <p:style>
          <a:lnRef idx="0"/>
          <a:fillRef idx="0"/>
          <a:effectRef idx="0"/>
          <a:fontRef idx="minor"/>
        </p:style>
      </p:sp>
      <p:sp>
        <p:nvSpPr>
          <p:cNvPr id="748" name="Google Shape;932;p34"/>
          <p:cNvSpPr/>
          <p:nvPr/>
        </p:nvSpPr>
        <p:spPr>
          <a:xfrm>
            <a:off x="5746680" y="2233080"/>
            <a:ext cx="35640" cy="35640"/>
          </a:xfrm>
          <a:custGeom>
            <a:avLst/>
            <a:gdLst/>
            <a:ahLst/>
            <a:rect l="l" t="t" r="r" b="b"/>
            <a:pathLst>
              <a:path w="628" h="629">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a:solidFill>
              <a:srgbClr val="ffffff"/>
            </a:solidFill>
            <a:round/>
          </a:ln>
        </p:spPr>
        <p:style>
          <a:lnRef idx="0"/>
          <a:fillRef idx="0"/>
          <a:effectRef idx="0"/>
          <a:fontRef idx="minor"/>
        </p:style>
      </p:sp>
      <p:sp>
        <p:nvSpPr>
          <p:cNvPr id="749" name="Google Shape;933;p34"/>
          <p:cNvSpPr/>
          <p:nvPr/>
        </p:nvSpPr>
        <p:spPr>
          <a:xfrm>
            <a:off x="5698440" y="2158200"/>
            <a:ext cx="131760" cy="25920"/>
          </a:xfrm>
          <a:custGeom>
            <a:avLst/>
            <a:gdLst/>
            <a:ahLst/>
            <a:rect l="l" t="t" r="r" b="b"/>
            <a:pathLst>
              <a:path w="2302" h="461">
                <a:moveTo>
                  <a:pt x="2302" y="461"/>
                </a:moveTo>
                <a:cubicBezTo>
                  <a:pt x="2009" y="168"/>
                  <a:pt x="1590" y="1"/>
                  <a:pt x="1151" y="1"/>
                </a:cubicBezTo>
                <a:cubicBezTo>
                  <a:pt x="712" y="1"/>
                  <a:pt x="293" y="168"/>
                  <a:pt x="0" y="461"/>
                </a:cubicBezTo>
              </a:path>
            </a:pathLst>
          </a:custGeom>
          <a:solidFill>
            <a:srgbClr val="1effc1"/>
          </a:solidFill>
          <a:ln cap="rnd" w="19050">
            <a:solidFill>
              <a:srgbClr val="ffffff"/>
            </a:solidFill>
            <a:round/>
          </a:ln>
        </p:spPr>
        <p:style>
          <a:lnRef idx="0"/>
          <a:fillRef idx="0"/>
          <a:effectRef idx="0"/>
          <a:fontRef idx="minor"/>
        </p:style>
      </p:sp>
      <p:sp>
        <p:nvSpPr>
          <p:cNvPr id="750" name="Google Shape;934;p34"/>
          <p:cNvSpPr/>
          <p:nvPr/>
        </p:nvSpPr>
        <p:spPr>
          <a:xfrm>
            <a:off x="5727600" y="2198160"/>
            <a:ext cx="74160" cy="15120"/>
          </a:xfrm>
          <a:custGeom>
            <a:avLst/>
            <a:gdLst/>
            <a:ahLst/>
            <a:rect l="l" t="t" r="r" b="b"/>
            <a:pathLst>
              <a:path w="1298" h="273">
                <a:moveTo>
                  <a:pt x="0" y="272"/>
                </a:moveTo>
                <a:cubicBezTo>
                  <a:pt x="147" y="105"/>
                  <a:pt x="377" y="0"/>
                  <a:pt x="649" y="0"/>
                </a:cubicBezTo>
                <a:cubicBezTo>
                  <a:pt x="900" y="0"/>
                  <a:pt x="1151" y="105"/>
                  <a:pt x="1298" y="272"/>
                </a:cubicBezTo>
              </a:path>
            </a:pathLst>
          </a:custGeom>
          <a:solidFill>
            <a:srgbClr val="1effc1"/>
          </a:solidFill>
          <a:ln cap="rnd" w="19050">
            <a:solidFill>
              <a:srgbClr val="ffffff"/>
            </a:solidFill>
            <a:round/>
          </a:ln>
        </p:spPr>
        <p:style>
          <a:lnRef idx="0"/>
          <a:fillRef idx="0"/>
          <a:effectRef idx="0"/>
          <a:fontRef idx="minor"/>
        </p:style>
      </p:sp>
      <p:sp>
        <p:nvSpPr>
          <p:cNvPr id="751" name="Google Shape;935;p34"/>
          <p:cNvSpPr/>
          <p:nvPr/>
        </p:nvSpPr>
        <p:spPr>
          <a:xfrm>
            <a:off x="5727600" y="2198160"/>
            <a:ext cx="74160" cy="15120"/>
          </a:xfrm>
          <a:custGeom>
            <a:avLst/>
            <a:gdLst/>
            <a:ahLst/>
            <a:rect l="l" t="t" r="r" b="b"/>
            <a:pathLst>
              <a:path w="1298" h="273">
                <a:moveTo>
                  <a:pt x="1298" y="272"/>
                </a:moveTo>
                <a:cubicBezTo>
                  <a:pt x="1151" y="105"/>
                  <a:pt x="900" y="0"/>
                  <a:pt x="649" y="0"/>
                </a:cubicBezTo>
                <a:cubicBezTo>
                  <a:pt x="377" y="0"/>
                  <a:pt x="147" y="105"/>
                  <a:pt x="0" y="272"/>
                </a:cubicBezTo>
              </a:path>
            </a:pathLst>
          </a:custGeom>
          <a:solidFill>
            <a:srgbClr val="1effc1"/>
          </a:solidFill>
          <a:ln cap="rnd" w="19050">
            <a:solidFill>
              <a:srgbClr val="ffffff"/>
            </a:solidFill>
            <a:round/>
          </a:ln>
        </p:spPr>
        <p:style>
          <a:lnRef idx="0"/>
          <a:fillRef idx="0"/>
          <a:effectRef idx="0"/>
          <a:fontRef idx="minor"/>
        </p:style>
      </p:sp>
      <p:sp>
        <p:nvSpPr>
          <p:cNvPr id="752" name="Google Shape;936;p34"/>
          <p:cNvSpPr/>
          <p:nvPr/>
        </p:nvSpPr>
        <p:spPr>
          <a:xfrm>
            <a:off x="5667120" y="2117160"/>
            <a:ext cx="192240" cy="37800"/>
          </a:xfrm>
          <a:custGeom>
            <a:avLst/>
            <a:gdLst/>
            <a:ahLst/>
            <a:rect l="l" t="t" r="r" b="b"/>
            <a:pathLst>
              <a:path w="3348" h="670">
                <a:moveTo>
                  <a:pt x="3348" y="670"/>
                </a:moveTo>
                <a:cubicBezTo>
                  <a:pt x="2929" y="251"/>
                  <a:pt x="2323" y="0"/>
                  <a:pt x="1674" y="0"/>
                </a:cubicBezTo>
                <a:cubicBezTo>
                  <a:pt x="1004" y="0"/>
                  <a:pt x="440" y="251"/>
                  <a:pt x="0" y="670"/>
                </a:cubicBezTo>
              </a:path>
            </a:pathLst>
          </a:custGeom>
          <a:solidFill>
            <a:srgbClr val="1effc1"/>
          </a:solidFill>
          <a:ln cap="rnd" w="19050">
            <a:solidFill>
              <a:srgbClr val="ffffff"/>
            </a:solidFill>
            <a:round/>
          </a:ln>
        </p:spPr>
        <p:style>
          <a:lnRef idx="0"/>
          <a:fillRef idx="0"/>
          <a:effectRef idx="0"/>
          <a:fontRef idx="minor"/>
        </p:style>
      </p:sp>
      <p:sp>
        <p:nvSpPr>
          <p:cNvPr id="753" name="Google Shape;937;p34"/>
          <p:cNvSpPr/>
          <p:nvPr/>
        </p:nvSpPr>
        <p:spPr>
          <a:xfrm>
            <a:off x="5698440" y="2158200"/>
            <a:ext cx="131760" cy="25920"/>
          </a:xfrm>
          <a:custGeom>
            <a:avLst/>
            <a:gdLst/>
            <a:ahLst/>
            <a:rect l="l" t="t" r="r" b="b"/>
            <a:pathLst>
              <a:path w="2302" h="461">
                <a:moveTo>
                  <a:pt x="0" y="461"/>
                </a:moveTo>
                <a:cubicBezTo>
                  <a:pt x="293" y="168"/>
                  <a:pt x="712" y="1"/>
                  <a:pt x="1151" y="1"/>
                </a:cubicBezTo>
                <a:cubicBezTo>
                  <a:pt x="1590" y="1"/>
                  <a:pt x="2009" y="168"/>
                  <a:pt x="2302" y="461"/>
                </a:cubicBezTo>
              </a:path>
            </a:pathLst>
          </a:custGeom>
          <a:solidFill>
            <a:srgbClr val="1effc1"/>
          </a:solidFill>
          <a:ln cap="rnd" w="19050">
            <a:solidFill>
              <a:srgbClr val="ffffff"/>
            </a:solidFill>
            <a:round/>
          </a:ln>
        </p:spPr>
        <p:style>
          <a:lnRef idx="0"/>
          <a:fillRef idx="0"/>
          <a:effectRef idx="0"/>
          <a:fontRef idx="minor"/>
        </p:style>
      </p:sp>
      <p:sp>
        <p:nvSpPr>
          <p:cNvPr id="754" name="Google Shape;938;p34"/>
          <p:cNvSpPr/>
          <p:nvPr/>
        </p:nvSpPr>
        <p:spPr>
          <a:xfrm>
            <a:off x="6084360" y="2999880"/>
            <a:ext cx="3600" cy="6120"/>
          </a:xfrm>
          <a:custGeom>
            <a:avLst/>
            <a:gdLst/>
            <a:ahLst/>
            <a:rect l="l" t="t" r="r" b="b"/>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55" name="Google Shape;939;p34"/>
          <p:cNvSpPr/>
          <p:nvPr/>
        </p:nvSpPr>
        <p:spPr>
          <a:xfrm>
            <a:off x="6084360" y="2987640"/>
            <a:ext cx="3600" cy="6120"/>
          </a:xfrm>
          <a:custGeom>
            <a:avLst/>
            <a:gdLst/>
            <a:ahLst/>
            <a:rect l="l" t="t" r="r" b="b"/>
            <a:pathLst>
              <a:path w="210" h="336">
                <a:moveTo>
                  <a:pt x="1" y="1"/>
                </a:moveTo>
                <a:lnTo>
                  <a:pt x="210" y="1"/>
                </a:lnTo>
                <a:lnTo>
                  <a:pt x="210" y="336"/>
                </a:lnTo>
                <a:lnTo>
                  <a:pt x="1" y="336"/>
                </a:lnTo>
                <a:close/>
              </a:path>
            </a:pathLst>
          </a:custGeom>
          <a:solidFill>
            <a:srgbClr val="ffffff"/>
          </a:solidFill>
          <a:ln w="19050">
            <a:solidFill>
              <a:srgbClr val="ffffff"/>
            </a:solidFill>
            <a:round/>
          </a:ln>
        </p:spPr>
        <p:style>
          <a:lnRef idx="0"/>
          <a:fillRef idx="0"/>
          <a:effectRef idx="0"/>
          <a:fontRef idx="minor"/>
        </p:style>
      </p:sp>
      <p:sp>
        <p:nvSpPr>
          <p:cNvPr id="756" name="Google Shape;940;p34"/>
          <p:cNvSpPr/>
          <p:nvPr/>
        </p:nvSpPr>
        <p:spPr>
          <a:xfrm>
            <a:off x="6084360" y="2975040"/>
            <a:ext cx="3600" cy="5760"/>
          </a:xfrm>
          <a:custGeom>
            <a:avLst/>
            <a:gdLst/>
            <a:ahLst/>
            <a:rect l="l" t="t" r="r" b="b"/>
            <a:pathLst>
              <a:path w="210" h="335">
                <a:moveTo>
                  <a:pt x="1" y="0"/>
                </a:moveTo>
                <a:lnTo>
                  <a:pt x="210" y="0"/>
                </a:lnTo>
                <a:lnTo>
                  <a:pt x="210" y="335"/>
                </a:lnTo>
                <a:lnTo>
                  <a:pt x="1" y="335"/>
                </a:lnTo>
                <a:close/>
              </a:path>
            </a:pathLst>
          </a:custGeom>
          <a:solidFill>
            <a:srgbClr val="ffffff"/>
          </a:solidFill>
          <a:ln w="19050">
            <a:solidFill>
              <a:srgbClr val="ffffff"/>
            </a:solidFill>
            <a:round/>
          </a:ln>
        </p:spPr>
        <p:style>
          <a:lnRef idx="0"/>
          <a:fillRef idx="0"/>
          <a:effectRef idx="0"/>
          <a:fontRef idx="minor"/>
        </p:style>
      </p:sp>
      <p:sp>
        <p:nvSpPr>
          <p:cNvPr id="757" name="Google Shape;941;p34"/>
          <p:cNvSpPr/>
          <p:nvPr/>
        </p:nvSpPr>
        <p:spPr>
          <a:xfrm>
            <a:off x="6084360" y="3037320"/>
            <a:ext cx="3600" cy="6120"/>
          </a:xfrm>
          <a:custGeom>
            <a:avLst/>
            <a:gdLst/>
            <a:ahLst/>
            <a:rect l="l" t="t" r="r" b="b"/>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58" name="Google Shape;942;p34"/>
          <p:cNvSpPr/>
          <p:nvPr/>
        </p:nvSpPr>
        <p:spPr>
          <a:xfrm>
            <a:off x="6084360" y="3024720"/>
            <a:ext cx="3600" cy="6120"/>
          </a:xfrm>
          <a:custGeom>
            <a:avLst/>
            <a:gdLst/>
            <a:ahLst/>
            <a:rect l="l" t="t" r="r" b="b"/>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sp>
      <p:sp>
        <p:nvSpPr>
          <p:cNvPr id="759" name="Google Shape;943;p34"/>
          <p:cNvSpPr/>
          <p:nvPr/>
        </p:nvSpPr>
        <p:spPr>
          <a:xfrm>
            <a:off x="6084360" y="3012480"/>
            <a:ext cx="3600" cy="5760"/>
          </a:xfrm>
          <a:custGeom>
            <a:avLst/>
            <a:gdLst/>
            <a:ahLst/>
            <a:rect l="l" t="t" r="r" b="b"/>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60" name="Google Shape;944;p34"/>
          <p:cNvSpPr/>
          <p:nvPr/>
        </p:nvSpPr>
        <p:spPr>
          <a:xfrm>
            <a:off x="6084360" y="3075120"/>
            <a:ext cx="3600" cy="6120"/>
          </a:xfrm>
          <a:custGeom>
            <a:avLst/>
            <a:gdLst/>
            <a:ahLst/>
            <a:rect l="l" t="t" r="r" b="b"/>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61" name="Google Shape;945;p34"/>
          <p:cNvSpPr/>
          <p:nvPr/>
        </p:nvSpPr>
        <p:spPr>
          <a:xfrm>
            <a:off x="6084360" y="3062520"/>
            <a:ext cx="3600" cy="6120"/>
          </a:xfrm>
          <a:custGeom>
            <a:avLst/>
            <a:gdLst/>
            <a:ahLst/>
            <a:rect l="l" t="t" r="r" b="b"/>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sp>
      <p:sp>
        <p:nvSpPr>
          <p:cNvPr id="762" name="Google Shape;946;p34"/>
          <p:cNvSpPr/>
          <p:nvPr/>
        </p:nvSpPr>
        <p:spPr>
          <a:xfrm>
            <a:off x="6084360" y="3050280"/>
            <a:ext cx="3600" cy="6120"/>
          </a:xfrm>
          <a:custGeom>
            <a:avLst/>
            <a:gdLst/>
            <a:ahLst/>
            <a:rect l="l" t="t" r="r" b="b"/>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63" name="Google Shape;947;p34"/>
          <p:cNvSpPr/>
          <p:nvPr/>
        </p:nvSpPr>
        <p:spPr>
          <a:xfrm>
            <a:off x="6084360" y="3112560"/>
            <a:ext cx="3600" cy="6120"/>
          </a:xfrm>
          <a:custGeom>
            <a:avLst/>
            <a:gdLst/>
            <a:ahLst/>
            <a:rect l="l" t="t" r="r" b="b"/>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sp>
      <p:sp>
        <p:nvSpPr>
          <p:cNvPr id="764" name="Google Shape;948;p34"/>
          <p:cNvSpPr/>
          <p:nvPr/>
        </p:nvSpPr>
        <p:spPr>
          <a:xfrm>
            <a:off x="6084360" y="3099960"/>
            <a:ext cx="3600" cy="5760"/>
          </a:xfrm>
          <a:custGeom>
            <a:avLst/>
            <a:gdLst/>
            <a:ahLst/>
            <a:rect l="l" t="t" r="r" b="b"/>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65" name="Google Shape;949;p34"/>
          <p:cNvSpPr/>
          <p:nvPr/>
        </p:nvSpPr>
        <p:spPr>
          <a:xfrm>
            <a:off x="6084360" y="3087360"/>
            <a:ext cx="3600" cy="6120"/>
          </a:xfrm>
          <a:custGeom>
            <a:avLst/>
            <a:gdLst/>
            <a:ahLst/>
            <a:rect l="l" t="t" r="r" b="b"/>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66" name="Google Shape;950;p34"/>
          <p:cNvSpPr/>
          <p:nvPr/>
        </p:nvSpPr>
        <p:spPr>
          <a:xfrm>
            <a:off x="6084360" y="3149640"/>
            <a:ext cx="3600" cy="6120"/>
          </a:xfrm>
          <a:custGeom>
            <a:avLst/>
            <a:gdLst/>
            <a:ahLst/>
            <a:rect l="l" t="t" r="r" b="b"/>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sp>
      <p:sp>
        <p:nvSpPr>
          <p:cNvPr id="767" name="Google Shape;951;p34"/>
          <p:cNvSpPr/>
          <p:nvPr/>
        </p:nvSpPr>
        <p:spPr>
          <a:xfrm>
            <a:off x="6084360" y="3137400"/>
            <a:ext cx="3600" cy="5760"/>
          </a:xfrm>
          <a:custGeom>
            <a:avLst/>
            <a:gdLst/>
            <a:ahLst/>
            <a:rect l="l" t="t" r="r" b="b"/>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68" name="Google Shape;952;p34"/>
          <p:cNvSpPr/>
          <p:nvPr/>
        </p:nvSpPr>
        <p:spPr>
          <a:xfrm>
            <a:off x="6084360" y="3124800"/>
            <a:ext cx="3600" cy="6120"/>
          </a:xfrm>
          <a:custGeom>
            <a:avLst/>
            <a:gdLst/>
            <a:ahLst/>
            <a:rect l="l" t="t" r="r" b="b"/>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69" name="Google Shape;953;p34"/>
          <p:cNvSpPr/>
          <p:nvPr/>
        </p:nvSpPr>
        <p:spPr>
          <a:xfrm>
            <a:off x="6084360" y="3187080"/>
            <a:ext cx="3600" cy="5760"/>
          </a:xfrm>
          <a:custGeom>
            <a:avLst/>
            <a:gdLst/>
            <a:ahLst/>
            <a:rect l="l" t="t" r="r" b="b"/>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70" name="Google Shape;954;p34"/>
          <p:cNvSpPr/>
          <p:nvPr/>
        </p:nvSpPr>
        <p:spPr>
          <a:xfrm>
            <a:off x="6084360" y="3174480"/>
            <a:ext cx="3600" cy="6120"/>
          </a:xfrm>
          <a:custGeom>
            <a:avLst/>
            <a:gdLst/>
            <a:ahLst/>
            <a:rect l="l" t="t" r="r" b="b"/>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71" name="Google Shape;955;p34"/>
          <p:cNvSpPr/>
          <p:nvPr/>
        </p:nvSpPr>
        <p:spPr>
          <a:xfrm>
            <a:off x="6084360" y="3162240"/>
            <a:ext cx="3600" cy="6120"/>
          </a:xfrm>
          <a:custGeom>
            <a:avLst/>
            <a:gdLst/>
            <a:ahLst/>
            <a:rect l="l" t="t" r="r" b="b"/>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72" name="Google Shape;956;p34"/>
          <p:cNvSpPr/>
          <p:nvPr/>
        </p:nvSpPr>
        <p:spPr>
          <a:xfrm>
            <a:off x="6084360" y="3224880"/>
            <a:ext cx="3600" cy="6480"/>
          </a:xfrm>
          <a:custGeom>
            <a:avLst/>
            <a:gdLst/>
            <a:ahLst/>
            <a:rect l="l" t="t" r="r" b="b"/>
            <a:pathLst>
              <a:path w="210" h="356">
                <a:moveTo>
                  <a:pt x="1" y="0"/>
                </a:moveTo>
                <a:lnTo>
                  <a:pt x="210" y="0"/>
                </a:lnTo>
                <a:lnTo>
                  <a:pt x="210" y="356"/>
                </a:lnTo>
                <a:lnTo>
                  <a:pt x="1" y="356"/>
                </a:lnTo>
                <a:close/>
              </a:path>
            </a:pathLst>
          </a:custGeom>
          <a:solidFill>
            <a:srgbClr val="ffffff"/>
          </a:solidFill>
          <a:ln w="28575">
            <a:solidFill>
              <a:srgbClr val="ffffff"/>
            </a:solidFill>
            <a:round/>
          </a:ln>
        </p:spPr>
        <p:style>
          <a:lnRef idx="0"/>
          <a:fillRef idx="0"/>
          <a:effectRef idx="0"/>
          <a:fontRef idx="minor"/>
        </p:style>
      </p:sp>
      <p:sp>
        <p:nvSpPr>
          <p:cNvPr id="773" name="Google Shape;957;p34"/>
          <p:cNvSpPr/>
          <p:nvPr/>
        </p:nvSpPr>
        <p:spPr>
          <a:xfrm>
            <a:off x="6084360" y="3212280"/>
            <a:ext cx="3600" cy="6120"/>
          </a:xfrm>
          <a:custGeom>
            <a:avLst/>
            <a:gdLst/>
            <a:ahLst/>
            <a:rect l="l" t="t" r="r" b="b"/>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74" name="Google Shape;958;p34"/>
          <p:cNvSpPr/>
          <p:nvPr/>
        </p:nvSpPr>
        <p:spPr>
          <a:xfrm>
            <a:off x="6084360" y="3200040"/>
            <a:ext cx="3600" cy="6120"/>
          </a:xfrm>
          <a:custGeom>
            <a:avLst/>
            <a:gdLst/>
            <a:ahLst/>
            <a:rect l="l" t="t" r="r" b="b"/>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75" name="Google Shape;959;p34"/>
          <p:cNvSpPr/>
          <p:nvPr/>
        </p:nvSpPr>
        <p:spPr>
          <a:xfrm>
            <a:off x="6084360" y="3262320"/>
            <a:ext cx="3600" cy="6120"/>
          </a:xfrm>
          <a:custGeom>
            <a:avLst/>
            <a:gdLst/>
            <a:ahLst/>
            <a:rect l="l" t="t" r="r" b="b"/>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76" name="Google Shape;960;p34"/>
          <p:cNvSpPr/>
          <p:nvPr/>
        </p:nvSpPr>
        <p:spPr>
          <a:xfrm>
            <a:off x="6084360" y="3249720"/>
            <a:ext cx="3600" cy="6120"/>
          </a:xfrm>
          <a:custGeom>
            <a:avLst/>
            <a:gdLst/>
            <a:ahLst/>
            <a:rect l="l" t="t" r="r" b="b"/>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sp>
      <p:sp>
        <p:nvSpPr>
          <p:cNvPr id="777" name="Google Shape;961;p34"/>
          <p:cNvSpPr/>
          <p:nvPr/>
        </p:nvSpPr>
        <p:spPr>
          <a:xfrm>
            <a:off x="6084360" y="3237120"/>
            <a:ext cx="3600" cy="6480"/>
          </a:xfrm>
          <a:custGeom>
            <a:avLst/>
            <a:gdLst/>
            <a:ahLst/>
            <a:rect l="l" t="t" r="r" b="b"/>
            <a:pathLst>
              <a:path w="210" h="357">
                <a:moveTo>
                  <a:pt x="1" y="1"/>
                </a:moveTo>
                <a:lnTo>
                  <a:pt x="210" y="1"/>
                </a:lnTo>
                <a:lnTo>
                  <a:pt x="210" y="357"/>
                </a:lnTo>
                <a:lnTo>
                  <a:pt x="1" y="357"/>
                </a:lnTo>
                <a:close/>
              </a:path>
            </a:pathLst>
          </a:custGeom>
          <a:solidFill>
            <a:srgbClr val="ffffff"/>
          </a:solidFill>
          <a:ln w="28575">
            <a:solidFill>
              <a:srgbClr val="ffffff"/>
            </a:solidFill>
            <a:round/>
          </a:ln>
        </p:spPr>
        <p:style>
          <a:lnRef idx="0"/>
          <a:fillRef idx="0"/>
          <a:effectRef idx="0"/>
          <a:fontRef idx="minor"/>
        </p:style>
      </p:sp>
      <p:sp>
        <p:nvSpPr>
          <p:cNvPr id="778" name="Google Shape;962;p34"/>
          <p:cNvSpPr/>
          <p:nvPr/>
        </p:nvSpPr>
        <p:spPr>
          <a:xfrm>
            <a:off x="6084360" y="3299400"/>
            <a:ext cx="3600" cy="6480"/>
          </a:xfrm>
          <a:custGeom>
            <a:avLst/>
            <a:gdLst/>
            <a:ahLst/>
            <a:rect l="l" t="t" r="r" b="b"/>
            <a:pathLst>
              <a:path w="210" h="357">
                <a:moveTo>
                  <a:pt x="1" y="0"/>
                </a:moveTo>
                <a:lnTo>
                  <a:pt x="210" y="0"/>
                </a:lnTo>
                <a:lnTo>
                  <a:pt x="210" y="356"/>
                </a:lnTo>
                <a:lnTo>
                  <a:pt x="1" y="356"/>
                </a:lnTo>
                <a:close/>
              </a:path>
            </a:pathLst>
          </a:custGeom>
          <a:solidFill>
            <a:srgbClr val="ffffff"/>
          </a:solidFill>
          <a:ln w="28575">
            <a:solidFill>
              <a:srgbClr val="ffffff"/>
            </a:solidFill>
            <a:round/>
          </a:ln>
        </p:spPr>
        <p:style>
          <a:lnRef idx="0"/>
          <a:fillRef idx="0"/>
          <a:effectRef idx="0"/>
          <a:fontRef idx="minor"/>
        </p:style>
      </p:sp>
      <p:sp>
        <p:nvSpPr>
          <p:cNvPr id="779" name="Google Shape;963;p34"/>
          <p:cNvSpPr/>
          <p:nvPr/>
        </p:nvSpPr>
        <p:spPr>
          <a:xfrm>
            <a:off x="6084360" y="3287160"/>
            <a:ext cx="3600" cy="6480"/>
          </a:xfrm>
          <a:custGeom>
            <a:avLst/>
            <a:gdLst/>
            <a:ahLst/>
            <a:rect l="l" t="t" r="r" b="b"/>
            <a:pathLst>
              <a:path w="210" h="357">
                <a:moveTo>
                  <a:pt x="1" y="1"/>
                </a:moveTo>
                <a:lnTo>
                  <a:pt x="210" y="1"/>
                </a:lnTo>
                <a:lnTo>
                  <a:pt x="210" y="356"/>
                </a:lnTo>
                <a:lnTo>
                  <a:pt x="1" y="356"/>
                </a:lnTo>
                <a:close/>
              </a:path>
            </a:pathLst>
          </a:custGeom>
          <a:solidFill>
            <a:srgbClr val="ffffff"/>
          </a:solidFill>
          <a:ln w="28575">
            <a:solidFill>
              <a:srgbClr val="ffffff"/>
            </a:solidFill>
            <a:round/>
          </a:ln>
        </p:spPr>
        <p:style>
          <a:lnRef idx="0"/>
          <a:fillRef idx="0"/>
          <a:effectRef idx="0"/>
          <a:fontRef idx="minor"/>
        </p:style>
      </p:sp>
      <p:sp>
        <p:nvSpPr>
          <p:cNvPr id="780" name="Google Shape;964;p34"/>
          <p:cNvSpPr/>
          <p:nvPr/>
        </p:nvSpPr>
        <p:spPr>
          <a:xfrm>
            <a:off x="6084360" y="3274560"/>
            <a:ext cx="3600" cy="6120"/>
          </a:xfrm>
          <a:custGeom>
            <a:avLst/>
            <a:gdLst/>
            <a:ahLst/>
            <a:rect l="l" t="t" r="r" b="b"/>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sp>
      <p:sp>
        <p:nvSpPr>
          <p:cNvPr id="781" name="Google Shape;965;p34"/>
          <p:cNvSpPr/>
          <p:nvPr/>
        </p:nvSpPr>
        <p:spPr>
          <a:xfrm>
            <a:off x="5104440" y="3467520"/>
            <a:ext cx="117000" cy="451800"/>
          </a:xfrm>
          <a:custGeom>
            <a:avLst/>
            <a:gdLst/>
            <a:ahLst/>
            <a:rect l="l" t="t" r="r" b="b"/>
            <a:pathLst>
              <a:path w="5943" h="22829">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a:solidFill>
              <a:srgbClr val="ffffff"/>
            </a:solidFill>
            <a:round/>
          </a:ln>
        </p:spPr>
        <p:style>
          <a:lnRef idx="0"/>
          <a:fillRef idx="0"/>
          <a:effectRef idx="0"/>
          <a:fontRef idx="minor"/>
        </p:style>
      </p:sp>
      <p:sp>
        <p:nvSpPr>
          <p:cNvPr id="782" name="Google Shape;966;p34"/>
          <p:cNvSpPr/>
          <p:nvPr/>
        </p:nvSpPr>
        <p:spPr>
          <a:xfrm>
            <a:off x="4929840" y="2717640"/>
            <a:ext cx="465840" cy="685800"/>
          </a:xfrm>
          <a:custGeom>
            <a:avLst/>
            <a:gdLst/>
            <a:ahLst/>
            <a:rect l="l" t="t" r="r" b="b"/>
            <a:pathLst>
              <a:path w="23540" h="3463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a:solidFill>
              <a:srgbClr val="42ffb7"/>
            </a:solidFill>
            <a:round/>
          </a:ln>
        </p:spPr>
        <p:style>
          <a:lnRef idx="0"/>
          <a:fillRef idx="0"/>
          <a:effectRef idx="0"/>
          <a:fontRef idx="minor"/>
        </p:style>
      </p:sp>
      <p:sp>
        <p:nvSpPr>
          <p:cNvPr id="783" name="Google Shape;967;p34"/>
          <p:cNvSpPr/>
          <p:nvPr/>
        </p:nvSpPr>
        <p:spPr>
          <a:xfrm>
            <a:off x="4960800" y="2748600"/>
            <a:ext cx="403560" cy="623520"/>
          </a:xfrm>
          <a:custGeom>
            <a:avLst/>
            <a:gdLst/>
            <a:ahLst/>
            <a:rect l="l" t="t" r="r" b="b"/>
            <a:pathLst>
              <a:path w="20401" h="3149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w="0">
            <a:noFill/>
          </a:ln>
        </p:spPr>
        <p:style>
          <a:lnRef idx="0"/>
          <a:fillRef idx="0"/>
          <a:effectRef idx="0"/>
          <a:fontRef idx="minor"/>
        </p:style>
      </p:sp>
      <p:sp>
        <p:nvSpPr>
          <p:cNvPr id="784" name="Google Shape;968;p34"/>
          <p:cNvSpPr/>
          <p:nvPr/>
        </p:nvSpPr>
        <p:spPr>
          <a:xfrm>
            <a:off x="5018400" y="2924280"/>
            <a:ext cx="277920" cy="4320"/>
          </a:xfrm>
          <a:custGeom>
            <a:avLst/>
            <a:gdLst/>
            <a:ahLst/>
            <a:rect l="l" t="t" r="r" b="b"/>
            <a:pathLst>
              <a:path w="14062" h="252">
                <a:moveTo>
                  <a:pt x="189" y="0"/>
                </a:moveTo>
                <a:cubicBezTo>
                  <a:pt x="1" y="0"/>
                  <a:pt x="1" y="252"/>
                  <a:pt x="189" y="252"/>
                </a:cubicBezTo>
                <a:lnTo>
                  <a:pt x="13915" y="252"/>
                </a:lnTo>
                <a:cubicBezTo>
                  <a:pt x="14062" y="252"/>
                  <a:pt x="14062" y="0"/>
                  <a:pt x="13915" y="0"/>
                </a:cubicBezTo>
                <a:close/>
              </a:path>
            </a:pathLst>
          </a:custGeom>
          <a:noFill/>
          <a:ln w="19050">
            <a:solidFill>
              <a:srgbClr val="48ffd5"/>
            </a:solidFill>
            <a:round/>
          </a:ln>
        </p:spPr>
        <p:style>
          <a:lnRef idx="0"/>
          <a:fillRef idx="0"/>
          <a:effectRef idx="0"/>
          <a:fontRef idx="minor"/>
        </p:style>
      </p:sp>
      <p:sp>
        <p:nvSpPr>
          <p:cNvPr id="785" name="Google Shape;969;p34"/>
          <p:cNvSpPr/>
          <p:nvPr/>
        </p:nvSpPr>
        <p:spPr>
          <a:xfrm>
            <a:off x="5018400" y="2873160"/>
            <a:ext cx="277920" cy="4320"/>
          </a:xfrm>
          <a:custGeom>
            <a:avLst/>
            <a:gdLst/>
            <a:ahLst/>
            <a:rect l="l" t="t" r="r" b="b"/>
            <a:pathLst>
              <a:path w="14062" h="252">
                <a:moveTo>
                  <a:pt x="189" y="1"/>
                </a:moveTo>
                <a:cubicBezTo>
                  <a:pt x="1" y="1"/>
                  <a:pt x="1" y="252"/>
                  <a:pt x="189" y="252"/>
                </a:cubicBezTo>
                <a:lnTo>
                  <a:pt x="13915" y="252"/>
                </a:lnTo>
                <a:cubicBezTo>
                  <a:pt x="14062" y="252"/>
                  <a:pt x="14062" y="1"/>
                  <a:pt x="13915" y="1"/>
                </a:cubicBezTo>
                <a:close/>
              </a:path>
            </a:pathLst>
          </a:custGeom>
          <a:solidFill>
            <a:schemeClr val="dk1"/>
          </a:solidFill>
          <a:ln w="19050">
            <a:solidFill>
              <a:srgbClr val="48ffd5"/>
            </a:solidFill>
            <a:round/>
          </a:ln>
        </p:spPr>
        <p:style>
          <a:lnRef idx="0"/>
          <a:fillRef idx="0"/>
          <a:effectRef idx="0"/>
          <a:fontRef idx="minor"/>
        </p:style>
      </p:sp>
      <p:sp>
        <p:nvSpPr>
          <p:cNvPr id="786" name="Google Shape;970;p34"/>
          <p:cNvSpPr/>
          <p:nvPr/>
        </p:nvSpPr>
        <p:spPr>
          <a:xfrm>
            <a:off x="5018400" y="2973240"/>
            <a:ext cx="277920" cy="4680"/>
          </a:xfrm>
          <a:custGeom>
            <a:avLst/>
            <a:gdLst/>
            <a:ahLst/>
            <a:rect l="l" t="t" r="r" b="b"/>
            <a:pathLst>
              <a:path w="14062" h="273">
                <a:moveTo>
                  <a:pt x="189" y="0"/>
                </a:moveTo>
                <a:cubicBezTo>
                  <a:pt x="1" y="0"/>
                  <a:pt x="1" y="272"/>
                  <a:pt x="189" y="272"/>
                </a:cubicBezTo>
                <a:lnTo>
                  <a:pt x="13915" y="272"/>
                </a:lnTo>
                <a:cubicBezTo>
                  <a:pt x="14062" y="272"/>
                  <a:pt x="14062" y="0"/>
                  <a:pt x="13915" y="0"/>
                </a:cubicBezTo>
                <a:close/>
              </a:path>
            </a:pathLst>
          </a:custGeom>
          <a:solidFill>
            <a:schemeClr val="dk1"/>
          </a:solidFill>
          <a:ln w="19050">
            <a:solidFill>
              <a:srgbClr val="48ffd5"/>
            </a:solidFill>
            <a:round/>
          </a:ln>
        </p:spPr>
        <p:style>
          <a:lnRef idx="0"/>
          <a:fillRef idx="0"/>
          <a:effectRef idx="0"/>
          <a:fontRef idx="minor"/>
        </p:style>
      </p:sp>
      <p:sp>
        <p:nvSpPr>
          <p:cNvPr id="787" name="Google Shape;971;p34"/>
          <p:cNvSpPr/>
          <p:nvPr/>
        </p:nvSpPr>
        <p:spPr>
          <a:xfrm>
            <a:off x="5018400" y="3074400"/>
            <a:ext cx="277920" cy="4680"/>
          </a:xfrm>
          <a:custGeom>
            <a:avLst/>
            <a:gdLst/>
            <a:ahLst/>
            <a:rect l="l" t="t" r="r" b="b"/>
            <a:pathLst>
              <a:path w="14062" h="273">
                <a:moveTo>
                  <a:pt x="189" y="1"/>
                </a:moveTo>
                <a:cubicBezTo>
                  <a:pt x="1" y="1"/>
                  <a:pt x="1" y="273"/>
                  <a:pt x="189" y="273"/>
                </a:cubicBezTo>
                <a:lnTo>
                  <a:pt x="13915" y="273"/>
                </a:lnTo>
                <a:cubicBezTo>
                  <a:pt x="14062" y="273"/>
                  <a:pt x="14062" y="1"/>
                  <a:pt x="13915" y="1"/>
                </a:cubicBezTo>
                <a:close/>
              </a:path>
            </a:pathLst>
          </a:custGeom>
          <a:solidFill>
            <a:schemeClr val="dk1"/>
          </a:solidFill>
          <a:ln w="19050">
            <a:solidFill>
              <a:srgbClr val="48ffd5"/>
            </a:solidFill>
            <a:round/>
          </a:ln>
        </p:spPr>
        <p:style>
          <a:lnRef idx="0"/>
          <a:fillRef idx="0"/>
          <a:effectRef idx="0"/>
          <a:fontRef idx="minor"/>
        </p:style>
      </p:sp>
      <p:sp>
        <p:nvSpPr>
          <p:cNvPr id="788" name="Google Shape;972;p34"/>
          <p:cNvSpPr/>
          <p:nvPr/>
        </p:nvSpPr>
        <p:spPr>
          <a:xfrm>
            <a:off x="5018400" y="3126960"/>
            <a:ext cx="277920" cy="4680"/>
          </a:xfrm>
          <a:custGeom>
            <a:avLst/>
            <a:gdLst/>
            <a:ahLst/>
            <a:rect l="l" t="t" r="r" b="b"/>
            <a:pathLst>
              <a:path w="14062" h="273">
                <a:moveTo>
                  <a:pt x="189" y="0"/>
                </a:moveTo>
                <a:cubicBezTo>
                  <a:pt x="1" y="0"/>
                  <a:pt x="1" y="272"/>
                  <a:pt x="189" y="272"/>
                </a:cubicBezTo>
                <a:lnTo>
                  <a:pt x="13915" y="272"/>
                </a:lnTo>
                <a:cubicBezTo>
                  <a:pt x="14062" y="272"/>
                  <a:pt x="14062" y="0"/>
                  <a:pt x="13915" y="0"/>
                </a:cubicBezTo>
                <a:close/>
              </a:path>
            </a:pathLst>
          </a:custGeom>
          <a:solidFill>
            <a:schemeClr val="accent1"/>
          </a:solidFill>
          <a:ln w="19050">
            <a:solidFill>
              <a:srgbClr val="48ffd5"/>
            </a:solidFill>
            <a:round/>
          </a:ln>
        </p:spPr>
        <p:style>
          <a:lnRef idx="0"/>
          <a:fillRef idx="0"/>
          <a:effectRef idx="0"/>
          <a:fontRef idx="minor"/>
        </p:style>
      </p:sp>
      <p:sp>
        <p:nvSpPr>
          <p:cNvPr id="789" name="Google Shape;973;p34"/>
          <p:cNvSpPr/>
          <p:nvPr/>
        </p:nvSpPr>
        <p:spPr>
          <a:xfrm>
            <a:off x="5018400" y="3176280"/>
            <a:ext cx="277920" cy="4680"/>
          </a:xfrm>
          <a:custGeom>
            <a:avLst/>
            <a:gdLst/>
            <a:ahLst/>
            <a:rect l="l" t="t" r="r" b="b"/>
            <a:pathLst>
              <a:path w="14062" h="273">
                <a:moveTo>
                  <a:pt x="189" y="1"/>
                </a:moveTo>
                <a:cubicBezTo>
                  <a:pt x="1" y="1"/>
                  <a:pt x="1" y="273"/>
                  <a:pt x="189" y="273"/>
                </a:cubicBezTo>
                <a:lnTo>
                  <a:pt x="13915" y="273"/>
                </a:lnTo>
                <a:cubicBezTo>
                  <a:pt x="14062" y="273"/>
                  <a:pt x="14062" y="1"/>
                  <a:pt x="13915" y="1"/>
                </a:cubicBezTo>
                <a:close/>
              </a:path>
            </a:pathLst>
          </a:custGeom>
          <a:solidFill>
            <a:schemeClr val="dk1"/>
          </a:solidFill>
          <a:ln w="19050">
            <a:solidFill>
              <a:srgbClr val="48ffd5"/>
            </a:solidFill>
            <a:round/>
          </a:ln>
        </p:spPr>
        <p:style>
          <a:lnRef idx="0"/>
          <a:fillRef idx="0"/>
          <a:effectRef idx="0"/>
          <a:fontRef idx="minor"/>
        </p:style>
      </p:sp>
      <p:sp>
        <p:nvSpPr>
          <p:cNvPr id="790" name="Google Shape;974;p34"/>
          <p:cNvSpPr/>
          <p:nvPr/>
        </p:nvSpPr>
        <p:spPr>
          <a:xfrm>
            <a:off x="5519160" y="3734640"/>
            <a:ext cx="89640" cy="135000"/>
          </a:xfrm>
          <a:custGeom>
            <a:avLst/>
            <a:gdLst/>
            <a:ahLst/>
            <a:rect l="l" t="t" r="r" b="b"/>
            <a:pathLst>
              <a:path w="4562" h="6843">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a:solidFill>
              <a:srgbClr val="42ffb7"/>
            </a:solidFill>
            <a:round/>
          </a:ln>
        </p:spPr>
        <p:style>
          <a:lnRef idx="0"/>
          <a:fillRef idx="0"/>
          <a:effectRef idx="0"/>
          <a:fontRef idx="minor"/>
        </p:style>
      </p:sp>
      <p:sp>
        <p:nvSpPr>
          <p:cNvPr id="791" name="Google Shape;975;p34"/>
          <p:cNvSpPr/>
          <p:nvPr/>
        </p:nvSpPr>
        <p:spPr>
          <a:xfrm>
            <a:off x="5535720" y="3815640"/>
            <a:ext cx="55440" cy="54000"/>
          </a:xfrm>
          <a:custGeom>
            <a:avLst/>
            <a:gdLst/>
            <a:ahLst/>
            <a:rect l="l" t="t" r="r" b="b"/>
            <a:pathLst>
              <a:path w="2826" h="2763">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a:solidFill>
              <a:srgbClr val="42ffb7"/>
            </a:solidFill>
            <a:round/>
          </a:ln>
        </p:spPr>
        <p:style>
          <a:lnRef idx="0"/>
          <a:fillRef idx="0"/>
          <a:effectRef idx="0"/>
          <a:fontRef idx="minor"/>
        </p:style>
      </p:sp>
      <p:sp>
        <p:nvSpPr>
          <p:cNvPr id="792" name="Google Shape;976;p34"/>
          <p:cNvSpPr/>
          <p:nvPr/>
        </p:nvSpPr>
        <p:spPr>
          <a:xfrm>
            <a:off x="5499360" y="3718800"/>
            <a:ext cx="23760" cy="23400"/>
          </a:xfrm>
          <a:custGeom>
            <a:avLst/>
            <a:gdLst/>
            <a:ahLst/>
            <a:rect l="l" t="t" r="r" b="b"/>
            <a:pathLst>
              <a:path w="1235" h="1214">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a:solidFill>
              <a:srgbClr val="42ffb7"/>
            </a:solidFill>
            <a:round/>
          </a:ln>
        </p:spPr>
        <p:style>
          <a:lnRef idx="0"/>
          <a:fillRef idx="0"/>
          <a:effectRef idx="0"/>
          <a:fontRef idx="minor"/>
        </p:style>
      </p:sp>
      <p:sp>
        <p:nvSpPr>
          <p:cNvPr id="793" name="Google Shape;977;p34"/>
          <p:cNvSpPr/>
          <p:nvPr/>
        </p:nvSpPr>
        <p:spPr>
          <a:xfrm>
            <a:off x="5559840" y="3694320"/>
            <a:ext cx="7560" cy="30240"/>
          </a:xfrm>
          <a:custGeom>
            <a:avLst/>
            <a:gdLst/>
            <a:ahLst/>
            <a:rect l="l" t="t" r="r" b="b"/>
            <a:pathLst>
              <a:path w="419" h="157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a:solidFill>
              <a:srgbClr val="42ffb7"/>
            </a:solidFill>
            <a:round/>
          </a:ln>
        </p:spPr>
        <p:style>
          <a:lnRef idx="0"/>
          <a:fillRef idx="0"/>
          <a:effectRef idx="0"/>
          <a:fontRef idx="minor"/>
        </p:style>
      </p:sp>
      <p:sp>
        <p:nvSpPr>
          <p:cNvPr id="794" name="Google Shape;978;p34"/>
          <p:cNvSpPr/>
          <p:nvPr/>
        </p:nvSpPr>
        <p:spPr>
          <a:xfrm>
            <a:off x="5603760" y="3718800"/>
            <a:ext cx="24120" cy="23400"/>
          </a:xfrm>
          <a:custGeom>
            <a:avLst/>
            <a:gdLst/>
            <a:ahLst/>
            <a:rect l="l" t="t" r="r" b="b"/>
            <a:pathLst>
              <a:path w="1256" h="1214">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a:solidFill>
              <a:srgbClr val="42ffb7"/>
            </a:solidFill>
            <a:round/>
          </a:ln>
        </p:spPr>
        <p:style>
          <a:lnRef idx="0"/>
          <a:fillRef idx="0"/>
          <a:effectRef idx="0"/>
          <a:fontRef idx="minor"/>
        </p:style>
      </p:sp>
      <p:sp>
        <p:nvSpPr>
          <p:cNvPr id="795" name="Google Shape;979;p34"/>
          <p:cNvSpPr/>
          <p:nvPr/>
        </p:nvSpPr>
        <p:spPr>
          <a:xfrm>
            <a:off x="4298400" y="4289400"/>
            <a:ext cx="405720" cy="700560"/>
          </a:xfrm>
          <a:custGeom>
            <a:avLst/>
            <a:gdLst/>
            <a:ahLst/>
            <a:rect l="l" t="t" r="r" b="b"/>
            <a:pathLst>
              <a:path w="20506" h="3536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w="0">
            <a:noFill/>
          </a:ln>
        </p:spPr>
        <p:style>
          <a:lnRef idx="0"/>
          <a:fillRef idx="0"/>
          <a:effectRef idx="0"/>
          <a:fontRef idx="minor"/>
        </p:style>
      </p:sp>
      <p:sp>
        <p:nvSpPr>
          <p:cNvPr id="796" name="Google Shape;980;p34"/>
          <p:cNvSpPr/>
          <p:nvPr/>
        </p:nvSpPr>
        <p:spPr>
          <a:xfrm>
            <a:off x="4482000" y="4900680"/>
            <a:ext cx="263160" cy="115560"/>
          </a:xfrm>
          <a:custGeom>
            <a:avLst/>
            <a:gdLst/>
            <a:ahLst/>
            <a:rect l="l" t="t" r="r" b="b"/>
            <a:pathLst>
              <a:path w="13309" h="5860">
                <a:moveTo>
                  <a:pt x="1" y="5859"/>
                </a:moveTo>
                <a:lnTo>
                  <a:pt x="13308" y="1"/>
                </a:lnTo>
              </a:path>
            </a:pathLst>
          </a:custGeom>
          <a:solidFill>
            <a:srgbClr val="aaddf6"/>
          </a:solidFill>
          <a:ln w="0">
            <a:noFill/>
          </a:ln>
        </p:spPr>
        <p:style>
          <a:lnRef idx="0"/>
          <a:fillRef idx="0"/>
          <a:effectRef idx="0"/>
          <a:fontRef idx="minor"/>
        </p:style>
      </p:sp>
      <p:sp>
        <p:nvSpPr>
          <p:cNvPr id="797" name="Google Shape;981;p34"/>
          <p:cNvSpPr/>
          <p:nvPr/>
        </p:nvSpPr>
        <p:spPr>
          <a:xfrm>
            <a:off x="4461480" y="4824000"/>
            <a:ext cx="397080" cy="384480"/>
          </a:xfrm>
          <a:custGeom>
            <a:avLst/>
            <a:gdLst/>
            <a:ahLst/>
            <a:rect l="l" t="t" r="r" b="b"/>
            <a:pathLst>
              <a:path w="20067" h="19439">
                <a:moveTo>
                  <a:pt x="12241" y="1"/>
                </a:moveTo>
                <a:lnTo>
                  <a:pt x="0" y="5336"/>
                </a:lnTo>
                <a:lnTo>
                  <a:pt x="5169" y="19439"/>
                </a:lnTo>
                <a:lnTo>
                  <a:pt x="20066" y="19439"/>
                </a:lnTo>
                <a:lnTo>
                  <a:pt x="12241" y="1"/>
                </a:lnTo>
                <a:close/>
              </a:path>
            </a:pathLst>
          </a:custGeom>
          <a:solidFill>
            <a:srgbClr val="48ffd5"/>
          </a:solidFill>
          <a:ln w="0">
            <a:noFill/>
          </a:ln>
        </p:spPr>
        <p:style>
          <a:lnRef idx="0"/>
          <a:fillRef idx="0"/>
          <a:effectRef idx="0"/>
          <a:fontRef idx="minor"/>
        </p:style>
      </p:sp>
      <p:sp>
        <p:nvSpPr>
          <p:cNvPr id="798" name="Google Shape;982;p34"/>
          <p:cNvSpPr/>
          <p:nvPr/>
        </p:nvSpPr>
        <p:spPr>
          <a:xfrm>
            <a:off x="4482000" y="4900680"/>
            <a:ext cx="391320" cy="318240"/>
          </a:xfrm>
          <a:custGeom>
            <a:avLst/>
            <a:gdLst/>
            <a:ahLst/>
            <a:rect l="l" t="t" r="r" b="b"/>
            <a:pathLst>
              <a:path w="19774" h="16091">
                <a:moveTo>
                  <a:pt x="13329" y="1"/>
                </a:moveTo>
                <a:lnTo>
                  <a:pt x="1" y="5859"/>
                </a:lnTo>
                <a:lnTo>
                  <a:pt x="3746" y="16091"/>
                </a:lnTo>
                <a:lnTo>
                  <a:pt x="19773" y="16091"/>
                </a:lnTo>
                <a:lnTo>
                  <a:pt x="13329" y="1"/>
                </a:lnTo>
                <a:close/>
              </a:path>
            </a:pathLst>
          </a:custGeom>
          <a:solidFill>
            <a:schemeClr val="accent1"/>
          </a:solidFill>
          <a:ln w="0">
            <a:noFill/>
          </a:ln>
        </p:spPr>
        <p:style>
          <a:lnRef idx="0"/>
          <a:fillRef idx="0"/>
          <a:effectRef idx="0"/>
          <a:fontRef idx="minor"/>
        </p:style>
      </p:sp>
      <p:sp>
        <p:nvSpPr>
          <p:cNvPr id="799" name="Google Shape;983;p34"/>
          <p:cNvSpPr/>
          <p:nvPr/>
        </p:nvSpPr>
        <p:spPr>
          <a:xfrm>
            <a:off x="4491360" y="4953960"/>
            <a:ext cx="23040" cy="23040"/>
          </a:xfrm>
          <a:custGeom>
            <a:avLst/>
            <a:gdLst/>
            <a:ahLst/>
            <a:rect l="l" t="t" r="r" b="b"/>
            <a:pathLst>
              <a:path w="1194" h="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w="0">
            <a:noFill/>
          </a:ln>
        </p:spPr>
        <p:style>
          <a:lnRef idx="0"/>
          <a:fillRef idx="0"/>
          <a:effectRef idx="0"/>
          <a:fontRef idx="minor"/>
        </p:style>
      </p:sp>
      <p:sp>
        <p:nvSpPr>
          <p:cNvPr id="800" name="Google Shape;984;p34"/>
          <p:cNvSpPr/>
          <p:nvPr/>
        </p:nvSpPr>
        <p:spPr>
          <a:xfrm>
            <a:off x="4024080" y="2166480"/>
            <a:ext cx="154440" cy="142200"/>
          </a:xfrm>
          <a:custGeom>
            <a:avLst/>
            <a:gdLst/>
            <a:ahLst/>
            <a:rect l="l" t="t" r="r" b="b"/>
            <a:pathLst>
              <a:path w="92112" h="84743">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w="0">
            <a:noFill/>
          </a:ln>
        </p:spPr>
        <p:style>
          <a:lnRef idx="0"/>
          <a:fillRef idx="0"/>
          <a:effectRef idx="0"/>
          <a:fontRef idx="minor"/>
        </p:style>
      </p:sp>
      <p:sp>
        <p:nvSpPr>
          <p:cNvPr id="801" name="Google Shape;985;p34"/>
          <p:cNvSpPr/>
          <p:nvPr/>
        </p:nvSpPr>
        <p:spPr>
          <a:xfrm>
            <a:off x="6527520" y="1729440"/>
            <a:ext cx="2131920" cy="1313640"/>
          </a:xfrm>
          <a:prstGeom prst="rect">
            <a:avLst/>
          </a:prstGeom>
          <a:noFill/>
          <a:ln w="0">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900" spc="-1" strike="noStrike">
                <a:solidFill>
                  <a:srgbClr val="ffffff"/>
                </a:solidFill>
                <a:latin typeface="Roboto Light"/>
                <a:ea typeface="Roboto Light"/>
              </a:rPr>
              <a:t>DESARROL</a:t>
            </a:r>
            <a:r>
              <a:rPr b="0" lang="es-ES" sz="900" spc="-1" strike="noStrike">
                <a:solidFill>
                  <a:srgbClr val="ffffff"/>
                </a:solidFill>
                <a:latin typeface="Roboto Light"/>
                <a:ea typeface="Roboto Light"/>
              </a:rPr>
              <a:t>L</a:t>
            </a:r>
            <a:r>
              <a:rPr b="0" lang="es" sz="900" spc="-1" strike="noStrike">
                <a:solidFill>
                  <a:srgbClr val="ffffff"/>
                </a:solidFill>
                <a:latin typeface="Roboto Light"/>
                <a:ea typeface="Roboto Light"/>
              </a:rPr>
              <a:t>O DEL CODIGO DE LAS DIFERENTES CLASES QUE CONFORMAN EL DIAGRAMA DE CLASES.</a:t>
            </a:r>
            <a:endParaRPr b="0" lang="es-ES" sz="900" spc="-1" strike="noStrike">
              <a:latin typeface="Arial"/>
            </a:endParaRPr>
          </a:p>
        </p:txBody>
      </p:sp>
      <p:sp>
        <p:nvSpPr>
          <p:cNvPr id="802" name="Google Shape;986;p34"/>
          <p:cNvSpPr/>
          <p:nvPr/>
        </p:nvSpPr>
        <p:spPr>
          <a:xfrm>
            <a:off x="6527520" y="1508400"/>
            <a:ext cx="1253880" cy="22500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 sz="900" spc="-1" strike="noStrike">
                <a:solidFill>
                  <a:srgbClr val="ffffff"/>
                </a:solidFill>
                <a:latin typeface="Roboto Black"/>
                <a:ea typeface="Roboto Black"/>
              </a:rPr>
              <a:t>STEP 2</a:t>
            </a:r>
            <a:endParaRPr b="0" lang="es-ES" sz="900" spc="-1" strike="noStrike">
              <a:latin typeface="Arial"/>
            </a:endParaRPr>
          </a:p>
        </p:txBody>
      </p:sp>
      <p:sp>
        <p:nvSpPr>
          <p:cNvPr id="803" name="Google Shape;987;p34"/>
          <p:cNvSpPr/>
          <p:nvPr/>
        </p:nvSpPr>
        <p:spPr>
          <a:xfrm>
            <a:off x="947880" y="3362400"/>
            <a:ext cx="1454040" cy="743400"/>
          </a:xfrm>
          <a:prstGeom prst="rect">
            <a:avLst/>
          </a:prstGeom>
          <a:noFill/>
          <a:ln w="0">
            <a:noFill/>
          </a:ln>
        </p:spPr>
        <p:style>
          <a:lnRef idx="0"/>
          <a:fillRef idx="0"/>
          <a:effectRef idx="0"/>
          <a:fontRef idx="minor"/>
        </p:style>
        <p:txBody>
          <a:bodyPr lIns="90000" rIns="90000" tIns="91440" bIns="91440">
            <a:noAutofit/>
          </a:bodyPr>
          <a:p>
            <a:pPr algn="r">
              <a:lnSpc>
                <a:spcPct val="115000"/>
              </a:lnSpc>
              <a:spcAft>
                <a:spcPts val="1599"/>
              </a:spcAft>
              <a:tabLst>
                <a:tab algn="l" pos="0"/>
              </a:tabLst>
            </a:pPr>
            <a:r>
              <a:rPr b="0" lang="es" sz="900" spc="-1" strike="noStrike">
                <a:solidFill>
                  <a:srgbClr val="ffffff"/>
                </a:solidFill>
                <a:latin typeface="Roboto Light"/>
                <a:ea typeface="Roboto Light"/>
              </a:rPr>
              <a:t>REUNIÓN DEL EQUIPO PARA REALIZAR UNA LISTA DE OBJETIVOS ACERCA DEL PROYECTO</a:t>
            </a:r>
            <a:endParaRPr b="0" lang="es-ES" sz="900" spc="-1" strike="noStrike">
              <a:latin typeface="Arial"/>
            </a:endParaRPr>
          </a:p>
        </p:txBody>
      </p:sp>
      <p:sp>
        <p:nvSpPr>
          <p:cNvPr id="804" name="Google Shape;988;p34"/>
          <p:cNvSpPr/>
          <p:nvPr/>
        </p:nvSpPr>
        <p:spPr>
          <a:xfrm>
            <a:off x="1228680" y="3132000"/>
            <a:ext cx="1172880" cy="19548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 sz="900" spc="-1" strike="noStrike">
                <a:solidFill>
                  <a:srgbClr val="ffffff"/>
                </a:solidFill>
                <a:latin typeface="Roboto Black"/>
                <a:ea typeface="Roboto Black"/>
              </a:rPr>
              <a:t>STEP 1</a:t>
            </a:r>
            <a:endParaRPr b="0" lang="es-ES" sz="900" spc="-1" strike="noStrike">
              <a:latin typeface="Arial"/>
            </a:endParaRPr>
          </a:p>
        </p:txBody>
      </p:sp>
      <p:sp>
        <p:nvSpPr>
          <p:cNvPr id="805" name="Google Shape;989;p34"/>
          <p:cNvSpPr/>
          <p:nvPr/>
        </p:nvSpPr>
        <p:spPr>
          <a:xfrm>
            <a:off x="6527520" y="3639240"/>
            <a:ext cx="2154600" cy="743400"/>
          </a:xfrm>
          <a:prstGeom prst="rect">
            <a:avLst/>
          </a:prstGeom>
          <a:noFill/>
          <a:ln w="0">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900" spc="-1" strike="noStrike">
                <a:solidFill>
                  <a:srgbClr val="ffffff"/>
                </a:solidFill>
                <a:latin typeface="Roboto Light"/>
                <a:ea typeface="Roboto Light"/>
              </a:rPr>
              <a:t>REPASARLO TODO ASI COMO PREPARAR EL LUNCH UNA VEZ ASEGURADO TODO</a:t>
            </a:r>
            <a:endParaRPr b="0" lang="es-ES" sz="900" spc="-1" strike="noStrike">
              <a:latin typeface="Arial"/>
            </a:endParaRPr>
          </a:p>
        </p:txBody>
      </p:sp>
      <p:sp>
        <p:nvSpPr>
          <p:cNvPr id="806" name="Google Shape;990;p34"/>
          <p:cNvSpPr/>
          <p:nvPr/>
        </p:nvSpPr>
        <p:spPr>
          <a:xfrm>
            <a:off x="6527520" y="3408480"/>
            <a:ext cx="2075400" cy="1954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 sz="900" spc="-1" strike="noStrike">
                <a:solidFill>
                  <a:srgbClr val="ffffff"/>
                </a:solidFill>
                <a:latin typeface="Roboto Black"/>
                <a:ea typeface="Roboto Black"/>
              </a:rPr>
              <a:t>STEP 3</a:t>
            </a:r>
            <a:endParaRPr b="0" lang="es-ES" sz="900" spc="-1" strike="noStrike">
              <a:latin typeface="Arial"/>
            </a:endParaRPr>
          </a:p>
        </p:txBody>
      </p:sp>
      <p:sp>
        <p:nvSpPr>
          <p:cNvPr id="807" name="Google Shape;991;p34"/>
          <p:cNvSpPr/>
          <p:nvPr/>
        </p:nvSpPr>
        <p:spPr>
          <a:xfrm flipH="1">
            <a:off x="1674360" y="3830400"/>
            <a:ext cx="1991160" cy="275400"/>
          </a:xfrm>
          <a:prstGeom prst="bentConnector4">
            <a:avLst>
              <a:gd name="adj1" fmla="val 31743"/>
              <a:gd name="adj2" fmla="val 186277"/>
            </a:avLst>
          </a:prstGeom>
          <a:noFill/>
          <a:ln w="28575">
            <a:solidFill>
              <a:srgbClr val="ffffff"/>
            </a:solidFill>
            <a:round/>
            <a:headEnd len="med" type="oval" w="med"/>
            <a:tailEnd len="med" type="oval" w="med"/>
          </a:ln>
        </p:spPr>
        <p:style>
          <a:lnRef idx="0"/>
          <a:fillRef idx="0"/>
          <a:effectRef idx="0"/>
          <a:fontRef idx="minor"/>
        </p:style>
      </p:sp>
      <p:sp>
        <p:nvSpPr>
          <p:cNvPr id="808" name="Google Shape;992;p34"/>
          <p:cNvSpPr/>
          <p:nvPr/>
        </p:nvSpPr>
        <p:spPr>
          <a:xfrm flipH="1">
            <a:off x="5733360" y="1671120"/>
            <a:ext cx="840240" cy="824040"/>
          </a:xfrm>
          <a:prstGeom prst="bentConnector3">
            <a:avLst>
              <a:gd name="adj1" fmla="val 50000"/>
            </a:avLst>
          </a:prstGeom>
          <a:noFill/>
          <a:ln w="28575">
            <a:solidFill>
              <a:srgbClr val="ffffff"/>
            </a:solidFill>
            <a:round/>
            <a:headEnd len="med" type="oval" w="med"/>
            <a:tailEnd len="med" type="oval" w="med"/>
          </a:ln>
        </p:spPr>
        <p:style>
          <a:lnRef idx="0"/>
          <a:fillRef idx="0"/>
          <a:effectRef idx="0"/>
          <a:fontRef idx="minor"/>
        </p:style>
      </p:sp>
      <p:sp>
        <p:nvSpPr>
          <p:cNvPr id="809" name="Google Shape;993;p34"/>
          <p:cNvSpPr/>
          <p:nvPr/>
        </p:nvSpPr>
        <p:spPr>
          <a:xfrm>
            <a:off x="5518800" y="3967200"/>
            <a:ext cx="2085480" cy="415440"/>
          </a:xfrm>
          <a:prstGeom prst="bentConnector4">
            <a:avLst>
              <a:gd name="adj1" fmla="val 24172"/>
              <a:gd name="adj2" fmla="val 154939"/>
            </a:avLst>
          </a:prstGeom>
          <a:noFill/>
          <a:ln w="28575">
            <a:solidFill>
              <a:srgbClr val="ffffff"/>
            </a:solidFill>
            <a:round/>
            <a:headEnd len="med" type="oval" w="med"/>
            <a:tailEnd len="med" type="oval" w="med"/>
          </a:ln>
        </p:spPr>
        <p:style>
          <a:lnRef idx="0"/>
          <a:fillRef idx="0"/>
          <a:effectRef idx="0"/>
          <a:fontRef idx="minor"/>
        </p:style>
      </p:sp>
      <p:sp>
        <p:nvSpPr>
          <p:cNvPr id="810" name="Google Shape;994;p34"/>
          <p:cNvSpPr/>
          <p:nvPr/>
        </p:nvSpPr>
        <p:spPr>
          <a:xfrm>
            <a:off x="311760" y="1191600"/>
            <a:ext cx="85197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Google Shape;999;p35"/>
          <p:cNvSpPr/>
          <p:nvPr/>
        </p:nvSpPr>
        <p:spPr>
          <a:xfrm>
            <a:off x="311760" y="644400"/>
            <a:ext cx="8519760" cy="6058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Roboto Black"/>
                <a:ea typeface="Roboto Black"/>
              </a:rPr>
              <a:t>EVOLUCIÓN DEL PROYECTO</a:t>
            </a:r>
            <a:endParaRPr b="0" lang="es-ES" sz="3000" spc="-1" strike="noStrike">
              <a:latin typeface="Arial"/>
            </a:endParaRPr>
          </a:p>
        </p:txBody>
      </p:sp>
      <p:sp>
        <p:nvSpPr>
          <p:cNvPr id="812" name="Google Shape;1000;p35"/>
          <p:cNvSpPr/>
          <p:nvPr/>
        </p:nvSpPr>
        <p:spPr>
          <a:xfrm>
            <a:off x="2292840" y="2645640"/>
            <a:ext cx="4557240" cy="778680"/>
          </a:xfrm>
          <a:custGeom>
            <a:avLst/>
            <a:gdLst/>
            <a:ahLst/>
            <a:rect l="l" t="t" r="r" b="b"/>
            <a:pathLst>
              <a:path w="285542" h="48817">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a:solidFill>
              <a:srgbClr val="ffffff"/>
            </a:solidFill>
            <a:round/>
          </a:ln>
        </p:spPr>
        <p:style>
          <a:lnRef idx="0"/>
          <a:fillRef idx="0"/>
          <a:effectRef idx="0"/>
          <a:fontRef idx="minor"/>
        </p:style>
      </p:sp>
      <p:sp>
        <p:nvSpPr>
          <p:cNvPr id="813" name="Google Shape;1001;p35"/>
          <p:cNvSpPr/>
          <p:nvPr/>
        </p:nvSpPr>
        <p:spPr>
          <a:xfrm>
            <a:off x="2707560" y="2719080"/>
            <a:ext cx="632160" cy="632160"/>
          </a:xfrm>
          <a:custGeom>
            <a:avLst/>
            <a:gdLst/>
            <a:ahLst/>
            <a:rect l="l" t="t" r="r" b="b"/>
            <a:pathLst>
              <a:path w="39638" h="39637">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w="0">
            <a:noFill/>
          </a:ln>
        </p:spPr>
        <p:style>
          <a:lnRef idx="0"/>
          <a:fillRef idx="0"/>
          <a:effectRef idx="0"/>
          <a:fontRef idx="minor"/>
        </p:style>
      </p:sp>
      <p:sp>
        <p:nvSpPr>
          <p:cNvPr id="814" name="Google Shape;1002;p35"/>
          <p:cNvSpPr/>
          <p:nvPr/>
        </p:nvSpPr>
        <p:spPr>
          <a:xfrm>
            <a:off x="2963880" y="2667240"/>
            <a:ext cx="119160" cy="56880"/>
          </a:xfrm>
          <a:custGeom>
            <a:avLst/>
            <a:gdLst/>
            <a:ahLst/>
            <a:rect l="l" t="t" r="r" b="b"/>
            <a:pathLst>
              <a:path w="7511" h="3600">
                <a:moveTo>
                  <a:pt x="3756" y="1"/>
                </a:moveTo>
                <a:lnTo>
                  <a:pt x="1" y="3599"/>
                </a:lnTo>
                <a:lnTo>
                  <a:pt x="7511" y="3599"/>
                </a:lnTo>
                <a:lnTo>
                  <a:pt x="3756" y="1"/>
                </a:lnTo>
                <a:close/>
              </a:path>
            </a:pathLst>
          </a:custGeom>
          <a:solidFill>
            <a:srgbClr val="48ffd5"/>
          </a:solidFill>
          <a:ln w="0">
            <a:noFill/>
          </a:ln>
        </p:spPr>
        <p:style>
          <a:lnRef idx="0"/>
          <a:fillRef idx="0"/>
          <a:effectRef idx="0"/>
          <a:fontRef idx="minor"/>
        </p:style>
      </p:sp>
      <p:sp>
        <p:nvSpPr>
          <p:cNvPr id="815" name="Google Shape;1003;p35"/>
          <p:cNvSpPr/>
          <p:nvPr/>
        </p:nvSpPr>
        <p:spPr>
          <a:xfrm>
            <a:off x="2958840" y="2001960"/>
            <a:ext cx="129240" cy="129240"/>
          </a:xfrm>
          <a:custGeom>
            <a:avLst/>
            <a:gdLst/>
            <a:ahLst/>
            <a:rect l="l" t="t" r="r" b="b"/>
            <a:pathLst>
              <a:path w="8137" h="8136">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w="0">
            <a:noFill/>
          </a:ln>
        </p:spPr>
        <p:style>
          <a:lnRef idx="0"/>
          <a:fillRef idx="0"/>
          <a:effectRef idx="0"/>
          <a:fontRef idx="minor"/>
        </p:style>
      </p:sp>
      <p:sp>
        <p:nvSpPr>
          <p:cNvPr id="816" name="Google Shape;1004;p35"/>
          <p:cNvSpPr/>
          <p:nvPr/>
        </p:nvSpPr>
        <p:spPr>
          <a:xfrm>
            <a:off x="2987280" y="2030400"/>
            <a:ext cx="72720" cy="72720"/>
          </a:xfrm>
          <a:custGeom>
            <a:avLst/>
            <a:gdLst/>
            <a:ahLst/>
            <a:rect l="l" t="t" r="r" b="b"/>
            <a:pathLst>
              <a:path w="4590" h="459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w="0">
            <a:noFill/>
          </a:ln>
        </p:spPr>
        <p:style>
          <a:lnRef idx="0"/>
          <a:fillRef idx="0"/>
          <a:effectRef idx="0"/>
          <a:fontRef idx="minor"/>
        </p:style>
      </p:sp>
      <p:sp>
        <p:nvSpPr>
          <p:cNvPr id="817" name="Google Shape;1005;p35"/>
          <p:cNvSpPr/>
          <p:nvPr/>
        </p:nvSpPr>
        <p:spPr>
          <a:xfrm>
            <a:off x="3024000" y="2121840"/>
            <a:ext cx="360" cy="617040"/>
          </a:xfrm>
          <a:custGeom>
            <a:avLst/>
            <a:gdLst/>
            <a:ahLst/>
            <a:rect l="l" t="t" r="r" b="b"/>
            <a:pathLst>
              <a:path w="1" h="38698">
                <a:moveTo>
                  <a:pt x="1" y="38698"/>
                </a:moveTo>
                <a:lnTo>
                  <a:pt x="1" y="0"/>
                </a:lnTo>
              </a:path>
            </a:pathLst>
          </a:custGeom>
          <a:solidFill>
            <a:schemeClr val="accent1"/>
          </a:solidFill>
          <a:ln cap="rnd" w="24775">
            <a:solidFill>
              <a:srgbClr val="48ffd5"/>
            </a:solidFill>
            <a:miter/>
          </a:ln>
        </p:spPr>
        <p:style>
          <a:lnRef idx="0"/>
          <a:fillRef idx="0"/>
          <a:effectRef idx="0"/>
          <a:fontRef idx="minor"/>
        </p:style>
      </p:sp>
      <p:sp>
        <p:nvSpPr>
          <p:cNvPr id="818" name="Google Shape;1006;p35"/>
          <p:cNvSpPr/>
          <p:nvPr/>
        </p:nvSpPr>
        <p:spPr>
          <a:xfrm>
            <a:off x="2793240" y="2804760"/>
            <a:ext cx="459720" cy="459720"/>
          </a:xfrm>
          <a:custGeom>
            <a:avLst/>
            <a:gdLst/>
            <a:ahLst/>
            <a:rect l="l" t="t" r="r" b="b"/>
            <a:pathLst>
              <a:path w="28842" h="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w="0">
            <a:noFill/>
          </a:ln>
        </p:spPr>
        <p:style>
          <a:lnRef idx="0"/>
          <a:fillRef idx="0"/>
          <a:effectRef idx="0"/>
          <a:fontRef idx="minor"/>
        </p:style>
      </p:sp>
      <p:sp>
        <p:nvSpPr>
          <p:cNvPr id="819" name="Google Shape;1007;p35"/>
          <p:cNvSpPr/>
          <p:nvPr/>
        </p:nvSpPr>
        <p:spPr>
          <a:xfrm>
            <a:off x="2793240" y="2804760"/>
            <a:ext cx="459720" cy="459720"/>
          </a:xfrm>
          <a:custGeom>
            <a:avLst/>
            <a:gdLst/>
            <a:ahLst/>
            <a:rect l="l" t="t" r="r" b="b"/>
            <a:pathLst>
              <a:path w="28842" h="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w="0">
            <a:noFill/>
          </a:ln>
        </p:spPr>
        <p:style>
          <a:lnRef idx="0"/>
          <a:fillRef idx="0"/>
          <a:effectRef idx="0"/>
          <a:fontRef idx="minor"/>
        </p:style>
      </p:sp>
      <p:grpSp>
        <p:nvGrpSpPr>
          <p:cNvPr id="820" name="Google Shape;1008;p35"/>
          <p:cNvGrpSpPr/>
          <p:nvPr/>
        </p:nvGrpSpPr>
        <p:grpSpPr>
          <a:xfrm>
            <a:off x="2905560" y="2888640"/>
            <a:ext cx="235080" cy="293760"/>
            <a:chOff x="2905560" y="2888640"/>
            <a:chExt cx="235080" cy="293760"/>
          </a:xfrm>
        </p:grpSpPr>
        <p:sp>
          <p:nvSpPr>
            <p:cNvPr id="821" name="Google Shape;1009;p35"/>
            <p:cNvSpPr/>
            <p:nvPr/>
          </p:nvSpPr>
          <p:spPr>
            <a:xfrm>
              <a:off x="2956680" y="2888640"/>
              <a:ext cx="183960" cy="183960"/>
            </a:xfrm>
            <a:custGeom>
              <a:avLst/>
              <a:gdLst/>
              <a:ahLst/>
              <a:rect l="l" t="t" r="r" b="b"/>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sp>
        <p:sp>
          <p:nvSpPr>
            <p:cNvPr id="822" name="Google Shape;1010;p35"/>
            <p:cNvSpPr/>
            <p:nvPr/>
          </p:nvSpPr>
          <p:spPr>
            <a:xfrm>
              <a:off x="2978280" y="2928600"/>
              <a:ext cx="122400" cy="104760"/>
            </a:xfrm>
            <a:custGeom>
              <a:avLst/>
              <a:gdLst/>
              <a:ahLst/>
              <a:rect l="l" t="t" r="r" b="b"/>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sp>
        <p:sp>
          <p:nvSpPr>
            <p:cNvPr id="823" name="Google Shape;1011;p35"/>
            <p:cNvSpPr/>
            <p:nvPr/>
          </p:nvSpPr>
          <p:spPr>
            <a:xfrm>
              <a:off x="2905560" y="3051720"/>
              <a:ext cx="129960" cy="130680"/>
            </a:xfrm>
            <a:custGeom>
              <a:avLst/>
              <a:gdLst/>
              <a:ahLst/>
              <a:rect l="l" t="t" r="r" b="b"/>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sp>
        <p:sp>
          <p:nvSpPr>
            <p:cNvPr id="824" name="Google Shape;1012;p35"/>
            <p:cNvSpPr/>
            <p:nvPr/>
          </p:nvSpPr>
          <p:spPr>
            <a:xfrm>
              <a:off x="2923200" y="3080880"/>
              <a:ext cx="84240" cy="72000"/>
            </a:xfrm>
            <a:custGeom>
              <a:avLst/>
              <a:gdLst/>
              <a:ahLst/>
              <a:rect l="l" t="t" r="r" b="b"/>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sp>
      </p:grpSp>
      <p:sp>
        <p:nvSpPr>
          <p:cNvPr id="825" name="Google Shape;1013;p35"/>
          <p:cNvSpPr/>
          <p:nvPr/>
        </p:nvSpPr>
        <p:spPr>
          <a:xfrm>
            <a:off x="5032080" y="2001960"/>
            <a:ext cx="129960" cy="129240"/>
          </a:xfrm>
          <a:custGeom>
            <a:avLst/>
            <a:gdLst/>
            <a:ahLst/>
            <a:rect l="l" t="t" r="r" b="b"/>
            <a:pathLst>
              <a:path w="8189" h="8136">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w="0">
            <a:noFill/>
          </a:ln>
        </p:spPr>
        <p:style>
          <a:lnRef idx="0"/>
          <a:fillRef idx="0"/>
          <a:effectRef idx="0"/>
          <a:fontRef idx="minor"/>
        </p:style>
      </p:sp>
      <p:sp>
        <p:nvSpPr>
          <p:cNvPr id="826" name="Google Shape;1014;p35"/>
          <p:cNvSpPr/>
          <p:nvPr/>
        </p:nvSpPr>
        <p:spPr>
          <a:xfrm>
            <a:off x="4780440" y="2719080"/>
            <a:ext cx="632880" cy="632160"/>
          </a:xfrm>
          <a:custGeom>
            <a:avLst/>
            <a:gdLst/>
            <a:ahLst/>
            <a:rect l="l" t="t" r="r" b="b"/>
            <a:pathLst>
              <a:path w="39690" h="39637">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w="0">
            <a:noFill/>
          </a:ln>
        </p:spPr>
        <p:style>
          <a:lnRef idx="0"/>
          <a:fillRef idx="0"/>
          <a:effectRef idx="0"/>
          <a:fontRef idx="minor"/>
        </p:style>
      </p:sp>
      <p:sp>
        <p:nvSpPr>
          <p:cNvPr id="827" name="Google Shape;1015;p35"/>
          <p:cNvSpPr/>
          <p:nvPr/>
        </p:nvSpPr>
        <p:spPr>
          <a:xfrm>
            <a:off x="5036760" y="2667240"/>
            <a:ext cx="119880" cy="56880"/>
          </a:xfrm>
          <a:custGeom>
            <a:avLst/>
            <a:gdLst/>
            <a:ahLst/>
            <a:rect l="l" t="t" r="r" b="b"/>
            <a:pathLst>
              <a:path w="7563" h="3600">
                <a:moveTo>
                  <a:pt x="3808" y="1"/>
                </a:moveTo>
                <a:lnTo>
                  <a:pt x="1" y="3599"/>
                </a:lnTo>
                <a:lnTo>
                  <a:pt x="7563" y="3599"/>
                </a:lnTo>
                <a:lnTo>
                  <a:pt x="3808" y="1"/>
                </a:lnTo>
                <a:close/>
              </a:path>
            </a:pathLst>
          </a:custGeom>
          <a:solidFill>
            <a:srgbClr val="48ffd5"/>
          </a:solidFill>
          <a:ln w="0">
            <a:noFill/>
          </a:ln>
        </p:spPr>
        <p:style>
          <a:lnRef idx="0"/>
          <a:fillRef idx="0"/>
          <a:effectRef idx="0"/>
          <a:fontRef idx="minor"/>
        </p:style>
      </p:sp>
      <p:sp>
        <p:nvSpPr>
          <p:cNvPr id="828" name="Google Shape;1016;p35"/>
          <p:cNvSpPr/>
          <p:nvPr/>
        </p:nvSpPr>
        <p:spPr>
          <a:xfrm>
            <a:off x="5097600" y="2067120"/>
            <a:ext cx="360" cy="689400"/>
          </a:xfrm>
          <a:custGeom>
            <a:avLst/>
            <a:gdLst/>
            <a:ahLst/>
            <a:rect l="l" t="t" r="r" b="b"/>
            <a:pathLst>
              <a:path w="1" h="43237">
                <a:moveTo>
                  <a:pt x="1" y="43236"/>
                </a:moveTo>
                <a:lnTo>
                  <a:pt x="1" y="1"/>
                </a:lnTo>
              </a:path>
            </a:pathLst>
          </a:custGeom>
          <a:solidFill>
            <a:schemeClr val="accent1"/>
          </a:solidFill>
          <a:ln cap="rnd" w="24775">
            <a:solidFill>
              <a:srgbClr val="48ffd5"/>
            </a:solidFill>
            <a:miter/>
          </a:ln>
        </p:spPr>
        <p:style>
          <a:lnRef idx="0"/>
          <a:fillRef idx="0"/>
          <a:effectRef idx="0"/>
          <a:fontRef idx="minor"/>
        </p:style>
      </p:sp>
      <p:sp>
        <p:nvSpPr>
          <p:cNvPr id="829" name="Google Shape;1017;p35"/>
          <p:cNvSpPr/>
          <p:nvPr/>
        </p:nvSpPr>
        <p:spPr>
          <a:xfrm>
            <a:off x="5061240" y="2030400"/>
            <a:ext cx="71640" cy="71640"/>
          </a:xfrm>
          <a:custGeom>
            <a:avLst/>
            <a:gdLst/>
            <a:ahLst/>
            <a:rect l="l" t="t" r="r" b="b"/>
            <a:pathLst>
              <a:path w="4539" h="4538">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w="0">
            <a:noFill/>
          </a:ln>
        </p:spPr>
        <p:style>
          <a:lnRef idx="0"/>
          <a:fillRef idx="0"/>
          <a:effectRef idx="0"/>
          <a:fontRef idx="minor"/>
        </p:style>
      </p:sp>
      <p:sp>
        <p:nvSpPr>
          <p:cNvPr id="830" name="Google Shape;1018;p35"/>
          <p:cNvSpPr/>
          <p:nvPr/>
        </p:nvSpPr>
        <p:spPr>
          <a:xfrm>
            <a:off x="4867200" y="2804760"/>
            <a:ext cx="459720" cy="459720"/>
          </a:xfrm>
          <a:custGeom>
            <a:avLst/>
            <a:gdLst/>
            <a:ahLst/>
            <a:rect l="l" t="t" r="r" b="b"/>
            <a:pathLst>
              <a:path w="28842" h="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w="0">
            <a:noFill/>
          </a:ln>
        </p:spPr>
        <p:style>
          <a:lnRef idx="0"/>
          <a:fillRef idx="0"/>
          <a:effectRef idx="0"/>
          <a:fontRef idx="minor"/>
        </p:style>
      </p:sp>
      <p:sp>
        <p:nvSpPr>
          <p:cNvPr id="831" name="Google Shape;1019;p35"/>
          <p:cNvSpPr/>
          <p:nvPr/>
        </p:nvSpPr>
        <p:spPr>
          <a:xfrm>
            <a:off x="4867200" y="2804760"/>
            <a:ext cx="459720" cy="459720"/>
          </a:xfrm>
          <a:custGeom>
            <a:avLst/>
            <a:gdLst/>
            <a:ahLst/>
            <a:rect l="l" t="t" r="r" b="b"/>
            <a:pathLst>
              <a:path w="28842" h="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w="0">
            <a:noFill/>
          </a:ln>
        </p:spPr>
        <p:style>
          <a:lnRef idx="0"/>
          <a:fillRef idx="0"/>
          <a:effectRef idx="0"/>
          <a:fontRef idx="minor"/>
        </p:style>
      </p:sp>
      <p:sp>
        <p:nvSpPr>
          <p:cNvPr id="832" name="Google Shape;1020;p35"/>
          <p:cNvSpPr/>
          <p:nvPr/>
        </p:nvSpPr>
        <p:spPr>
          <a:xfrm>
            <a:off x="3995640" y="3937680"/>
            <a:ext cx="129240" cy="129960"/>
          </a:xfrm>
          <a:custGeom>
            <a:avLst/>
            <a:gdLst/>
            <a:ahLst/>
            <a:rect l="l" t="t" r="r" b="b"/>
            <a:pathLst>
              <a:path w="8137" h="8189">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w="0">
            <a:noFill/>
          </a:ln>
        </p:spPr>
        <p:style>
          <a:lnRef idx="0"/>
          <a:fillRef idx="0"/>
          <a:effectRef idx="0"/>
          <a:fontRef idx="minor"/>
        </p:style>
      </p:sp>
      <p:sp>
        <p:nvSpPr>
          <p:cNvPr id="833" name="Google Shape;1021;p35"/>
          <p:cNvSpPr/>
          <p:nvPr/>
        </p:nvSpPr>
        <p:spPr>
          <a:xfrm>
            <a:off x="3744000" y="2719080"/>
            <a:ext cx="632160" cy="632160"/>
          </a:xfrm>
          <a:custGeom>
            <a:avLst/>
            <a:gdLst/>
            <a:ahLst/>
            <a:rect l="l" t="t" r="r" b="b"/>
            <a:pathLst>
              <a:path w="39638" h="39637">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w="0">
            <a:noFill/>
          </a:ln>
        </p:spPr>
        <p:style>
          <a:lnRef idx="0"/>
          <a:fillRef idx="0"/>
          <a:effectRef idx="0"/>
          <a:fontRef idx="minor"/>
        </p:style>
      </p:sp>
      <p:sp>
        <p:nvSpPr>
          <p:cNvPr id="834" name="Google Shape;1022;p35"/>
          <p:cNvSpPr/>
          <p:nvPr/>
        </p:nvSpPr>
        <p:spPr>
          <a:xfrm>
            <a:off x="3998880" y="3344760"/>
            <a:ext cx="119160" cy="56880"/>
          </a:xfrm>
          <a:custGeom>
            <a:avLst/>
            <a:gdLst/>
            <a:ahLst/>
            <a:rect l="l" t="t" r="r" b="b"/>
            <a:pathLst>
              <a:path w="7512" h="3600">
                <a:moveTo>
                  <a:pt x="1" y="0"/>
                </a:moveTo>
                <a:lnTo>
                  <a:pt x="3756" y="3599"/>
                </a:lnTo>
                <a:lnTo>
                  <a:pt x="7511" y="0"/>
                </a:lnTo>
                <a:close/>
              </a:path>
            </a:pathLst>
          </a:custGeom>
          <a:solidFill>
            <a:srgbClr val="48ffd5"/>
          </a:solidFill>
          <a:ln w="0">
            <a:noFill/>
          </a:ln>
        </p:spPr>
        <p:style>
          <a:lnRef idx="0"/>
          <a:fillRef idx="0"/>
          <a:effectRef idx="0"/>
          <a:fontRef idx="minor"/>
        </p:style>
      </p:sp>
      <p:sp>
        <p:nvSpPr>
          <p:cNvPr id="835" name="Google Shape;1023;p35"/>
          <p:cNvSpPr/>
          <p:nvPr/>
        </p:nvSpPr>
        <p:spPr>
          <a:xfrm>
            <a:off x="4060440" y="3250080"/>
            <a:ext cx="360" cy="752040"/>
          </a:xfrm>
          <a:custGeom>
            <a:avLst/>
            <a:gdLst/>
            <a:ahLst/>
            <a:rect l="l" t="t" r="r" b="b"/>
            <a:pathLst>
              <a:path w="1" h="47148">
                <a:moveTo>
                  <a:pt x="0" y="47148"/>
                </a:moveTo>
                <a:lnTo>
                  <a:pt x="0" y="1"/>
                </a:lnTo>
              </a:path>
            </a:pathLst>
          </a:custGeom>
          <a:solidFill>
            <a:schemeClr val="accent1"/>
          </a:solidFill>
          <a:ln w="24775">
            <a:solidFill>
              <a:srgbClr val="48ffd5"/>
            </a:solidFill>
            <a:miter/>
          </a:ln>
        </p:spPr>
        <p:style>
          <a:lnRef idx="0"/>
          <a:fillRef idx="0"/>
          <a:effectRef idx="0"/>
          <a:fontRef idx="minor"/>
        </p:style>
      </p:sp>
      <p:sp>
        <p:nvSpPr>
          <p:cNvPr id="836" name="Google Shape;1024;p35"/>
          <p:cNvSpPr/>
          <p:nvPr/>
        </p:nvSpPr>
        <p:spPr>
          <a:xfrm>
            <a:off x="4024440" y="3966840"/>
            <a:ext cx="71640" cy="71640"/>
          </a:xfrm>
          <a:custGeom>
            <a:avLst/>
            <a:gdLst/>
            <a:ahLst/>
            <a:rect l="l" t="t" r="r" b="b"/>
            <a:pathLst>
              <a:path w="4539" h="4538">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w="0">
            <a:noFill/>
          </a:ln>
        </p:spPr>
        <p:style>
          <a:lnRef idx="0"/>
          <a:fillRef idx="0"/>
          <a:effectRef idx="0"/>
          <a:fontRef idx="minor"/>
        </p:style>
      </p:sp>
      <p:sp>
        <p:nvSpPr>
          <p:cNvPr id="837" name="Google Shape;1025;p35"/>
          <p:cNvSpPr/>
          <p:nvPr/>
        </p:nvSpPr>
        <p:spPr>
          <a:xfrm>
            <a:off x="3830760" y="2804760"/>
            <a:ext cx="459720" cy="459720"/>
          </a:xfrm>
          <a:custGeom>
            <a:avLst/>
            <a:gdLst/>
            <a:ahLst/>
            <a:rect l="l" t="t" r="r" b="b"/>
            <a:pathLst>
              <a:path w="28842" h="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w="0">
            <a:noFill/>
          </a:ln>
        </p:spPr>
        <p:style>
          <a:lnRef idx="0"/>
          <a:fillRef idx="0"/>
          <a:effectRef idx="0"/>
          <a:fontRef idx="minor"/>
        </p:style>
      </p:sp>
      <p:sp>
        <p:nvSpPr>
          <p:cNvPr id="838" name="Google Shape;1026;p35"/>
          <p:cNvSpPr/>
          <p:nvPr/>
        </p:nvSpPr>
        <p:spPr>
          <a:xfrm>
            <a:off x="3830760" y="2804760"/>
            <a:ext cx="459720" cy="459720"/>
          </a:xfrm>
          <a:custGeom>
            <a:avLst/>
            <a:gdLst/>
            <a:ahLst/>
            <a:rect l="l" t="t" r="r" b="b"/>
            <a:pathLst>
              <a:path w="28842" h="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w="0">
            <a:noFill/>
          </a:ln>
        </p:spPr>
        <p:style>
          <a:lnRef idx="0"/>
          <a:fillRef idx="0"/>
          <a:effectRef idx="0"/>
          <a:fontRef idx="minor"/>
        </p:style>
      </p:sp>
      <p:sp>
        <p:nvSpPr>
          <p:cNvPr id="839" name="Google Shape;1027;p35"/>
          <p:cNvSpPr/>
          <p:nvPr/>
        </p:nvSpPr>
        <p:spPr>
          <a:xfrm>
            <a:off x="6068520" y="3937680"/>
            <a:ext cx="129960" cy="129960"/>
          </a:xfrm>
          <a:custGeom>
            <a:avLst/>
            <a:gdLst/>
            <a:ahLst/>
            <a:rect l="l" t="t" r="r" b="b"/>
            <a:pathLst>
              <a:path w="8190" h="8189">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w="0">
            <a:noFill/>
          </a:ln>
        </p:spPr>
        <p:style>
          <a:lnRef idx="0"/>
          <a:fillRef idx="0"/>
          <a:effectRef idx="0"/>
          <a:fontRef idx="minor"/>
        </p:style>
      </p:sp>
      <p:sp>
        <p:nvSpPr>
          <p:cNvPr id="840" name="Google Shape;1028;p35"/>
          <p:cNvSpPr/>
          <p:nvPr/>
        </p:nvSpPr>
        <p:spPr>
          <a:xfrm>
            <a:off x="5816880" y="2719080"/>
            <a:ext cx="632880" cy="632160"/>
          </a:xfrm>
          <a:custGeom>
            <a:avLst/>
            <a:gdLst/>
            <a:ahLst/>
            <a:rect l="l" t="t" r="r" b="b"/>
            <a:pathLst>
              <a:path w="39690" h="39637">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w="0">
            <a:noFill/>
          </a:ln>
        </p:spPr>
        <p:style>
          <a:lnRef idx="0"/>
          <a:fillRef idx="0"/>
          <a:effectRef idx="0"/>
          <a:fontRef idx="minor"/>
        </p:style>
      </p:sp>
      <p:sp>
        <p:nvSpPr>
          <p:cNvPr id="841" name="Google Shape;1029;p35"/>
          <p:cNvSpPr/>
          <p:nvPr/>
        </p:nvSpPr>
        <p:spPr>
          <a:xfrm>
            <a:off x="6072480" y="3344760"/>
            <a:ext cx="119160" cy="56880"/>
          </a:xfrm>
          <a:custGeom>
            <a:avLst/>
            <a:gdLst/>
            <a:ahLst/>
            <a:rect l="l" t="t" r="r" b="b"/>
            <a:pathLst>
              <a:path w="7511" h="3600">
                <a:moveTo>
                  <a:pt x="1" y="0"/>
                </a:moveTo>
                <a:lnTo>
                  <a:pt x="3756" y="3599"/>
                </a:lnTo>
                <a:lnTo>
                  <a:pt x="7511" y="0"/>
                </a:lnTo>
                <a:close/>
              </a:path>
            </a:pathLst>
          </a:custGeom>
          <a:solidFill>
            <a:srgbClr val="48ffd5"/>
          </a:solidFill>
          <a:ln w="0">
            <a:noFill/>
          </a:ln>
        </p:spPr>
        <p:style>
          <a:lnRef idx="0"/>
          <a:fillRef idx="0"/>
          <a:effectRef idx="0"/>
          <a:fontRef idx="minor"/>
        </p:style>
      </p:sp>
      <p:sp>
        <p:nvSpPr>
          <p:cNvPr id="842" name="Google Shape;1030;p35"/>
          <p:cNvSpPr/>
          <p:nvPr/>
        </p:nvSpPr>
        <p:spPr>
          <a:xfrm>
            <a:off x="6134040" y="3161880"/>
            <a:ext cx="360" cy="840240"/>
          </a:xfrm>
          <a:custGeom>
            <a:avLst/>
            <a:gdLst/>
            <a:ahLst/>
            <a:rect l="l" t="t" r="r" b="b"/>
            <a:pathLst>
              <a:path w="1" h="52676">
                <a:moveTo>
                  <a:pt x="0" y="52676"/>
                </a:moveTo>
                <a:lnTo>
                  <a:pt x="0" y="1"/>
                </a:lnTo>
              </a:path>
            </a:pathLst>
          </a:custGeom>
          <a:solidFill>
            <a:schemeClr val="accent1"/>
          </a:solidFill>
          <a:ln cap="rnd" w="24775">
            <a:solidFill>
              <a:srgbClr val="48ffd5"/>
            </a:solidFill>
            <a:miter/>
          </a:ln>
        </p:spPr>
        <p:style>
          <a:lnRef idx="0"/>
          <a:fillRef idx="0"/>
          <a:effectRef idx="0"/>
          <a:fontRef idx="minor"/>
        </p:style>
      </p:sp>
      <p:sp>
        <p:nvSpPr>
          <p:cNvPr id="843" name="Google Shape;1031;p35"/>
          <p:cNvSpPr/>
          <p:nvPr/>
        </p:nvSpPr>
        <p:spPr>
          <a:xfrm>
            <a:off x="6097680" y="3966120"/>
            <a:ext cx="71640" cy="71640"/>
          </a:xfrm>
          <a:custGeom>
            <a:avLst/>
            <a:gdLst/>
            <a:ahLst/>
            <a:rect l="l" t="t" r="r" b="b"/>
            <a:pathLst>
              <a:path w="4538" h="4539">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w="0">
            <a:noFill/>
          </a:ln>
        </p:spPr>
        <p:style>
          <a:lnRef idx="0"/>
          <a:fillRef idx="0"/>
          <a:effectRef idx="0"/>
          <a:fontRef idx="minor"/>
        </p:style>
      </p:sp>
      <p:sp>
        <p:nvSpPr>
          <p:cNvPr id="844" name="Google Shape;1032;p35"/>
          <p:cNvSpPr/>
          <p:nvPr/>
        </p:nvSpPr>
        <p:spPr>
          <a:xfrm>
            <a:off x="5903640" y="2804760"/>
            <a:ext cx="459720" cy="459720"/>
          </a:xfrm>
          <a:custGeom>
            <a:avLst/>
            <a:gdLst/>
            <a:ahLst/>
            <a:rect l="l" t="t" r="r" b="b"/>
            <a:pathLst>
              <a:path w="28842" h="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w="0">
            <a:noFill/>
          </a:ln>
        </p:spPr>
        <p:style>
          <a:lnRef idx="0"/>
          <a:fillRef idx="0"/>
          <a:effectRef idx="0"/>
          <a:fontRef idx="minor"/>
        </p:style>
      </p:sp>
      <p:sp>
        <p:nvSpPr>
          <p:cNvPr id="845" name="Google Shape;1033;p35"/>
          <p:cNvSpPr/>
          <p:nvPr/>
        </p:nvSpPr>
        <p:spPr>
          <a:xfrm>
            <a:off x="5903640" y="2804760"/>
            <a:ext cx="459720" cy="459720"/>
          </a:xfrm>
          <a:custGeom>
            <a:avLst/>
            <a:gdLst/>
            <a:ahLst/>
            <a:rect l="l" t="t" r="r" b="b"/>
            <a:pathLst>
              <a:path w="28842" h="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w="0">
            <a:noFill/>
          </a:ln>
        </p:spPr>
        <p:style>
          <a:lnRef idx="0"/>
          <a:fillRef idx="0"/>
          <a:effectRef idx="0"/>
          <a:fontRef idx="minor"/>
        </p:style>
      </p:sp>
      <p:sp>
        <p:nvSpPr>
          <p:cNvPr id="846" name="Google Shape;1034;p35"/>
          <p:cNvSpPr/>
          <p:nvPr/>
        </p:nvSpPr>
        <p:spPr>
          <a:xfrm>
            <a:off x="3305520" y="4194720"/>
            <a:ext cx="1582200" cy="408240"/>
          </a:xfrm>
          <a:prstGeom prst="rect">
            <a:avLst/>
          </a:prstGeom>
          <a:noFill/>
          <a:ln w="0">
            <a:noFill/>
          </a:ln>
        </p:spPr>
        <p:style>
          <a:lnRef idx="0"/>
          <a:fillRef idx="0"/>
          <a:effectRef idx="0"/>
          <a:fontRef idx="minor"/>
        </p:style>
        <p:txBody>
          <a:bodyPr lIns="90000" rIns="90000" tIns="91440" bIns="91440">
            <a:noAutofit/>
          </a:bodyPr>
          <a:p>
            <a:pPr algn="ctr">
              <a:lnSpc>
                <a:spcPct val="115000"/>
              </a:lnSpc>
              <a:spcAft>
                <a:spcPts val="1599"/>
              </a:spcAft>
              <a:tabLst>
                <a:tab algn="l" pos="0"/>
              </a:tabLst>
            </a:pPr>
            <a:r>
              <a:rPr b="0" lang="es" sz="1000" spc="-1" strike="noStrike">
                <a:solidFill>
                  <a:srgbClr val="ffffff"/>
                </a:solidFill>
                <a:latin typeface="Roboto Light"/>
                <a:ea typeface="Roboto Light"/>
              </a:rPr>
              <a:t>DESARROLLO DE LAS CLASES Y TEST DE LAS MISMAS</a:t>
            </a:r>
            <a:endParaRPr b="0" lang="es-ES" sz="1000" spc="-1" strike="noStrike">
              <a:latin typeface="Arial"/>
            </a:endParaRPr>
          </a:p>
        </p:txBody>
      </p:sp>
      <p:sp>
        <p:nvSpPr>
          <p:cNvPr id="847" name="Google Shape;1035;p35"/>
          <p:cNvSpPr/>
          <p:nvPr/>
        </p:nvSpPr>
        <p:spPr>
          <a:xfrm>
            <a:off x="2520000" y="1424520"/>
            <a:ext cx="915840" cy="19548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s" sz="1000" spc="-1" strike="noStrike">
                <a:solidFill>
                  <a:srgbClr val="ffffff"/>
                </a:solidFill>
                <a:latin typeface="Roboto Black"/>
                <a:ea typeface="Roboto Black"/>
              </a:rPr>
              <a:t>WEEK 1</a:t>
            </a:r>
            <a:endParaRPr b="0" lang="es-ES" sz="1000" spc="-1" strike="noStrike">
              <a:latin typeface="Arial"/>
            </a:endParaRPr>
          </a:p>
        </p:txBody>
      </p:sp>
      <p:sp>
        <p:nvSpPr>
          <p:cNvPr id="848" name="Google Shape;1036;p35"/>
          <p:cNvSpPr/>
          <p:nvPr/>
        </p:nvSpPr>
        <p:spPr>
          <a:xfrm>
            <a:off x="3681360" y="4082760"/>
            <a:ext cx="782640" cy="932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s" sz="1000" spc="-1" strike="noStrike">
                <a:solidFill>
                  <a:srgbClr val="ffffff"/>
                </a:solidFill>
                <a:latin typeface="Roboto Black"/>
                <a:ea typeface="Roboto Black"/>
              </a:rPr>
              <a:t>WEEK 2</a:t>
            </a:r>
            <a:endParaRPr b="0" lang="es-ES" sz="1000" spc="-1" strike="noStrike">
              <a:latin typeface="Arial"/>
            </a:endParaRPr>
          </a:p>
        </p:txBody>
      </p:sp>
      <p:sp>
        <p:nvSpPr>
          <p:cNvPr id="849" name="Google Shape;1037;p35"/>
          <p:cNvSpPr/>
          <p:nvPr/>
        </p:nvSpPr>
        <p:spPr>
          <a:xfrm>
            <a:off x="4747320" y="1391760"/>
            <a:ext cx="832680" cy="21132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s" sz="1000" spc="-1" strike="noStrike">
                <a:solidFill>
                  <a:srgbClr val="ffffff"/>
                </a:solidFill>
                <a:latin typeface="Roboto Black"/>
                <a:ea typeface="Roboto Black"/>
              </a:rPr>
              <a:t>WEEK 3</a:t>
            </a:r>
            <a:endParaRPr b="0" lang="es-ES" sz="1000" spc="-1" strike="noStrike">
              <a:latin typeface="Arial"/>
            </a:endParaRPr>
          </a:p>
        </p:txBody>
      </p:sp>
      <p:sp>
        <p:nvSpPr>
          <p:cNvPr id="850" name="Google Shape;1038;p35"/>
          <p:cNvSpPr/>
          <p:nvPr/>
        </p:nvSpPr>
        <p:spPr>
          <a:xfrm>
            <a:off x="5784480" y="4046760"/>
            <a:ext cx="875520" cy="19548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s" sz="1000" spc="-1" strike="noStrike">
                <a:solidFill>
                  <a:srgbClr val="ffffff"/>
                </a:solidFill>
                <a:latin typeface="Roboto Black"/>
                <a:ea typeface="Roboto Black"/>
              </a:rPr>
              <a:t>WEEK 4</a:t>
            </a:r>
            <a:endParaRPr b="0" lang="es-ES" sz="1000" spc="-1" strike="noStrike">
              <a:latin typeface="Arial"/>
            </a:endParaRPr>
          </a:p>
        </p:txBody>
      </p:sp>
      <p:sp>
        <p:nvSpPr>
          <p:cNvPr id="851" name="Google Shape;1039;p35"/>
          <p:cNvSpPr/>
          <p:nvPr/>
        </p:nvSpPr>
        <p:spPr>
          <a:xfrm>
            <a:off x="4140000" y="1571760"/>
            <a:ext cx="2158920" cy="408240"/>
          </a:xfrm>
          <a:prstGeom prst="rect">
            <a:avLst/>
          </a:prstGeom>
          <a:noFill/>
          <a:ln w="0">
            <a:noFill/>
          </a:ln>
        </p:spPr>
        <p:style>
          <a:lnRef idx="0"/>
          <a:fillRef idx="0"/>
          <a:effectRef idx="0"/>
          <a:fontRef idx="minor"/>
        </p:style>
        <p:txBody>
          <a:bodyPr lIns="90000" rIns="90000" tIns="91440" bIns="91440">
            <a:noAutofit/>
          </a:bodyPr>
          <a:p>
            <a:pPr algn="ctr">
              <a:lnSpc>
                <a:spcPct val="115000"/>
              </a:lnSpc>
              <a:spcAft>
                <a:spcPts val="1599"/>
              </a:spcAft>
              <a:tabLst>
                <a:tab algn="l" pos="0"/>
              </a:tabLst>
            </a:pPr>
            <a:r>
              <a:rPr b="0" lang="es" sz="1000" spc="-1" strike="noStrike">
                <a:solidFill>
                  <a:srgbClr val="ffffff"/>
                </a:solidFill>
                <a:latin typeface="Roboto Light"/>
                <a:ea typeface="Roboto Light"/>
              </a:rPr>
              <a:t>COMPROBAR FALLOS Y PERFECCIÓN DE LAS CLASES</a:t>
            </a:r>
            <a:endParaRPr b="0" lang="es-ES" sz="1000" spc="-1" strike="noStrike">
              <a:latin typeface="Arial"/>
            </a:endParaRPr>
          </a:p>
        </p:txBody>
      </p:sp>
      <p:sp>
        <p:nvSpPr>
          <p:cNvPr id="852" name="Google Shape;1040;p35"/>
          <p:cNvSpPr/>
          <p:nvPr/>
        </p:nvSpPr>
        <p:spPr>
          <a:xfrm>
            <a:off x="5528160" y="4271760"/>
            <a:ext cx="1217520" cy="408240"/>
          </a:xfrm>
          <a:prstGeom prst="rect">
            <a:avLst/>
          </a:prstGeom>
          <a:noFill/>
          <a:ln w="0">
            <a:noFill/>
          </a:ln>
        </p:spPr>
        <p:style>
          <a:lnRef idx="0"/>
          <a:fillRef idx="0"/>
          <a:effectRef idx="0"/>
          <a:fontRef idx="minor"/>
        </p:style>
        <p:txBody>
          <a:bodyPr lIns="90000" rIns="90000" tIns="91440" bIns="91440">
            <a:noAutofit/>
          </a:bodyPr>
          <a:p>
            <a:pPr algn="ctr">
              <a:lnSpc>
                <a:spcPct val="115000"/>
              </a:lnSpc>
              <a:spcAft>
                <a:spcPts val="1599"/>
              </a:spcAft>
              <a:tabLst>
                <a:tab algn="l" pos="0"/>
              </a:tabLst>
            </a:pPr>
            <a:r>
              <a:rPr b="0" lang="es" sz="1000" spc="-1" strike="noStrike">
                <a:solidFill>
                  <a:srgbClr val="ffffff"/>
                </a:solidFill>
                <a:latin typeface="Roboto Light"/>
                <a:ea typeface="Roboto Light"/>
              </a:rPr>
              <a:t>DESARROLAR EJECUTABLE</a:t>
            </a:r>
            <a:endParaRPr b="0" lang="es-ES" sz="1000" spc="-1" strike="noStrike">
              <a:latin typeface="Arial"/>
            </a:endParaRPr>
          </a:p>
        </p:txBody>
      </p:sp>
      <p:sp>
        <p:nvSpPr>
          <p:cNvPr id="853" name="Google Shape;1041;p35"/>
          <p:cNvSpPr/>
          <p:nvPr/>
        </p:nvSpPr>
        <p:spPr>
          <a:xfrm>
            <a:off x="1800000" y="1571760"/>
            <a:ext cx="2101320" cy="408240"/>
          </a:xfrm>
          <a:prstGeom prst="rect">
            <a:avLst/>
          </a:prstGeom>
          <a:noFill/>
          <a:ln w="0">
            <a:noFill/>
          </a:ln>
        </p:spPr>
        <p:style>
          <a:lnRef idx="0"/>
          <a:fillRef idx="0"/>
          <a:effectRef idx="0"/>
          <a:fontRef idx="minor"/>
        </p:style>
        <p:txBody>
          <a:bodyPr lIns="90000" rIns="90000" tIns="91440" bIns="91440">
            <a:noAutofit/>
          </a:bodyPr>
          <a:p>
            <a:pPr algn="ctr">
              <a:lnSpc>
                <a:spcPct val="115000"/>
              </a:lnSpc>
              <a:spcAft>
                <a:spcPts val="1599"/>
              </a:spcAft>
              <a:tabLst>
                <a:tab algn="l" pos="0"/>
              </a:tabLst>
            </a:pPr>
            <a:r>
              <a:rPr b="0" lang="es-ES" sz="1000" spc="-1" strike="noStrike">
                <a:solidFill>
                  <a:srgbClr val="ffffff"/>
                </a:solidFill>
                <a:latin typeface="Roboto Light"/>
                <a:ea typeface="Roboto Light"/>
              </a:rPr>
              <a:t>ORGANIZACIÓN DE LAS CLASES Y REPARTO DE TRABAJO</a:t>
            </a:r>
            <a:endParaRPr b="0" lang="es-ES" sz="1000" spc="-1" strike="noStrike">
              <a:latin typeface="Arial"/>
            </a:endParaRPr>
          </a:p>
        </p:txBody>
      </p:sp>
      <p:sp>
        <p:nvSpPr>
          <p:cNvPr id="854" name="Google Shape;1042;p35"/>
          <p:cNvSpPr/>
          <p:nvPr/>
        </p:nvSpPr>
        <p:spPr>
          <a:xfrm>
            <a:off x="1309680" y="2827800"/>
            <a:ext cx="884880" cy="19548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 sz="1000" spc="-1" strike="noStrike">
                <a:solidFill>
                  <a:srgbClr val="ffffff"/>
                </a:solidFill>
                <a:latin typeface="Roboto Black"/>
                <a:ea typeface="Roboto Black"/>
              </a:rPr>
              <a:t>BETA</a:t>
            </a:r>
            <a:br/>
            <a:r>
              <a:rPr b="0" lang="es" sz="1000" spc="-1" strike="noStrike">
                <a:solidFill>
                  <a:srgbClr val="ffffff"/>
                </a:solidFill>
                <a:latin typeface="Roboto Black"/>
                <a:ea typeface="Roboto Black"/>
              </a:rPr>
              <a:t>RELEASE</a:t>
            </a:r>
            <a:endParaRPr b="0" lang="es-ES" sz="1000" spc="-1" strike="noStrike">
              <a:latin typeface="Arial"/>
            </a:endParaRPr>
          </a:p>
        </p:txBody>
      </p:sp>
      <p:sp>
        <p:nvSpPr>
          <p:cNvPr id="855" name="Google Shape;1043;p35"/>
          <p:cNvSpPr/>
          <p:nvPr/>
        </p:nvSpPr>
        <p:spPr>
          <a:xfrm>
            <a:off x="6967440" y="2827800"/>
            <a:ext cx="884880" cy="1954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 sz="1000" spc="-1" strike="noStrike">
                <a:solidFill>
                  <a:srgbClr val="ffffff"/>
                </a:solidFill>
                <a:latin typeface="Roboto Black"/>
                <a:ea typeface="Roboto Black"/>
              </a:rPr>
              <a:t>FINAL</a:t>
            </a:r>
            <a:br/>
            <a:r>
              <a:rPr b="0" lang="es" sz="1000" spc="-1" strike="noStrike">
                <a:solidFill>
                  <a:srgbClr val="ffffff"/>
                </a:solidFill>
                <a:latin typeface="Roboto Black"/>
                <a:ea typeface="Roboto Black"/>
              </a:rPr>
              <a:t>VERSION</a:t>
            </a:r>
            <a:endParaRPr b="0" lang="es-ES" sz="1000" spc="-1" strike="noStrike">
              <a:latin typeface="Arial"/>
            </a:endParaRPr>
          </a:p>
        </p:txBody>
      </p:sp>
      <p:grpSp>
        <p:nvGrpSpPr>
          <p:cNvPr id="856" name="Google Shape;1044;p35"/>
          <p:cNvGrpSpPr/>
          <p:nvPr/>
        </p:nvGrpSpPr>
        <p:grpSpPr>
          <a:xfrm>
            <a:off x="4985640" y="2902680"/>
            <a:ext cx="221760" cy="237240"/>
            <a:chOff x="4985640" y="2902680"/>
            <a:chExt cx="221760" cy="237240"/>
          </a:xfrm>
        </p:grpSpPr>
        <p:sp>
          <p:nvSpPr>
            <p:cNvPr id="857" name="Google Shape;1045;p35"/>
            <p:cNvSpPr/>
            <p:nvPr/>
          </p:nvSpPr>
          <p:spPr>
            <a:xfrm>
              <a:off x="4985640" y="3088800"/>
              <a:ext cx="33840" cy="50760"/>
            </a:xfrm>
            <a:custGeom>
              <a:avLst/>
              <a:gdLst/>
              <a:ahLst/>
              <a:rect l="l" t="t" r="r" b="b"/>
              <a:pathLst>
                <a:path w="9732" h="14466">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w="0">
              <a:noFill/>
            </a:ln>
          </p:spPr>
          <p:style>
            <a:lnRef idx="0"/>
            <a:fillRef idx="0"/>
            <a:effectRef idx="0"/>
            <a:fontRef idx="minor"/>
          </p:style>
        </p:sp>
        <p:sp>
          <p:nvSpPr>
            <p:cNvPr id="858" name="Google Shape;1046;p35"/>
            <p:cNvSpPr/>
            <p:nvPr/>
          </p:nvSpPr>
          <p:spPr>
            <a:xfrm>
              <a:off x="5032440" y="3051720"/>
              <a:ext cx="33840" cy="88200"/>
            </a:xfrm>
            <a:custGeom>
              <a:avLst/>
              <a:gdLst/>
              <a:ahLst/>
              <a:rect l="l" t="t" r="r" b="b"/>
              <a:pathLst>
                <a:path w="9667" h="24921">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w="0">
              <a:noFill/>
            </a:ln>
          </p:spPr>
          <p:style>
            <a:lnRef idx="0"/>
            <a:fillRef idx="0"/>
            <a:effectRef idx="0"/>
            <a:fontRef idx="minor"/>
          </p:style>
        </p:sp>
        <p:sp>
          <p:nvSpPr>
            <p:cNvPr id="859" name="Google Shape;1047;p35"/>
            <p:cNvSpPr/>
            <p:nvPr/>
          </p:nvSpPr>
          <p:spPr>
            <a:xfrm>
              <a:off x="5100840" y="2902680"/>
              <a:ext cx="106560" cy="237240"/>
            </a:xfrm>
            <a:custGeom>
              <a:avLst/>
              <a:gdLst/>
              <a:ahLst/>
              <a:rect l="l" t="t" r="r" b="b"/>
              <a:pathLst>
                <a:path w="30115" h="66803">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w="0">
              <a:noFill/>
            </a:ln>
          </p:spPr>
          <p:style>
            <a:lnRef idx="0"/>
            <a:fillRef idx="0"/>
            <a:effectRef idx="0"/>
            <a:fontRef idx="minor"/>
          </p:style>
        </p:sp>
        <p:sp>
          <p:nvSpPr>
            <p:cNvPr id="860" name="Google Shape;1048;p35"/>
            <p:cNvSpPr/>
            <p:nvPr/>
          </p:nvSpPr>
          <p:spPr>
            <a:xfrm>
              <a:off x="5078520" y="3014280"/>
              <a:ext cx="33840" cy="125640"/>
            </a:xfrm>
            <a:custGeom>
              <a:avLst/>
              <a:gdLst/>
              <a:ahLst/>
              <a:rect l="l" t="t" r="r" b="b"/>
              <a:pathLst>
                <a:path w="9732" h="35441">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w="0">
              <a:noFill/>
            </a:ln>
          </p:spPr>
          <p:style>
            <a:lnRef idx="0"/>
            <a:fillRef idx="0"/>
            <a:effectRef idx="0"/>
            <a:fontRef idx="minor"/>
          </p:style>
        </p:sp>
      </p:grpSp>
      <p:grpSp>
        <p:nvGrpSpPr>
          <p:cNvPr id="861" name="Google Shape;1049;p35"/>
          <p:cNvGrpSpPr/>
          <p:nvPr/>
        </p:nvGrpSpPr>
        <p:grpSpPr>
          <a:xfrm>
            <a:off x="6035040" y="2913840"/>
            <a:ext cx="195480" cy="242280"/>
            <a:chOff x="6035040" y="2913840"/>
            <a:chExt cx="195480" cy="242280"/>
          </a:xfrm>
        </p:grpSpPr>
        <p:sp>
          <p:nvSpPr>
            <p:cNvPr id="862" name="Google Shape;1050;p35"/>
            <p:cNvSpPr/>
            <p:nvPr/>
          </p:nvSpPr>
          <p:spPr>
            <a:xfrm>
              <a:off x="6048360" y="2913840"/>
              <a:ext cx="168480" cy="164520"/>
            </a:xfrm>
            <a:custGeom>
              <a:avLst/>
              <a:gdLst/>
              <a:ahLst/>
              <a:rect l="l" t="t" r="r" b="b"/>
              <a:pathLst>
                <a:path w="57992" h="56592">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w="0">
              <a:noFill/>
            </a:ln>
          </p:spPr>
          <p:style>
            <a:lnRef idx="0"/>
            <a:fillRef idx="0"/>
            <a:effectRef idx="0"/>
            <a:fontRef idx="minor"/>
          </p:style>
        </p:sp>
        <p:sp>
          <p:nvSpPr>
            <p:cNvPr id="863" name="Google Shape;1051;p35"/>
            <p:cNvSpPr/>
            <p:nvPr/>
          </p:nvSpPr>
          <p:spPr>
            <a:xfrm>
              <a:off x="6035040" y="3062880"/>
              <a:ext cx="78480" cy="92160"/>
            </a:xfrm>
            <a:custGeom>
              <a:avLst/>
              <a:gdLst/>
              <a:ahLst/>
              <a:rect l="l" t="t" r="r" b="b"/>
              <a:pathLst>
                <a:path w="27090" h="31824">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w="0">
              <a:noFill/>
            </a:ln>
          </p:spPr>
          <p:style>
            <a:lnRef idx="0"/>
            <a:fillRef idx="0"/>
            <a:effectRef idx="0"/>
            <a:fontRef idx="minor"/>
          </p:style>
        </p:sp>
        <p:sp>
          <p:nvSpPr>
            <p:cNvPr id="864" name="Google Shape;1052;p35"/>
            <p:cNvSpPr/>
            <p:nvPr/>
          </p:nvSpPr>
          <p:spPr>
            <a:xfrm>
              <a:off x="6150960" y="3065400"/>
              <a:ext cx="79560" cy="90720"/>
            </a:xfrm>
            <a:custGeom>
              <a:avLst/>
              <a:gdLst/>
              <a:ahLst/>
              <a:rect l="l" t="t" r="r" b="b"/>
              <a:pathLst>
                <a:path w="27485" h="31298">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w="0">
              <a:noFill/>
            </a:ln>
          </p:spPr>
          <p:style>
            <a:lnRef idx="0"/>
            <a:fillRef idx="0"/>
            <a:effectRef idx="0"/>
            <a:fontRef idx="minor"/>
          </p:style>
        </p:sp>
        <p:sp>
          <p:nvSpPr>
            <p:cNvPr id="865" name="Google Shape;1053;p35"/>
            <p:cNvSpPr/>
            <p:nvPr/>
          </p:nvSpPr>
          <p:spPr>
            <a:xfrm>
              <a:off x="6099840" y="2964960"/>
              <a:ext cx="65160" cy="61920"/>
            </a:xfrm>
            <a:custGeom>
              <a:avLst/>
              <a:gdLst/>
              <a:ahLst/>
              <a:rect l="l" t="t" r="r" b="b"/>
              <a:pathLst>
                <a:path w="22619" h="21436">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w="0">
              <a:noFill/>
            </a:ln>
          </p:spPr>
          <p:style>
            <a:lnRef idx="0"/>
            <a:fillRef idx="0"/>
            <a:effectRef idx="0"/>
            <a:fontRef idx="minor"/>
          </p:style>
        </p:sp>
      </p:grpSp>
      <p:grpSp>
        <p:nvGrpSpPr>
          <p:cNvPr id="866" name="Google Shape;1054;p35"/>
          <p:cNvGrpSpPr/>
          <p:nvPr/>
        </p:nvGrpSpPr>
        <p:grpSpPr>
          <a:xfrm>
            <a:off x="3979800" y="2921760"/>
            <a:ext cx="160200" cy="225720"/>
            <a:chOff x="3979800" y="2921760"/>
            <a:chExt cx="160200" cy="225720"/>
          </a:xfrm>
        </p:grpSpPr>
        <p:sp>
          <p:nvSpPr>
            <p:cNvPr id="867" name="Google Shape;1055;p35"/>
            <p:cNvSpPr/>
            <p:nvPr/>
          </p:nvSpPr>
          <p:spPr>
            <a:xfrm>
              <a:off x="4017960" y="2921760"/>
              <a:ext cx="84240" cy="109800"/>
            </a:xfrm>
            <a:custGeom>
              <a:avLst/>
              <a:gdLst/>
              <a:ahLst/>
              <a:rect l="l" t="t" r="r" b="b"/>
              <a:pathLst>
                <a:path w="41950" h="54574">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w="0">
              <a:noFill/>
            </a:ln>
          </p:spPr>
          <p:style>
            <a:lnRef idx="0"/>
            <a:fillRef idx="0"/>
            <a:effectRef idx="0"/>
            <a:fontRef idx="minor"/>
          </p:style>
        </p:sp>
        <p:sp>
          <p:nvSpPr>
            <p:cNvPr id="868" name="Google Shape;1056;p35"/>
            <p:cNvSpPr/>
            <p:nvPr/>
          </p:nvSpPr>
          <p:spPr>
            <a:xfrm>
              <a:off x="3979800" y="3036600"/>
              <a:ext cx="160200" cy="110880"/>
            </a:xfrm>
            <a:custGeom>
              <a:avLst/>
              <a:gdLst/>
              <a:ahLst/>
              <a:rect l="l" t="t" r="r" b="b"/>
              <a:pathLst>
                <a:path w="79360" h="55034">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w="0">
              <a:noFill/>
            </a:ln>
          </p:spPr>
          <p:style>
            <a:lnRef idx="0"/>
            <a:fillRef idx="0"/>
            <a:effectRef idx="0"/>
            <a:fontRef idx="minor"/>
          </p:style>
        </p:sp>
      </p:grpSp>
      <p:sp>
        <p:nvSpPr>
          <p:cNvPr id="869" name="Google Shape;1057;p35"/>
          <p:cNvSpPr/>
          <p:nvPr/>
        </p:nvSpPr>
        <p:spPr>
          <a:xfrm>
            <a:off x="311760" y="1191600"/>
            <a:ext cx="85197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Google Shape;1104;p37"/>
          <p:cNvSpPr/>
          <p:nvPr/>
        </p:nvSpPr>
        <p:spPr>
          <a:xfrm>
            <a:off x="311760" y="644400"/>
            <a:ext cx="8519760" cy="6058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ES" sz="3000" spc="-1" strike="noStrike">
                <a:solidFill>
                  <a:srgbClr val="ffffff"/>
                </a:solidFill>
                <a:latin typeface="Roboto Black"/>
                <a:ea typeface="Roboto Black"/>
              </a:rPr>
              <a:t>NUESTRO EQUIPO</a:t>
            </a:r>
            <a:endParaRPr b="0" lang="es-ES" sz="3000" spc="-1" strike="noStrike">
              <a:latin typeface="Arial"/>
            </a:endParaRPr>
          </a:p>
        </p:txBody>
      </p:sp>
      <p:sp>
        <p:nvSpPr>
          <p:cNvPr id="871" name="Google Shape;1108;p37"/>
          <p:cNvSpPr/>
          <p:nvPr/>
        </p:nvSpPr>
        <p:spPr>
          <a:xfrm>
            <a:off x="1054440" y="1569240"/>
            <a:ext cx="4066920" cy="360"/>
          </a:xfrm>
          <a:custGeom>
            <a:avLst/>
            <a:gdLst/>
            <a:ahLst/>
            <a:rect l="l" t="t" r="r" b="b"/>
            <a:pathLst>
              <a:path w="21600" h="21600">
                <a:moveTo>
                  <a:pt x="0" y="0"/>
                </a:moveTo>
                <a:lnTo>
                  <a:pt x="21600" y="21600"/>
                </a:lnTo>
              </a:path>
            </a:pathLst>
          </a:custGeom>
          <a:noFill/>
          <a:ln w="28575">
            <a:solidFill>
              <a:srgbClr val="ffffff"/>
            </a:solidFill>
            <a:round/>
            <a:headEnd len="med" type="oval" w="med"/>
            <a:tailEnd len="med" type="oval" w="med"/>
          </a:ln>
        </p:spPr>
        <p:style>
          <a:lnRef idx="0"/>
          <a:fillRef idx="0"/>
          <a:effectRef idx="0"/>
          <a:fontRef idx="minor"/>
        </p:style>
      </p:sp>
      <p:sp>
        <p:nvSpPr>
          <p:cNvPr id="872" name="Google Shape;1109;p37"/>
          <p:cNvSpPr/>
          <p:nvPr/>
        </p:nvSpPr>
        <p:spPr>
          <a:xfrm>
            <a:off x="2269440" y="2914920"/>
            <a:ext cx="3201480" cy="29520"/>
          </a:xfrm>
          <a:custGeom>
            <a:avLst/>
            <a:gdLst/>
            <a:ahLst/>
            <a:rect l="l" t="t" r="r" b="b"/>
            <a:pathLst>
              <a:path w="21600" h="21600">
                <a:moveTo>
                  <a:pt x="0" y="0"/>
                </a:moveTo>
                <a:lnTo>
                  <a:pt x="21600" y="21600"/>
                </a:lnTo>
              </a:path>
            </a:pathLst>
          </a:custGeom>
          <a:noFill/>
          <a:ln w="28575">
            <a:solidFill>
              <a:srgbClr val="ffffff"/>
            </a:solidFill>
            <a:round/>
            <a:headEnd len="med" type="oval" w="med"/>
            <a:tailEnd len="med" type="oval" w="med"/>
          </a:ln>
        </p:spPr>
        <p:style>
          <a:lnRef idx="0"/>
          <a:fillRef idx="0"/>
          <a:effectRef idx="0"/>
          <a:fontRef idx="minor"/>
        </p:style>
      </p:sp>
      <p:sp>
        <p:nvSpPr>
          <p:cNvPr id="873" name="Google Shape;1110;p37"/>
          <p:cNvSpPr/>
          <p:nvPr/>
        </p:nvSpPr>
        <p:spPr>
          <a:xfrm>
            <a:off x="2970000" y="3872160"/>
            <a:ext cx="2151360" cy="360"/>
          </a:xfrm>
          <a:custGeom>
            <a:avLst/>
            <a:gdLst/>
            <a:ahLst/>
            <a:rect l="l" t="t" r="r" b="b"/>
            <a:pathLst>
              <a:path w="21600" h="21600">
                <a:moveTo>
                  <a:pt x="0" y="0"/>
                </a:moveTo>
                <a:lnTo>
                  <a:pt x="21600" y="21600"/>
                </a:lnTo>
              </a:path>
            </a:pathLst>
          </a:custGeom>
          <a:noFill/>
          <a:ln w="28575">
            <a:solidFill>
              <a:srgbClr val="ffffff"/>
            </a:solidFill>
            <a:round/>
            <a:headEnd len="med" type="oval" w="med"/>
            <a:tailEnd len="med" type="oval" w="med"/>
          </a:ln>
        </p:spPr>
        <p:style>
          <a:lnRef idx="0"/>
          <a:fillRef idx="0"/>
          <a:effectRef idx="0"/>
          <a:fontRef idx="minor"/>
        </p:style>
      </p:sp>
      <p:sp>
        <p:nvSpPr>
          <p:cNvPr id="874" name="Google Shape;1111;p37"/>
          <p:cNvSpPr/>
          <p:nvPr/>
        </p:nvSpPr>
        <p:spPr>
          <a:xfrm>
            <a:off x="5171400" y="1569240"/>
            <a:ext cx="3350520" cy="937080"/>
          </a:xfrm>
          <a:prstGeom prst="rect">
            <a:avLst/>
          </a:prstGeom>
          <a:noFill/>
          <a:ln w="0">
            <a:noFill/>
          </a:ln>
        </p:spPr>
        <p:style>
          <a:lnRef idx="0"/>
          <a:fillRef idx="0"/>
          <a:effectRef idx="0"/>
          <a:fontRef idx="minor"/>
        </p:style>
        <p:txBody>
          <a:bodyPr lIns="90000" rIns="90000" tIns="91440" bIns="91440">
            <a:noAutofit/>
          </a:bodyPr>
          <a:p>
            <a:pPr algn="just">
              <a:lnSpc>
                <a:spcPct val="115000"/>
              </a:lnSpc>
              <a:spcAft>
                <a:spcPts val="1001"/>
              </a:spcAft>
              <a:tabLst>
                <a:tab algn="l" pos="0"/>
              </a:tabLst>
            </a:pPr>
            <a:r>
              <a:rPr b="0" lang="es-ES" sz="1100" spc="-1" strike="noStrike">
                <a:solidFill>
                  <a:srgbClr val="ffffff"/>
                </a:solidFill>
                <a:latin typeface="Calibri"/>
                <a:ea typeface="Calibri"/>
              </a:rPr>
              <a:t>La comunicación en si del grupo ha sido bastante bueno, nos hemos organizado bien y luego a la hora de cualquier duda siempre me he sentido muy respaldado, cosa que a ayuda mucho a la hora de tener más conocimientos. </a:t>
            </a:r>
            <a:endParaRPr b="0" lang="es-ES" sz="1100" spc="-1" strike="noStrike">
              <a:latin typeface="Arial"/>
            </a:endParaRPr>
          </a:p>
        </p:txBody>
      </p:sp>
      <p:sp>
        <p:nvSpPr>
          <p:cNvPr id="875" name="Google Shape;1112;p37"/>
          <p:cNvSpPr/>
          <p:nvPr/>
        </p:nvSpPr>
        <p:spPr>
          <a:xfrm>
            <a:off x="5471280" y="3078360"/>
            <a:ext cx="3263760" cy="500040"/>
          </a:xfrm>
          <a:prstGeom prst="rect">
            <a:avLst/>
          </a:prstGeom>
          <a:noFill/>
          <a:ln w="0">
            <a:noFill/>
          </a:ln>
        </p:spPr>
        <p:style>
          <a:lnRef idx="0"/>
          <a:fillRef idx="0"/>
          <a:effectRef idx="0"/>
          <a:fontRef idx="minor"/>
        </p:style>
        <p:txBody>
          <a:bodyPr lIns="90000" rIns="90000" tIns="91440" bIns="91440">
            <a:noAutofit/>
          </a:bodyPr>
          <a:p>
            <a:pPr algn="just">
              <a:lnSpc>
                <a:spcPct val="115000"/>
              </a:lnSpc>
              <a:spcAft>
                <a:spcPts val="1001"/>
              </a:spcAft>
              <a:tabLst>
                <a:tab algn="l" pos="0"/>
              </a:tabLst>
            </a:pPr>
            <a:r>
              <a:rPr b="0" lang="es-ES" sz="1000" spc="-1" strike="noStrike">
                <a:solidFill>
                  <a:srgbClr val="ffffff"/>
                </a:solidFill>
                <a:latin typeface="Calibri"/>
                <a:ea typeface="Calibri"/>
              </a:rPr>
              <a:t>El grupo ha funcionado bastante bien, hemos sido capaces de comunicarnos, aprender cosas nuevas y ayudarnos los unos a los otros</a:t>
            </a:r>
            <a:endParaRPr b="0" lang="es-ES" sz="1000" spc="-1" strike="noStrike">
              <a:latin typeface="Arial"/>
            </a:endParaRPr>
          </a:p>
        </p:txBody>
      </p:sp>
      <p:sp>
        <p:nvSpPr>
          <p:cNvPr id="876" name="Google Shape;1113;p37"/>
          <p:cNvSpPr/>
          <p:nvPr/>
        </p:nvSpPr>
        <p:spPr>
          <a:xfrm>
            <a:off x="5171400" y="4021200"/>
            <a:ext cx="3971880" cy="500040"/>
          </a:xfrm>
          <a:prstGeom prst="rect">
            <a:avLst/>
          </a:prstGeom>
          <a:noFill/>
          <a:ln w="0">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ES" sz="1000" spc="-1" strike="noStrike">
                <a:solidFill>
                  <a:srgbClr val="ffffff"/>
                </a:solidFill>
                <a:latin typeface="Calibri"/>
                <a:ea typeface="Calibri"/>
              </a:rPr>
              <a:t>El equipo ha funcionado bien, con algunas discrepancias puntuales sobre el funcionamiento de algunas cosas que se han solventado de manera dialogada. También se ha procurado que cada integrante del proyecto toque un poco de todo.</a:t>
            </a:r>
            <a:endParaRPr b="0" lang="es-ES" sz="1000" spc="-1" strike="noStrike">
              <a:latin typeface="Arial"/>
            </a:endParaRPr>
          </a:p>
        </p:txBody>
      </p:sp>
      <p:sp>
        <p:nvSpPr>
          <p:cNvPr id="877" name="Google Shape;1114;p37"/>
          <p:cNvSpPr/>
          <p:nvPr/>
        </p:nvSpPr>
        <p:spPr>
          <a:xfrm>
            <a:off x="5106960" y="1411920"/>
            <a:ext cx="2075400" cy="1954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 sz="1000" spc="-1" strike="noStrike">
                <a:solidFill>
                  <a:srgbClr val="ffffff"/>
                </a:solidFill>
                <a:latin typeface="Roboto Black"/>
                <a:ea typeface="Roboto Black"/>
              </a:rPr>
              <a:t>JESÚS </a:t>
            </a:r>
            <a:endParaRPr b="0" lang="es-ES" sz="1000" spc="-1" strike="noStrike">
              <a:latin typeface="Arial"/>
            </a:endParaRPr>
          </a:p>
        </p:txBody>
      </p:sp>
      <p:sp>
        <p:nvSpPr>
          <p:cNvPr id="878" name="Google Shape;1115;p37"/>
          <p:cNvSpPr/>
          <p:nvPr/>
        </p:nvSpPr>
        <p:spPr>
          <a:xfrm>
            <a:off x="5496120" y="2816640"/>
            <a:ext cx="2075400" cy="1954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 sz="1000" spc="-1" strike="noStrike">
                <a:solidFill>
                  <a:srgbClr val="ffffff"/>
                </a:solidFill>
                <a:latin typeface="Roboto Black"/>
                <a:ea typeface="Roboto Black"/>
              </a:rPr>
              <a:t>JOSÉ ÁNGEL</a:t>
            </a:r>
            <a:endParaRPr b="0" lang="es-ES" sz="1000" spc="-1" strike="noStrike">
              <a:latin typeface="Arial"/>
            </a:endParaRPr>
          </a:p>
        </p:txBody>
      </p:sp>
      <p:sp>
        <p:nvSpPr>
          <p:cNvPr id="879" name="Google Shape;1116;p37"/>
          <p:cNvSpPr/>
          <p:nvPr/>
        </p:nvSpPr>
        <p:spPr>
          <a:xfrm>
            <a:off x="5171400" y="3735000"/>
            <a:ext cx="2075400" cy="1954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 sz="1000" spc="-1" strike="noStrike">
                <a:solidFill>
                  <a:srgbClr val="ffffff"/>
                </a:solidFill>
                <a:latin typeface="Roboto Black"/>
                <a:ea typeface="Roboto Black"/>
              </a:rPr>
              <a:t>JOAQUÍN</a:t>
            </a:r>
            <a:endParaRPr b="0" lang="es-ES" sz="1000" spc="-1" strike="noStrike">
              <a:latin typeface="Arial"/>
            </a:endParaRPr>
          </a:p>
        </p:txBody>
      </p:sp>
      <p:sp>
        <p:nvSpPr>
          <p:cNvPr id="880" name="Google Shape;1117;p37"/>
          <p:cNvSpPr/>
          <p:nvPr/>
        </p:nvSpPr>
        <p:spPr>
          <a:xfrm>
            <a:off x="311760" y="1191600"/>
            <a:ext cx="85197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grpSp>
        <p:nvGrpSpPr>
          <p:cNvPr id="881" name="Google Shape;8927;p54"/>
          <p:cNvGrpSpPr/>
          <p:nvPr/>
        </p:nvGrpSpPr>
        <p:grpSpPr>
          <a:xfrm>
            <a:off x="6410880" y="122760"/>
            <a:ext cx="1004400" cy="998640"/>
            <a:chOff x="6410880" y="122760"/>
            <a:chExt cx="1004400" cy="998640"/>
          </a:xfrm>
        </p:grpSpPr>
        <p:sp>
          <p:nvSpPr>
            <p:cNvPr id="882" name="Google Shape;8928;p54"/>
            <p:cNvSpPr/>
            <p:nvPr/>
          </p:nvSpPr>
          <p:spPr>
            <a:xfrm>
              <a:off x="6765840" y="122760"/>
              <a:ext cx="291960" cy="289080"/>
            </a:xfrm>
            <a:custGeom>
              <a:avLst/>
              <a:gdLst/>
              <a:ahLst/>
              <a:rect l="l" t="t" r="r" b="b"/>
              <a:pathLst>
                <a:path w="3403" h="3372">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w="0">
              <a:noFill/>
            </a:ln>
          </p:spPr>
          <p:style>
            <a:lnRef idx="0"/>
            <a:fillRef idx="0"/>
            <a:effectRef idx="0"/>
            <a:fontRef idx="minor"/>
          </p:style>
        </p:sp>
        <p:sp>
          <p:nvSpPr>
            <p:cNvPr id="883" name="Google Shape;8929;p54"/>
            <p:cNvSpPr/>
            <p:nvPr/>
          </p:nvSpPr>
          <p:spPr>
            <a:xfrm>
              <a:off x="6410880" y="241920"/>
              <a:ext cx="1004400" cy="879480"/>
            </a:xfrm>
            <a:custGeom>
              <a:avLst/>
              <a:gdLst/>
              <a:ahLst/>
              <a:rect l="l" t="t" r="r" b="b"/>
              <a:pathLst>
                <a:path w="11690" h="1024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w="0">
              <a:noFill/>
            </a:ln>
          </p:spPr>
          <p:style>
            <a:lnRef idx="0"/>
            <a:fillRef idx="0"/>
            <a:effectRef idx="0"/>
            <a:fontRef idx="minor"/>
          </p:style>
        </p:sp>
      </p:grpSp>
      <p:pic>
        <p:nvPicPr>
          <p:cNvPr id="884" name="Picture 6" descr="Businessman profession cartoon png | Família de 3, Logotipo para doceria,  Desenhos"/>
          <p:cNvPicPr/>
          <p:nvPr/>
        </p:nvPicPr>
        <p:blipFill>
          <a:blip r:embed="rId1"/>
          <a:stretch/>
        </p:blipFill>
        <p:spPr>
          <a:xfrm>
            <a:off x="-319320" y="1191240"/>
            <a:ext cx="1802160" cy="1802160"/>
          </a:xfrm>
          <a:prstGeom prst="rect">
            <a:avLst/>
          </a:prstGeom>
          <a:ln w="0">
            <a:noFill/>
          </a:ln>
        </p:spPr>
      </p:pic>
      <p:pic>
        <p:nvPicPr>
          <p:cNvPr id="885" name="Picture 10" descr="Man hands crossed illustration - Transparent PNG &amp; SVG vector file"/>
          <p:cNvPicPr/>
          <p:nvPr/>
        </p:nvPicPr>
        <p:blipFill>
          <a:blip r:embed="rId2"/>
          <a:stretch/>
        </p:blipFill>
        <p:spPr>
          <a:xfrm>
            <a:off x="1465920" y="3012840"/>
            <a:ext cx="2181600" cy="2181600"/>
          </a:xfrm>
          <a:prstGeom prst="rect">
            <a:avLst/>
          </a:prstGeom>
          <a:ln w="0">
            <a:noFill/>
          </a:ln>
        </p:spPr>
      </p:pic>
      <p:pic>
        <p:nvPicPr>
          <p:cNvPr id="886" name="Picture 12" descr="Royaltyfree Man Drawing Cartoon Free Photo PNG | Cartoon present, Cartoon  drawings, Cartoon"/>
          <p:cNvPicPr/>
          <p:nvPr/>
        </p:nvPicPr>
        <p:blipFill>
          <a:blip r:embed="rId3"/>
          <a:stretch/>
        </p:blipFill>
        <p:spPr>
          <a:xfrm>
            <a:off x="915840" y="2345400"/>
            <a:ext cx="1243800" cy="1628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887" name="Google Shape;1122;p38"/>
          <p:cNvSpPr/>
          <p:nvPr/>
        </p:nvSpPr>
        <p:spPr>
          <a:xfrm>
            <a:off x="3986640" y="1429200"/>
            <a:ext cx="3577320" cy="6058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 sz="3000" spc="-1" strike="noStrike">
                <a:solidFill>
                  <a:srgbClr val="0e2a47"/>
                </a:solidFill>
                <a:latin typeface="Roboto Black"/>
                <a:ea typeface="Roboto Black"/>
              </a:rPr>
              <a:t>GRACIAS!</a:t>
            </a:r>
            <a:endParaRPr b="0" lang="es-ES" sz="3000" spc="-1" strike="noStrike">
              <a:latin typeface="Arial"/>
            </a:endParaRPr>
          </a:p>
        </p:txBody>
      </p:sp>
      <p:sp>
        <p:nvSpPr>
          <p:cNvPr id="888" name="Google Shape;1123;p38"/>
          <p:cNvSpPr/>
          <p:nvPr/>
        </p:nvSpPr>
        <p:spPr>
          <a:xfrm>
            <a:off x="3986640" y="2421720"/>
            <a:ext cx="4470120" cy="18766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ES" sz="1000" spc="-1" strike="noStrike">
                <a:solidFill>
                  <a:srgbClr val="0e2a47"/>
                </a:solidFill>
                <a:latin typeface="Roboto Light"/>
                <a:ea typeface="Roboto Light"/>
              </a:rPr>
              <a:t>ALGUNA PREGUNTA?</a:t>
            </a:r>
            <a:endParaRPr b="0" lang="es-ES" sz="1000" spc="-1" strike="noStrike">
              <a:latin typeface="Arial"/>
            </a:endParaRPr>
          </a:p>
          <a:p>
            <a:pPr>
              <a:lnSpc>
                <a:spcPct val="100000"/>
              </a:lnSpc>
              <a:tabLst>
                <a:tab algn="l" pos="0"/>
              </a:tabLst>
            </a:pPr>
            <a:endParaRPr b="0" lang="es-ES" sz="1000" spc="-1" strike="noStrike">
              <a:latin typeface="Arial"/>
            </a:endParaRPr>
          </a:p>
          <a:p>
            <a:pPr>
              <a:lnSpc>
                <a:spcPct val="100000"/>
              </a:lnSpc>
              <a:tabLst>
                <a:tab algn="l" pos="0"/>
              </a:tabLst>
            </a:pPr>
            <a:r>
              <a:rPr b="0" lang="es" sz="1000" spc="-1" strike="noStrike" u="sng">
                <a:solidFill>
                  <a:srgbClr val="48ffd5"/>
                </a:solidFill>
                <a:uFillTx/>
                <a:latin typeface="Roboto Light"/>
                <a:ea typeface="Roboto Light"/>
                <a:hlinkClick r:id="rId1"/>
              </a:rPr>
              <a:t>addyouremail@freepik.com</a:t>
            </a:r>
            <a:endParaRPr b="0" lang="es-ES" sz="1000" spc="-1" strike="noStrike">
              <a:latin typeface="Arial"/>
            </a:endParaRPr>
          </a:p>
          <a:p>
            <a:pPr>
              <a:lnSpc>
                <a:spcPct val="100000"/>
              </a:lnSpc>
              <a:tabLst>
                <a:tab algn="l" pos="0"/>
              </a:tabLst>
            </a:pPr>
            <a:r>
              <a:rPr b="0" lang="es-ES" sz="1000" spc="-1" strike="noStrike">
                <a:solidFill>
                  <a:srgbClr val="0e2a47"/>
                </a:solidFill>
                <a:latin typeface="Roboto Light"/>
                <a:ea typeface="Roboto Light"/>
              </a:rPr>
              <a:t>IES FRANCISCO DE LOS RIOS</a:t>
            </a:r>
            <a:endParaRPr b="0" lang="es-ES" sz="1000" spc="-1" strike="noStrike">
              <a:latin typeface="Arial"/>
            </a:endParaRPr>
          </a:p>
          <a:p>
            <a:pPr>
              <a:lnSpc>
                <a:spcPct val="100000"/>
              </a:lnSpc>
              <a:tabLst>
                <a:tab algn="l" pos="0"/>
              </a:tabLst>
            </a:pPr>
            <a:r>
              <a:rPr b="0" lang="es" sz="1000" spc="-1" strike="noStrike">
                <a:solidFill>
                  <a:srgbClr val="0e2a47"/>
                </a:solidFill>
                <a:latin typeface="Roboto Light"/>
                <a:ea typeface="Roboto Light"/>
              </a:rPr>
              <a:t>COMEGRAM</a:t>
            </a:r>
            <a:endParaRPr b="0" lang="es-ES" sz="1000" spc="-1" strike="noStrike">
              <a:latin typeface="Arial"/>
            </a:endParaRPr>
          </a:p>
        </p:txBody>
      </p:sp>
      <p:grpSp>
        <p:nvGrpSpPr>
          <p:cNvPr id="889" name="Google Shape;1124;p38"/>
          <p:cNvGrpSpPr/>
          <p:nvPr/>
        </p:nvGrpSpPr>
        <p:grpSpPr>
          <a:xfrm>
            <a:off x="-4531680" y="-117360"/>
            <a:ext cx="7322760" cy="5377320"/>
            <a:chOff x="-4531680" y="-117360"/>
            <a:chExt cx="7322760" cy="5377320"/>
          </a:xfrm>
        </p:grpSpPr>
        <p:sp>
          <p:nvSpPr>
            <p:cNvPr id="890" name="Google Shape;1125;p38"/>
            <p:cNvSpPr/>
            <p:nvPr/>
          </p:nvSpPr>
          <p:spPr>
            <a:xfrm flipH="1">
              <a:off x="-2554560" y="4656960"/>
              <a:ext cx="877320" cy="464760"/>
            </a:xfrm>
            <a:custGeom>
              <a:avLst/>
              <a:gdLst/>
              <a:ahLst/>
              <a:rect l="l" t="t" r="r" b="b"/>
              <a:pathLst>
                <a:path w="34008" h="17832">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w="0">
              <a:noFill/>
            </a:ln>
          </p:spPr>
          <p:style>
            <a:lnRef idx="0"/>
            <a:fillRef idx="0"/>
            <a:effectRef idx="0"/>
            <a:fontRef idx="minor"/>
          </p:style>
        </p:sp>
        <p:sp>
          <p:nvSpPr>
            <p:cNvPr id="891" name="Google Shape;1126;p38"/>
            <p:cNvSpPr/>
            <p:nvPr/>
          </p:nvSpPr>
          <p:spPr>
            <a:xfrm flipH="1">
              <a:off x="-3438720" y="1096200"/>
              <a:ext cx="436680" cy="137520"/>
            </a:xfrm>
            <a:custGeom>
              <a:avLst/>
              <a:gdLst/>
              <a:ahLst/>
              <a:rect l="l" t="t" r="r" b="b"/>
              <a:pathLst>
                <a:path w="16941" h="5303">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w="0">
              <a:noFill/>
            </a:ln>
          </p:spPr>
          <p:style>
            <a:lnRef idx="0"/>
            <a:fillRef idx="0"/>
            <a:effectRef idx="0"/>
            <a:fontRef idx="minor"/>
          </p:style>
        </p:sp>
        <p:sp>
          <p:nvSpPr>
            <p:cNvPr id="892" name="Google Shape;1127;p38"/>
            <p:cNvSpPr/>
            <p:nvPr/>
          </p:nvSpPr>
          <p:spPr>
            <a:xfrm flipH="1">
              <a:off x="-3343680" y="1234800"/>
              <a:ext cx="245880" cy="98640"/>
            </a:xfrm>
            <a:custGeom>
              <a:avLst/>
              <a:gdLst/>
              <a:ahLst/>
              <a:rect l="l" t="t" r="r" b="b"/>
              <a:pathLst>
                <a:path w="9553" h="3807">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w="0">
              <a:noFill/>
            </a:ln>
          </p:spPr>
          <p:style>
            <a:lnRef idx="0"/>
            <a:fillRef idx="0"/>
            <a:effectRef idx="0"/>
            <a:fontRef idx="minor"/>
          </p:style>
        </p:sp>
        <p:sp>
          <p:nvSpPr>
            <p:cNvPr id="893" name="Google Shape;1128;p38"/>
            <p:cNvSpPr/>
            <p:nvPr/>
          </p:nvSpPr>
          <p:spPr>
            <a:xfrm flipH="1">
              <a:off x="-3290760" y="1362240"/>
              <a:ext cx="122760" cy="106200"/>
            </a:xfrm>
            <a:custGeom>
              <a:avLst/>
              <a:gdLst/>
              <a:ahLst/>
              <a:rect l="l" t="t" r="r" b="b"/>
              <a:pathLst>
                <a:path w="4777" h="4101">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w="0">
              <a:noFill/>
            </a:ln>
          </p:spPr>
          <p:style>
            <a:lnRef idx="0"/>
            <a:fillRef idx="0"/>
            <a:effectRef idx="0"/>
            <a:fontRef idx="minor"/>
          </p:style>
        </p:sp>
        <p:sp>
          <p:nvSpPr>
            <p:cNvPr id="894" name="Google Shape;1129;p38"/>
            <p:cNvSpPr/>
            <p:nvPr/>
          </p:nvSpPr>
          <p:spPr>
            <a:xfrm flipH="1">
              <a:off x="-3537360" y="951480"/>
              <a:ext cx="633960" cy="177480"/>
            </a:xfrm>
            <a:custGeom>
              <a:avLst/>
              <a:gdLst/>
              <a:ahLst/>
              <a:rect l="l" t="t" r="r" b="b"/>
              <a:pathLst>
                <a:path w="24583" h="6831">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w="0">
              <a:noFill/>
            </a:ln>
          </p:spPr>
          <p:style>
            <a:lnRef idx="0"/>
            <a:fillRef idx="0"/>
            <a:effectRef idx="0"/>
            <a:fontRef idx="minor"/>
          </p:style>
        </p:sp>
        <p:sp>
          <p:nvSpPr>
            <p:cNvPr id="895" name="Google Shape;1130;p38"/>
            <p:cNvSpPr/>
            <p:nvPr/>
          </p:nvSpPr>
          <p:spPr>
            <a:xfrm flipH="1">
              <a:off x="-2735280" y="755640"/>
              <a:ext cx="3709800" cy="4317480"/>
            </a:xfrm>
            <a:custGeom>
              <a:avLst/>
              <a:gdLst/>
              <a:ahLst/>
              <a:rect l="l" t="t" r="r" b="b"/>
              <a:pathLst>
                <a:path w="143736" h="165451">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w="0">
              <a:noFill/>
            </a:ln>
          </p:spPr>
          <p:style>
            <a:lnRef idx="0"/>
            <a:fillRef idx="0"/>
            <a:effectRef idx="0"/>
            <a:fontRef idx="minor"/>
          </p:style>
        </p:sp>
        <p:sp>
          <p:nvSpPr>
            <p:cNvPr id="896" name="Google Shape;1131;p38"/>
            <p:cNvSpPr/>
            <p:nvPr/>
          </p:nvSpPr>
          <p:spPr>
            <a:xfrm flipH="1">
              <a:off x="-316800" y="2665440"/>
              <a:ext cx="1008720" cy="1018080"/>
            </a:xfrm>
            <a:custGeom>
              <a:avLst/>
              <a:gdLst/>
              <a:ahLst/>
              <a:rect l="l" t="t" r="r" b="b"/>
              <a:pathLst>
                <a:path w="39103" h="3904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w="0">
              <a:noFill/>
            </a:ln>
          </p:spPr>
          <p:style>
            <a:lnRef idx="0"/>
            <a:fillRef idx="0"/>
            <a:effectRef idx="0"/>
            <a:fontRef idx="minor"/>
          </p:style>
        </p:sp>
        <p:sp>
          <p:nvSpPr>
            <p:cNvPr id="897" name="Google Shape;1132;p38"/>
            <p:cNvSpPr/>
            <p:nvPr/>
          </p:nvSpPr>
          <p:spPr>
            <a:xfrm flipH="1">
              <a:off x="-1049040" y="2738520"/>
              <a:ext cx="360" cy="360"/>
            </a:xfrm>
            <a:custGeom>
              <a:avLst/>
              <a:gdLst/>
              <a:ahLst/>
              <a:rect l="l" t="t" r="r" b="b"/>
              <a:pathLst>
                <a:path w="1" h="1">
                  <a:moveTo>
                    <a:pt x="1" y="0"/>
                  </a:moveTo>
                  <a:lnTo>
                    <a:pt x="1" y="0"/>
                  </a:lnTo>
                  <a:close/>
                </a:path>
              </a:pathLst>
            </a:custGeom>
            <a:solidFill>
              <a:schemeClr val="accent1"/>
            </a:solidFill>
            <a:ln w="0">
              <a:noFill/>
            </a:ln>
          </p:spPr>
          <p:style>
            <a:lnRef idx="0"/>
            <a:fillRef idx="0"/>
            <a:effectRef idx="0"/>
            <a:fontRef idx="minor"/>
          </p:style>
        </p:sp>
        <p:sp>
          <p:nvSpPr>
            <p:cNvPr id="898" name="Google Shape;1133;p38"/>
            <p:cNvSpPr/>
            <p:nvPr/>
          </p:nvSpPr>
          <p:spPr>
            <a:xfrm flipH="1">
              <a:off x="-1098000" y="2552040"/>
              <a:ext cx="719280" cy="718200"/>
            </a:xfrm>
            <a:custGeom>
              <a:avLst/>
              <a:gdLst/>
              <a:ahLst/>
              <a:rect l="l" t="t" r="r" b="b"/>
              <a:pathLst>
                <a:path w="27895" h="27539">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w="0">
              <a:noFill/>
            </a:ln>
          </p:spPr>
          <p:style>
            <a:lnRef idx="0"/>
            <a:fillRef idx="0"/>
            <a:effectRef idx="0"/>
            <a:fontRef idx="minor"/>
          </p:style>
        </p:sp>
        <p:sp>
          <p:nvSpPr>
            <p:cNvPr id="899" name="Google Shape;1134;p38"/>
            <p:cNvSpPr/>
            <p:nvPr/>
          </p:nvSpPr>
          <p:spPr>
            <a:xfrm flipH="1">
              <a:off x="-100080" y="2912760"/>
              <a:ext cx="611640" cy="522360"/>
            </a:xfrm>
            <a:custGeom>
              <a:avLst/>
              <a:gdLst/>
              <a:ahLst/>
              <a:rect l="l" t="t" r="r" b="b"/>
              <a:pathLst>
                <a:path w="23719" h="20041">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w="0">
              <a:noFill/>
            </a:ln>
          </p:spPr>
          <p:style>
            <a:lnRef idx="0"/>
            <a:fillRef idx="0"/>
            <a:effectRef idx="0"/>
            <a:fontRef idx="minor"/>
          </p:style>
        </p:sp>
        <p:sp>
          <p:nvSpPr>
            <p:cNvPr id="900" name="Google Shape;1135;p38"/>
            <p:cNvSpPr/>
            <p:nvPr/>
          </p:nvSpPr>
          <p:spPr>
            <a:xfrm flipH="1">
              <a:off x="-901800" y="2768400"/>
              <a:ext cx="344160" cy="287280"/>
            </a:xfrm>
            <a:custGeom>
              <a:avLst/>
              <a:gdLst/>
              <a:ahLst/>
              <a:rect l="l" t="t" r="r" b="b"/>
              <a:pathLst>
                <a:path w="13354" h="11037">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w="0">
              <a:noFill/>
            </a:ln>
          </p:spPr>
          <p:style>
            <a:lnRef idx="0"/>
            <a:fillRef idx="0"/>
            <a:effectRef idx="0"/>
            <a:fontRef idx="minor"/>
          </p:style>
        </p:sp>
        <p:sp>
          <p:nvSpPr>
            <p:cNvPr id="901" name="Google Shape;1136;p38"/>
            <p:cNvSpPr/>
            <p:nvPr/>
          </p:nvSpPr>
          <p:spPr>
            <a:xfrm flipH="1">
              <a:off x="1918800" y="1919160"/>
              <a:ext cx="457920" cy="461520"/>
            </a:xfrm>
            <a:custGeom>
              <a:avLst/>
              <a:gdLst/>
              <a:ahLst/>
              <a:rect l="l" t="t" r="r" b="b"/>
              <a:pathLst>
                <a:path w="17769" h="17705">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w="0">
              <a:noFill/>
            </a:ln>
          </p:spPr>
          <p:style>
            <a:lnRef idx="0"/>
            <a:fillRef idx="0"/>
            <a:effectRef idx="0"/>
            <a:fontRef idx="minor"/>
          </p:style>
        </p:sp>
        <p:sp>
          <p:nvSpPr>
            <p:cNvPr id="902" name="Google Shape;1137;p38"/>
            <p:cNvSpPr/>
            <p:nvPr/>
          </p:nvSpPr>
          <p:spPr>
            <a:xfrm flipH="1">
              <a:off x="1565640" y="1869480"/>
              <a:ext cx="323280" cy="323280"/>
            </a:xfrm>
            <a:custGeom>
              <a:avLst/>
              <a:gdLst/>
              <a:ahLst/>
              <a:rect l="l" t="t" r="r" b="b"/>
              <a:pathLst>
                <a:path w="12547" h="12419">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w="0">
              <a:noFill/>
            </a:ln>
          </p:spPr>
          <p:style>
            <a:lnRef idx="0"/>
            <a:fillRef idx="0"/>
            <a:effectRef idx="0"/>
            <a:fontRef idx="minor"/>
          </p:style>
        </p:sp>
        <p:sp>
          <p:nvSpPr>
            <p:cNvPr id="903" name="Google Shape;1138;p38"/>
            <p:cNvSpPr/>
            <p:nvPr/>
          </p:nvSpPr>
          <p:spPr>
            <a:xfrm flipH="1">
              <a:off x="-2475360" y="1914120"/>
              <a:ext cx="1061280" cy="4068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904" name="Google Shape;1139;p38"/>
            <p:cNvSpPr/>
            <p:nvPr/>
          </p:nvSpPr>
          <p:spPr>
            <a:xfrm flipH="1">
              <a:off x="-2475360" y="2057040"/>
              <a:ext cx="1061280" cy="4068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905" name="Google Shape;1140;p38"/>
            <p:cNvSpPr/>
            <p:nvPr/>
          </p:nvSpPr>
          <p:spPr>
            <a:xfrm flipH="1">
              <a:off x="-2475360" y="2200320"/>
              <a:ext cx="1061280" cy="40680"/>
            </a:xfrm>
            <a:custGeom>
              <a:avLst/>
              <a:gdLst/>
              <a:ahLst/>
              <a:rect l="l" t="t" r="r" b="b"/>
              <a:pathLst>
                <a:path w="41141" h="1593">
                  <a:moveTo>
                    <a:pt x="1" y="0"/>
                  </a:moveTo>
                  <a:lnTo>
                    <a:pt x="1" y="1593"/>
                  </a:lnTo>
                  <a:lnTo>
                    <a:pt x="41140" y="1593"/>
                  </a:lnTo>
                  <a:lnTo>
                    <a:pt x="41140" y="0"/>
                  </a:lnTo>
                  <a:close/>
                </a:path>
              </a:pathLst>
            </a:custGeom>
            <a:solidFill>
              <a:schemeClr val="accent1"/>
            </a:solidFill>
            <a:ln w="0">
              <a:noFill/>
            </a:ln>
          </p:spPr>
          <p:style>
            <a:lnRef idx="0"/>
            <a:fillRef idx="0"/>
            <a:effectRef idx="0"/>
            <a:fontRef idx="minor"/>
          </p:style>
        </p:sp>
        <p:sp>
          <p:nvSpPr>
            <p:cNvPr id="906" name="Google Shape;1141;p38"/>
            <p:cNvSpPr/>
            <p:nvPr/>
          </p:nvSpPr>
          <p:spPr>
            <a:xfrm flipH="1">
              <a:off x="-2475360" y="2344680"/>
              <a:ext cx="1061280" cy="41040"/>
            </a:xfrm>
            <a:custGeom>
              <a:avLst/>
              <a:gdLst/>
              <a:ahLst/>
              <a:rect l="l" t="t" r="r" b="b"/>
              <a:pathLst>
                <a:path w="41141" h="1594">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907" name="Google Shape;1142;p38"/>
            <p:cNvSpPr/>
            <p:nvPr/>
          </p:nvSpPr>
          <p:spPr>
            <a:xfrm flipH="1">
              <a:off x="-2475360" y="2487600"/>
              <a:ext cx="1061280" cy="4068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908" name="Google Shape;1143;p38"/>
            <p:cNvSpPr/>
            <p:nvPr/>
          </p:nvSpPr>
          <p:spPr>
            <a:xfrm flipH="1">
              <a:off x="-2475360" y="2630520"/>
              <a:ext cx="1061280" cy="4068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909" name="Google Shape;1144;p38"/>
            <p:cNvSpPr/>
            <p:nvPr/>
          </p:nvSpPr>
          <p:spPr>
            <a:xfrm flipH="1">
              <a:off x="-2475360" y="2773440"/>
              <a:ext cx="1061280" cy="40680"/>
            </a:xfrm>
            <a:custGeom>
              <a:avLst/>
              <a:gdLst/>
              <a:ahLst/>
              <a:rect l="l" t="t" r="r" b="b"/>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sp>
        <p:sp>
          <p:nvSpPr>
            <p:cNvPr id="910" name="Google Shape;1145;p38"/>
            <p:cNvSpPr/>
            <p:nvPr/>
          </p:nvSpPr>
          <p:spPr>
            <a:xfrm flipH="1">
              <a:off x="-2475360" y="2916720"/>
              <a:ext cx="1061280" cy="40680"/>
            </a:xfrm>
            <a:custGeom>
              <a:avLst/>
              <a:gdLst/>
              <a:ahLst/>
              <a:rect l="l" t="t" r="r" b="b"/>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sp>
        <p:sp>
          <p:nvSpPr>
            <p:cNvPr id="911" name="Google Shape;1146;p38"/>
            <p:cNvSpPr/>
            <p:nvPr/>
          </p:nvSpPr>
          <p:spPr>
            <a:xfrm flipH="1">
              <a:off x="-2475360" y="3059640"/>
              <a:ext cx="1061280" cy="40680"/>
            </a:xfrm>
            <a:custGeom>
              <a:avLst/>
              <a:gdLst/>
              <a:ahLst/>
              <a:rect l="l" t="t" r="r" b="b"/>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sp>
        <p:sp>
          <p:nvSpPr>
            <p:cNvPr id="912" name="Google Shape;1147;p38"/>
            <p:cNvSpPr/>
            <p:nvPr/>
          </p:nvSpPr>
          <p:spPr>
            <a:xfrm flipH="1">
              <a:off x="-2475360" y="3202560"/>
              <a:ext cx="1061280" cy="4068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913" name="Google Shape;1148;p38"/>
            <p:cNvSpPr/>
            <p:nvPr/>
          </p:nvSpPr>
          <p:spPr>
            <a:xfrm flipH="1">
              <a:off x="-2475360" y="3345480"/>
              <a:ext cx="1061280" cy="4068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914" name="Google Shape;1149;p38"/>
            <p:cNvSpPr/>
            <p:nvPr/>
          </p:nvSpPr>
          <p:spPr>
            <a:xfrm flipH="1">
              <a:off x="-2475360" y="3488400"/>
              <a:ext cx="1061280" cy="40680"/>
            </a:xfrm>
            <a:custGeom>
              <a:avLst/>
              <a:gdLst/>
              <a:ahLst/>
              <a:rect l="l" t="t" r="r" b="b"/>
              <a:pathLst>
                <a:path w="41141" h="1593">
                  <a:moveTo>
                    <a:pt x="1" y="0"/>
                  </a:moveTo>
                  <a:lnTo>
                    <a:pt x="1" y="1593"/>
                  </a:lnTo>
                  <a:lnTo>
                    <a:pt x="41140" y="1593"/>
                  </a:lnTo>
                  <a:lnTo>
                    <a:pt x="41140" y="0"/>
                  </a:lnTo>
                  <a:close/>
                </a:path>
              </a:pathLst>
            </a:custGeom>
            <a:solidFill>
              <a:schemeClr val="accent1"/>
            </a:solidFill>
            <a:ln w="0">
              <a:noFill/>
            </a:ln>
          </p:spPr>
          <p:style>
            <a:lnRef idx="0"/>
            <a:fillRef idx="0"/>
            <a:effectRef idx="0"/>
            <a:fontRef idx="minor"/>
          </p:style>
        </p:sp>
        <p:sp>
          <p:nvSpPr>
            <p:cNvPr id="915" name="Google Shape;1150;p38"/>
            <p:cNvSpPr/>
            <p:nvPr/>
          </p:nvSpPr>
          <p:spPr>
            <a:xfrm flipH="1">
              <a:off x="-1165320" y="1914120"/>
              <a:ext cx="1833840" cy="40680"/>
            </a:xfrm>
            <a:custGeom>
              <a:avLst/>
              <a:gdLst/>
              <a:ahLst/>
              <a:rect l="l" t="t" r="r" b="b"/>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sp>
        <p:sp>
          <p:nvSpPr>
            <p:cNvPr id="916" name="Google Shape;1151;p38"/>
            <p:cNvSpPr/>
            <p:nvPr/>
          </p:nvSpPr>
          <p:spPr>
            <a:xfrm flipH="1">
              <a:off x="-1165320" y="2057040"/>
              <a:ext cx="1833840" cy="40680"/>
            </a:xfrm>
            <a:custGeom>
              <a:avLst/>
              <a:gdLst/>
              <a:ahLst/>
              <a:rect l="l" t="t" r="r" b="b"/>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sp>
        <p:sp>
          <p:nvSpPr>
            <p:cNvPr id="917" name="Google Shape;1152;p38"/>
            <p:cNvSpPr/>
            <p:nvPr/>
          </p:nvSpPr>
          <p:spPr>
            <a:xfrm flipH="1">
              <a:off x="-1165320" y="2200320"/>
              <a:ext cx="1833840" cy="40680"/>
            </a:xfrm>
            <a:custGeom>
              <a:avLst/>
              <a:gdLst/>
              <a:ahLst/>
              <a:rect l="l" t="t" r="r" b="b"/>
              <a:pathLst>
                <a:path w="71072" h="1593">
                  <a:moveTo>
                    <a:pt x="0" y="0"/>
                  </a:moveTo>
                  <a:lnTo>
                    <a:pt x="0" y="1593"/>
                  </a:lnTo>
                  <a:lnTo>
                    <a:pt x="71071" y="1593"/>
                  </a:lnTo>
                  <a:lnTo>
                    <a:pt x="71071" y="0"/>
                  </a:lnTo>
                  <a:close/>
                </a:path>
              </a:pathLst>
            </a:custGeom>
            <a:solidFill>
              <a:schemeClr val="accent1"/>
            </a:solidFill>
            <a:ln w="0">
              <a:noFill/>
            </a:ln>
          </p:spPr>
          <p:style>
            <a:lnRef idx="0"/>
            <a:fillRef idx="0"/>
            <a:effectRef idx="0"/>
            <a:fontRef idx="minor"/>
          </p:style>
        </p:sp>
        <p:sp>
          <p:nvSpPr>
            <p:cNvPr id="918" name="Google Shape;1153;p38"/>
            <p:cNvSpPr/>
            <p:nvPr/>
          </p:nvSpPr>
          <p:spPr>
            <a:xfrm flipH="1">
              <a:off x="-565200" y="2344680"/>
              <a:ext cx="1234080" cy="41040"/>
            </a:xfrm>
            <a:custGeom>
              <a:avLst/>
              <a:gdLst/>
              <a:ahLst/>
              <a:rect l="l" t="t" r="r" b="b"/>
              <a:pathLst>
                <a:path w="47827" h="1594">
                  <a:moveTo>
                    <a:pt x="0" y="1"/>
                  </a:moveTo>
                  <a:lnTo>
                    <a:pt x="0" y="1593"/>
                  </a:lnTo>
                  <a:lnTo>
                    <a:pt x="47827" y="1593"/>
                  </a:lnTo>
                  <a:lnTo>
                    <a:pt x="47827" y="1"/>
                  </a:lnTo>
                  <a:close/>
                </a:path>
              </a:pathLst>
            </a:custGeom>
            <a:solidFill>
              <a:schemeClr val="accent1"/>
            </a:solidFill>
            <a:ln w="0">
              <a:noFill/>
            </a:ln>
          </p:spPr>
          <p:style>
            <a:lnRef idx="0"/>
            <a:fillRef idx="0"/>
            <a:effectRef idx="0"/>
            <a:fontRef idx="minor"/>
          </p:style>
        </p:sp>
        <p:sp>
          <p:nvSpPr>
            <p:cNvPr id="919" name="Google Shape;1154;p38"/>
            <p:cNvSpPr/>
            <p:nvPr/>
          </p:nvSpPr>
          <p:spPr>
            <a:xfrm flipH="1">
              <a:off x="-2291400" y="1625040"/>
              <a:ext cx="753840" cy="123840"/>
            </a:xfrm>
            <a:custGeom>
              <a:avLst/>
              <a:gdLst/>
              <a:ahLst/>
              <a:rect l="l" t="t" r="r" b="b"/>
              <a:pathLst>
                <a:path w="29232" h="4778">
                  <a:moveTo>
                    <a:pt x="1" y="1"/>
                  </a:moveTo>
                  <a:lnTo>
                    <a:pt x="1" y="4777"/>
                  </a:lnTo>
                  <a:lnTo>
                    <a:pt x="29232" y="4777"/>
                  </a:lnTo>
                  <a:lnTo>
                    <a:pt x="29232" y="1"/>
                  </a:lnTo>
                  <a:close/>
                </a:path>
              </a:pathLst>
            </a:custGeom>
            <a:solidFill>
              <a:schemeClr val="accent1"/>
            </a:solidFill>
            <a:ln w="0">
              <a:noFill/>
            </a:ln>
          </p:spPr>
          <p:style>
            <a:lnRef idx="0"/>
            <a:fillRef idx="0"/>
            <a:effectRef idx="0"/>
            <a:fontRef idx="minor"/>
          </p:style>
        </p:sp>
        <p:sp>
          <p:nvSpPr>
            <p:cNvPr id="920" name="Google Shape;1155;p38"/>
            <p:cNvSpPr/>
            <p:nvPr/>
          </p:nvSpPr>
          <p:spPr>
            <a:xfrm flipH="1">
              <a:off x="-624240" y="1625040"/>
              <a:ext cx="752400" cy="123840"/>
            </a:xfrm>
            <a:custGeom>
              <a:avLst/>
              <a:gdLst/>
              <a:ahLst/>
              <a:rect l="l" t="t" r="r" b="b"/>
              <a:pathLst>
                <a:path w="29168" h="4778">
                  <a:moveTo>
                    <a:pt x="0" y="1"/>
                  </a:moveTo>
                  <a:lnTo>
                    <a:pt x="0" y="4777"/>
                  </a:lnTo>
                  <a:lnTo>
                    <a:pt x="29167" y="4777"/>
                  </a:lnTo>
                  <a:lnTo>
                    <a:pt x="29167" y="1"/>
                  </a:lnTo>
                  <a:close/>
                </a:path>
              </a:pathLst>
            </a:custGeom>
            <a:solidFill>
              <a:schemeClr val="accent1"/>
            </a:solidFill>
            <a:ln w="0">
              <a:noFill/>
            </a:ln>
          </p:spPr>
          <p:style>
            <a:lnRef idx="0"/>
            <a:fillRef idx="0"/>
            <a:effectRef idx="0"/>
            <a:fontRef idx="minor"/>
          </p:style>
        </p:sp>
        <p:sp>
          <p:nvSpPr>
            <p:cNvPr id="921" name="Google Shape;1156;p38"/>
            <p:cNvSpPr/>
            <p:nvPr/>
          </p:nvSpPr>
          <p:spPr>
            <a:xfrm flipH="1">
              <a:off x="1598400" y="3024720"/>
              <a:ext cx="790200" cy="1618200"/>
            </a:xfrm>
            <a:custGeom>
              <a:avLst/>
              <a:gdLst/>
              <a:ahLst/>
              <a:rect l="l" t="t" r="r" b="b"/>
              <a:pathLst>
                <a:path w="30633" h="62029">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w="0">
              <a:noFill/>
            </a:ln>
          </p:spPr>
          <p:style>
            <a:lnRef idx="0"/>
            <a:fillRef idx="0"/>
            <a:effectRef idx="0"/>
            <a:fontRef idx="minor"/>
          </p:style>
        </p:sp>
        <p:sp>
          <p:nvSpPr>
            <p:cNvPr id="922" name="Google Shape;1157;p38"/>
            <p:cNvSpPr/>
            <p:nvPr/>
          </p:nvSpPr>
          <p:spPr>
            <a:xfrm flipH="1">
              <a:off x="1951920" y="4166640"/>
              <a:ext cx="81360" cy="414720"/>
            </a:xfrm>
            <a:custGeom>
              <a:avLst/>
              <a:gdLst/>
              <a:ahLst/>
              <a:rect l="l" t="t" r="r" b="b"/>
              <a:pathLst>
                <a:path w="3185" h="15922">
                  <a:moveTo>
                    <a:pt x="0" y="1"/>
                  </a:moveTo>
                  <a:lnTo>
                    <a:pt x="0" y="15922"/>
                  </a:lnTo>
                  <a:lnTo>
                    <a:pt x="3185" y="15922"/>
                  </a:lnTo>
                  <a:lnTo>
                    <a:pt x="3185" y="1"/>
                  </a:lnTo>
                  <a:close/>
                </a:path>
              </a:pathLst>
            </a:custGeom>
            <a:solidFill>
              <a:schemeClr val="accent1"/>
            </a:solidFill>
            <a:ln w="0">
              <a:noFill/>
            </a:ln>
          </p:spPr>
          <p:style>
            <a:lnRef idx="0"/>
            <a:fillRef idx="0"/>
            <a:effectRef idx="0"/>
            <a:fontRef idx="minor"/>
          </p:style>
        </p:sp>
        <p:sp>
          <p:nvSpPr>
            <p:cNvPr id="923" name="Google Shape;1158;p38"/>
            <p:cNvSpPr/>
            <p:nvPr/>
          </p:nvSpPr>
          <p:spPr>
            <a:xfrm flipH="1">
              <a:off x="301320" y="323640"/>
              <a:ext cx="219600" cy="223560"/>
            </a:xfrm>
            <a:custGeom>
              <a:avLst/>
              <a:gdLst/>
              <a:ahLst/>
              <a:rect l="l" t="t" r="r" b="b"/>
              <a:pathLst>
                <a:path w="8535" h="8598">
                  <a:moveTo>
                    <a:pt x="1" y="0"/>
                  </a:moveTo>
                  <a:lnTo>
                    <a:pt x="1" y="8598"/>
                  </a:lnTo>
                  <a:lnTo>
                    <a:pt x="8534" y="8598"/>
                  </a:lnTo>
                  <a:lnTo>
                    <a:pt x="8534" y="0"/>
                  </a:lnTo>
                  <a:close/>
                </a:path>
              </a:pathLst>
            </a:custGeom>
            <a:solidFill>
              <a:schemeClr val="accent1"/>
            </a:solidFill>
            <a:ln w="0">
              <a:noFill/>
            </a:ln>
          </p:spPr>
          <p:style>
            <a:lnRef idx="0"/>
            <a:fillRef idx="0"/>
            <a:effectRef idx="0"/>
            <a:fontRef idx="minor"/>
          </p:style>
        </p:sp>
        <p:sp>
          <p:nvSpPr>
            <p:cNvPr id="924" name="Google Shape;1159;p38"/>
            <p:cNvSpPr/>
            <p:nvPr/>
          </p:nvSpPr>
          <p:spPr>
            <a:xfrm flipH="1">
              <a:off x="-65520" y="323640"/>
              <a:ext cx="219600" cy="223560"/>
            </a:xfrm>
            <a:custGeom>
              <a:avLst/>
              <a:gdLst/>
              <a:ahLst/>
              <a:rect l="l" t="t" r="r" b="b"/>
              <a:pathLst>
                <a:path w="8534" h="8598">
                  <a:moveTo>
                    <a:pt x="0" y="0"/>
                  </a:moveTo>
                  <a:lnTo>
                    <a:pt x="0" y="8598"/>
                  </a:lnTo>
                  <a:lnTo>
                    <a:pt x="8534" y="8598"/>
                  </a:lnTo>
                  <a:lnTo>
                    <a:pt x="8534" y="0"/>
                  </a:lnTo>
                  <a:close/>
                </a:path>
              </a:pathLst>
            </a:custGeom>
            <a:solidFill>
              <a:schemeClr val="accent1"/>
            </a:solidFill>
            <a:ln w="0">
              <a:noFill/>
            </a:ln>
          </p:spPr>
          <p:style>
            <a:lnRef idx="0"/>
            <a:fillRef idx="0"/>
            <a:effectRef idx="0"/>
            <a:fontRef idx="minor"/>
          </p:style>
        </p:sp>
        <p:sp>
          <p:nvSpPr>
            <p:cNvPr id="925" name="Google Shape;1160;p38"/>
            <p:cNvSpPr/>
            <p:nvPr/>
          </p:nvSpPr>
          <p:spPr>
            <a:xfrm flipH="1">
              <a:off x="-432000" y="323640"/>
              <a:ext cx="219600" cy="223560"/>
            </a:xfrm>
            <a:custGeom>
              <a:avLst/>
              <a:gdLst/>
              <a:ahLst/>
              <a:rect l="l" t="t" r="r" b="b"/>
              <a:pathLst>
                <a:path w="8535" h="8598">
                  <a:moveTo>
                    <a:pt x="1" y="0"/>
                  </a:moveTo>
                  <a:lnTo>
                    <a:pt x="1" y="8598"/>
                  </a:lnTo>
                  <a:lnTo>
                    <a:pt x="8534" y="8598"/>
                  </a:lnTo>
                  <a:lnTo>
                    <a:pt x="8534" y="0"/>
                  </a:lnTo>
                  <a:close/>
                </a:path>
              </a:pathLst>
            </a:custGeom>
            <a:solidFill>
              <a:schemeClr val="accent1"/>
            </a:solidFill>
            <a:ln w="0">
              <a:noFill/>
            </a:ln>
          </p:spPr>
          <p:style>
            <a:lnRef idx="0"/>
            <a:fillRef idx="0"/>
            <a:effectRef idx="0"/>
            <a:fontRef idx="minor"/>
          </p:style>
        </p:sp>
        <p:sp>
          <p:nvSpPr>
            <p:cNvPr id="926" name="Google Shape;1161;p38"/>
            <p:cNvSpPr/>
            <p:nvPr/>
          </p:nvSpPr>
          <p:spPr>
            <a:xfrm flipH="1">
              <a:off x="-615960" y="203760"/>
              <a:ext cx="1321200" cy="462960"/>
            </a:xfrm>
            <a:custGeom>
              <a:avLst/>
              <a:gdLst/>
              <a:ahLst/>
              <a:rect l="l" t="t" r="r" b="b"/>
              <a:pathLst>
                <a:path w="51203" h="17768">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w="0">
              <a:noFill/>
            </a:ln>
          </p:spPr>
          <p:style>
            <a:lnRef idx="0"/>
            <a:fillRef idx="0"/>
            <a:effectRef idx="0"/>
            <a:fontRef idx="minor"/>
          </p:style>
        </p:sp>
        <p:sp>
          <p:nvSpPr>
            <p:cNvPr id="927" name="Google Shape;1162;p38"/>
            <p:cNvSpPr/>
            <p:nvPr/>
          </p:nvSpPr>
          <p:spPr>
            <a:xfrm flipH="1">
              <a:off x="-3256560" y="-117360"/>
              <a:ext cx="1184760" cy="400320"/>
            </a:xfrm>
            <a:custGeom>
              <a:avLst/>
              <a:gdLst/>
              <a:ahLst/>
              <a:rect l="l" t="t" r="r" b="b"/>
              <a:pathLst>
                <a:path w="45917" h="15364">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w="0">
              <a:noFill/>
            </a:ln>
          </p:spPr>
          <p:style>
            <a:lnRef idx="0"/>
            <a:fillRef idx="0"/>
            <a:effectRef idx="0"/>
            <a:fontRef idx="minor"/>
          </p:style>
        </p:sp>
        <p:sp>
          <p:nvSpPr>
            <p:cNvPr id="928" name="Google Shape;1163;p38"/>
            <p:cNvSpPr/>
            <p:nvPr/>
          </p:nvSpPr>
          <p:spPr>
            <a:xfrm flipH="1">
              <a:off x="-2639880" y="1616760"/>
              <a:ext cx="167040" cy="140760"/>
            </a:xfrm>
            <a:custGeom>
              <a:avLst/>
              <a:gdLst/>
              <a:ahLst/>
              <a:rect l="l" t="t" r="r" b="b"/>
              <a:pathLst>
                <a:path w="6496" h="5414">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w="0">
              <a:noFill/>
            </a:ln>
          </p:spPr>
          <p:style>
            <a:lnRef idx="0"/>
            <a:fillRef idx="0"/>
            <a:effectRef idx="0"/>
            <a:fontRef idx="minor"/>
          </p:style>
        </p:sp>
        <p:sp>
          <p:nvSpPr>
            <p:cNvPr id="929" name="Google Shape;1164;p38"/>
            <p:cNvSpPr/>
            <p:nvPr/>
          </p:nvSpPr>
          <p:spPr>
            <a:xfrm flipH="1">
              <a:off x="159840" y="3834000"/>
              <a:ext cx="138960" cy="120600"/>
            </a:xfrm>
            <a:custGeom>
              <a:avLst/>
              <a:gdLst/>
              <a:ahLst/>
              <a:rect l="l" t="t" r="r" b="b"/>
              <a:pathLst>
                <a:path w="5415" h="4650">
                  <a:moveTo>
                    <a:pt x="2739" y="1"/>
                  </a:moveTo>
                  <a:lnTo>
                    <a:pt x="1" y="4650"/>
                  </a:lnTo>
                  <a:lnTo>
                    <a:pt x="5414" y="4650"/>
                  </a:lnTo>
                  <a:lnTo>
                    <a:pt x="2739" y="1"/>
                  </a:lnTo>
                  <a:close/>
                </a:path>
              </a:pathLst>
            </a:custGeom>
            <a:solidFill>
              <a:schemeClr val="accent1"/>
            </a:solidFill>
            <a:ln w="0">
              <a:noFill/>
            </a:ln>
          </p:spPr>
          <p:style>
            <a:lnRef idx="0"/>
            <a:fillRef idx="0"/>
            <a:effectRef idx="0"/>
            <a:fontRef idx="minor"/>
          </p:style>
        </p:sp>
        <p:sp>
          <p:nvSpPr>
            <p:cNvPr id="930" name="Google Shape;1165;p38"/>
            <p:cNvSpPr/>
            <p:nvPr/>
          </p:nvSpPr>
          <p:spPr>
            <a:xfrm flipH="1">
              <a:off x="306000" y="1616760"/>
              <a:ext cx="168480" cy="140760"/>
            </a:xfrm>
            <a:custGeom>
              <a:avLst/>
              <a:gdLst/>
              <a:ahLst/>
              <a:rect l="l" t="t" r="r" b="b"/>
              <a:pathLst>
                <a:path w="6561" h="5414">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w="0">
              <a:noFill/>
            </a:ln>
          </p:spPr>
          <p:style>
            <a:lnRef idx="0"/>
            <a:fillRef idx="0"/>
            <a:effectRef idx="0"/>
            <a:fontRef idx="minor"/>
          </p:style>
        </p:sp>
        <p:sp>
          <p:nvSpPr>
            <p:cNvPr id="931" name="Google Shape;1166;p38"/>
            <p:cNvSpPr/>
            <p:nvPr/>
          </p:nvSpPr>
          <p:spPr>
            <a:xfrm flipH="1">
              <a:off x="1279440" y="2246760"/>
              <a:ext cx="250920" cy="216720"/>
            </a:xfrm>
            <a:custGeom>
              <a:avLst/>
              <a:gdLst/>
              <a:ahLst/>
              <a:rect l="l" t="t" r="r" b="b"/>
              <a:pathLst>
                <a:path w="9745" h="8337">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w="0">
              <a:noFill/>
            </a:ln>
          </p:spPr>
          <p:style>
            <a:lnRef idx="0"/>
            <a:fillRef idx="0"/>
            <a:effectRef idx="0"/>
            <a:fontRef idx="minor"/>
          </p:style>
        </p:sp>
        <p:sp>
          <p:nvSpPr>
            <p:cNvPr id="932" name="Google Shape;1167;p38"/>
            <p:cNvSpPr/>
            <p:nvPr/>
          </p:nvSpPr>
          <p:spPr>
            <a:xfrm flipH="1">
              <a:off x="-2085840" y="1317240"/>
              <a:ext cx="250920" cy="217440"/>
            </a:xfrm>
            <a:custGeom>
              <a:avLst/>
              <a:gdLst/>
              <a:ahLst/>
              <a:rect l="l" t="t" r="r" b="b"/>
              <a:pathLst>
                <a:path w="9745" h="8356">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w="0">
              <a:noFill/>
            </a:ln>
          </p:spPr>
          <p:style>
            <a:lnRef idx="0"/>
            <a:fillRef idx="0"/>
            <a:effectRef idx="0"/>
            <a:fontRef idx="minor"/>
          </p:style>
        </p:sp>
        <p:sp>
          <p:nvSpPr>
            <p:cNvPr id="933" name="Google Shape;1168;p38"/>
            <p:cNvSpPr/>
            <p:nvPr/>
          </p:nvSpPr>
          <p:spPr>
            <a:xfrm flipH="1">
              <a:off x="-2347200" y="1317240"/>
              <a:ext cx="250920" cy="217440"/>
            </a:xfrm>
            <a:custGeom>
              <a:avLst/>
              <a:gdLst/>
              <a:ahLst/>
              <a:rect l="l" t="t" r="r" b="b"/>
              <a:pathLst>
                <a:path w="9745" h="8356">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w="0">
              <a:noFill/>
            </a:ln>
          </p:spPr>
          <p:style>
            <a:lnRef idx="0"/>
            <a:fillRef idx="0"/>
            <a:effectRef idx="0"/>
            <a:fontRef idx="minor"/>
          </p:style>
        </p:sp>
        <p:sp>
          <p:nvSpPr>
            <p:cNvPr id="934" name="Google Shape;1169;p38"/>
            <p:cNvSpPr/>
            <p:nvPr/>
          </p:nvSpPr>
          <p:spPr>
            <a:xfrm flipH="1">
              <a:off x="-4239360" y="1968840"/>
              <a:ext cx="250920" cy="217440"/>
            </a:xfrm>
            <a:custGeom>
              <a:avLst/>
              <a:gdLst/>
              <a:ahLst/>
              <a:rect l="l" t="t" r="r" b="b"/>
              <a:pathLst>
                <a:path w="9745" h="8354">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w="0">
              <a:noFill/>
            </a:ln>
          </p:spPr>
          <p:style>
            <a:lnRef idx="0"/>
            <a:fillRef idx="0"/>
            <a:effectRef idx="0"/>
            <a:fontRef idx="minor"/>
          </p:style>
        </p:sp>
        <p:sp>
          <p:nvSpPr>
            <p:cNvPr id="935" name="Google Shape;1170;p38"/>
            <p:cNvSpPr/>
            <p:nvPr/>
          </p:nvSpPr>
          <p:spPr>
            <a:xfrm flipH="1">
              <a:off x="-3063960" y="2465280"/>
              <a:ext cx="203040" cy="174600"/>
            </a:xfrm>
            <a:custGeom>
              <a:avLst/>
              <a:gdLst/>
              <a:ahLst/>
              <a:rect l="l" t="t" r="r" b="b"/>
              <a:pathLst>
                <a:path w="7898" h="6721">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w="0">
              <a:noFill/>
            </a:ln>
          </p:spPr>
          <p:style>
            <a:lnRef idx="0"/>
            <a:fillRef idx="0"/>
            <a:effectRef idx="0"/>
            <a:fontRef idx="minor"/>
          </p:style>
        </p:sp>
        <p:sp>
          <p:nvSpPr>
            <p:cNvPr id="936" name="Google Shape;1171;p38"/>
            <p:cNvSpPr/>
            <p:nvPr/>
          </p:nvSpPr>
          <p:spPr>
            <a:xfrm flipH="1">
              <a:off x="-3144600" y="595800"/>
              <a:ext cx="203040" cy="176040"/>
            </a:xfrm>
            <a:custGeom>
              <a:avLst/>
              <a:gdLst/>
              <a:ahLst/>
              <a:rect l="l" t="t" r="r" b="b"/>
              <a:pathLst>
                <a:path w="7897" h="6769">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w="0">
              <a:noFill/>
            </a:ln>
          </p:spPr>
          <p:style>
            <a:lnRef idx="0"/>
            <a:fillRef idx="0"/>
            <a:effectRef idx="0"/>
            <a:fontRef idx="minor"/>
          </p:style>
        </p:sp>
        <p:sp>
          <p:nvSpPr>
            <p:cNvPr id="937" name="Google Shape;1172;p38"/>
            <p:cNvSpPr/>
            <p:nvPr/>
          </p:nvSpPr>
          <p:spPr>
            <a:xfrm flipH="1">
              <a:off x="-3412440" y="595800"/>
              <a:ext cx="203040" cy="176040"/>
            </a:xfrm>
            <a:custGeom>
              <a:avLst/>
              <a:gdLst/>
              <a:ahLst/>
              <a:rect l="l" t="t" r="r" b="b"/>
              <a:pathLst>
                <a:path w="7898" h="6769">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w="0">
              <a:noFill/>
            </a:ln>
          </p:spPr>
          <p:style>
            <a:lnRef idx="0"/>
            <a:fillRef idx="0"/>
            <a:effectRef idx="0"/>
            <a:fontRef idx="minor"/>
          </p:style>
        </p:sp>
        <p:sp>
          <p:nvSpPr>
            <p:cNvPr id="938" name="Google Shape;1173;p38"/>
            <p:cNvSpPr/>
            <p:nvPr/>
          </p:nvSpPr>
          <p:spPr>
            <a:xfrm flipH="1">
              <a:off x="-270720" y="4679280"/>
              <a:ext cx="203040" cy="176400"/>
            </a:xfrm>
            <a:custGeom>
              <a:avLst/>
              <a:gdLst/>
              <a:ahLst/>
              <a:rect l="l" t="t" r="r" b="b"/>
              <a:pathLst>
                <a:path w="7898" h="6783">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w="0">
              <a:noFill/>
            </a:ln>
          </p:spPr>
          <p:style>
            <a:lnRef idx="0"/>
            <a:fillRef idx="0"/>
            <a:effectRef idx="0"/>
            <a:fontRef idx="minor"/>
          </p:style>
        </p:sp>
        <p:sp>
          <p:nvSpPr>
            <p:cNvPr id="939" name="Google Shape;1174;p38"/>
            <p:cNvSpPr/>
            <p:nvPr/>
          </p:nvSpPr>
          <p:spPr>
            <a:xfrm flipH="1">
              <a:off x="-537120" y="4679280"/>
              <a:ext cx="203040" cy="176400"/>
            </a:xfrm>
            <a:custGeom>
              <a:avLst/>
              <a:gdLst/>
              <a:ahLst/>
              <a:rect l="l" t="t" r="r" b="b"/>
              <a:pathLst>
                <a:path w="7898" h="6783">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w="0">
              <a:noFill/>
            </a:ln>
          </p:spPr>
          <p:style>
            <a:lnRef idx="0"/>
            <a:fillRef idx="0"/>
            <a:effectRef idx="0"/>
            <a:fontRef idx="minor"/>
          </p:style>
        </p:sp>
        <p:sp>
          <p:nvSpPr>
            <p:cNvPr id="940" name="Google Shape;1175;p38"/>
            <p:cNvSpPr/>
            <p:nvPr/>
          </p:nvSpPr>
          <p:spPr>
            <a:xfrm flipH="1">
              <a:off x="-3677400" y="595800"/>
              <a:ext cx="201600" cy="176040"/>
            </a:xfrm>
            <a:custGeom>
              <a:avLst/>
              <a:gdLst/>
              <a:ahLst/>
              <a:rect l="l" t="t" r="r" b="b"/>
              <a:pathLst>
                <a:path w="7834" h="6769">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w="0">
              <a:noFill/>
            </a:ln>
          </p:spPr>
          <p:style>
            <a:lnRef idx="0"/>
            <a:fillRef idx="0"/>
            <a:effectRef idx="0"/>
            <a:fontRef idx="minor"/>
          </p:style>
        </p:sp>
        <p:sp>
          <p:nvSpPr>
            <p:cNvPr id="941" name="Google Shape;1176;p38"/>
            <p:cNvSpPr/>
            <p:nvPr/>
          </p:nvSpPr>
          <p:spPr>
            <a:xfrm flipH="1">
              <a:off x="-1056600" y="481320"/>
              <a:ext cx="203040" cy="174600"/>
            </a:xfrm>
            <a:custGeom>
              <a:avLst/>
              <a:gdLst/>
              <a:ahLst/>
              <a:rect l="l" t="t" r="r" b="b"/>
              <a:pathLst>
                <a:path w="7898" h="6721">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w="0">
              <a:noFill/>
            </a:ln>
          </p:spPr>
          <p:style>
            <a:lnRef idx="0"/>
            <a:fillRef idx="0"/>
            <a:effectRef idx="0"/>
            <a:fontRef idx="minor"/>
          </p:style>
        </p:sp>
        <p:sp>
          <p:nvSpPr>
            <p:cNvPr id="942" name="Google Shape;1177;p38"/>
            <p:cNvSpPr/>
            <p:nvPr/>
          </p:nvSpPr>
          <p:spPr>
            <a:xfrm flipH="1">
              <a:off x="-878760" y="4356000"/>
              <a:ext cx="296280" cy="216360"/>
            </a:xfrm>
            <a:custGeom>
              <a:avLst/>
              <a:gdLst/>
              <a:ahLst/>
              <a:rect l="l" t="t" r="r" b="b"/>
              <a:pathLst>
                <a:path w="11510" h="8315">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w="0">
              <a:noFill/>
            </a:ln>
          </p:spPr>
          <p:style>
            <a:lnRef idx="0"/>
            <a:fillRef idx="0"/>
            <a:effectRef idx="0"/>
            <a:fontRef idx="minor"/>
          </p:style>
        </p:sp>
        <p:sp>
          <p:nvSpPr>
            <p:cNvPr id="943" name="Google Shape;1178;p38"/>
            <p:cNvSpPr/>
            <p:nvPr/>
          </p:nvSpPr>
          <p:spPr>
            <a:xfrm flipH="1">
              <a:off x="1282680" y="2504160"/>
              <a:ext cx="209880" cy="1523520"/>
            </a:xfrm>
            <a:custGeom>
              <a:avLst/>
              <a:gdLst/>
              <a:ahLst/>
              <a:rect l="l" t="t" r="r" b="b"/>
              <a:pathLst>
                <a:path w="8152" h="58399">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w="0">
              <a:noFill/>
            </a:ln>
          </p:spPr>
          <p:style>
            <a:lnRef idx="0"/>
            <a:fillRef idx="0"/>
            <a:effectRef idx="0"/>
            <a:fontRef idx="minor"/>
          </p:style>
        </p:sp>
        <p:sp>
          <p:nvSpPr>
            <p:cNvPr id="944" name="Google Shape;1179;p38"/>
            <p:cNvSpPr/>
            <p:nvPr/>
          </p:nvSpPr>
          <p:spPr>
            <a:xfrm flipH="1">
              <a:off x="-1354320" y="515160"/>
              <a:ext cx="137520" cy="163440"/>
            </a:xfrm>
            <a:custGeom>
              <a:avLst/>
              <a:gdLst/>
              <a:ahLst/>
              <a:rect l="l" t="t" r="r" b="b"/>
              <a:pathLst>
                <a:path w="5350" h="629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w="0">
              <a:noFill/>
            </a:ln>
          </p:spPr>
          <p:style>
            <a:lnRef idx="0"/>
            <a:fillRef idx="0"/>
            <a:effectRef idx="0"/>
            <a:fontRef idx="minor"/>
          </p:style>
        </p:sp>
        <p:sp>
          <p:nvSpPr>
            <p:cNvPr id="945" name="Google Shape;1180;p38"/>
            <p:cNvSpPr/>
            <p:nvPr/>
          </p:nvSpPr>
          <p:spPr>
            <a:xfrm flipH="1">
              <a:off x="-3956760" y="1638360"/>
              <a:ext cx="837720" cy="779040"/>
            </a:xfrm>
            <a:custGeom>
              <a:avLst/>
              <a:gdLst/>
              <a:ahLst/>
              <a:rect l="l" t="t" r="r" b="b"/>
              <a:pathLst>
                <a:path w="32480" h="29869">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w="0">
              <a:noFill/>
            </a:ln>
          </p:spPr>
          <p:style>
            <a:lnRef idx="0"/>
            <a:fillRef idx="0"/>
            <a:effectRef idx="0"/>
            <a:fontRef idx="minor"/>
          </p:style>
        </p:sp>
        <p:sp>
          <p:nvSpPr>
            <p:cNvPr id="946" name="Google Shape;1181;p38"/>
            <p:cNvSpPr/>
            <p:nvPr/>
          </p:nvSpPr>
          <p:spPr>
            <a:xfrm>
              <a:off x="1176480" y="678600"/>
              <a:ext cx="1081080" cy="779040"/>
            </a:xfrm>
            <a:custGeom>
              <a:avLst/>
              <a:gdLst/>
              <a:ahLst/>
              <a:rect l="l" t="t" r="r" b="b"/>
              <a:pathLst>
                <a:path w="38849" h="2986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w="0">
              <a:noFill/>
            </a:ln>
          </p:spPr>
          <p:style>
            <a:lnRef idx="0"/>
            <a:fillRef idx="0"/>
            <a:effectRef idx="0"/>
            <a:fontRef idx="minor"/>
          </p:style>
        </p:sp>
        <p:sp>
          <p:nvSpPr>
            <p:cNvPr id="947" name="Google Shape;1182;p38"/>
            <p:cNvSpPr/>
            <p:nvPr/>
          </p:nvSpPr>
          <p:spPr>
            <a:xfrm flipH="1">
              <a:off x="-3103560" y="3006360"/>
              <a:ext cx="254160" cy="1601640"/>
            </a:xfrm>
            <a:custGeom>
              <a:avLst/>
              <a:gdLst/>
              <a:ahLst/>
              <a:rect l="l" t="t" r="r" b="b"/>
              <a:pathLst>
                <a:path w="9872" h="6139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w="0">
              <a:noFill/>
            </a:ln>
          </p:spPr>
          <p:style>
            <a:lnRef idx="0"/>
            <a:fillRef idx="0"/>
            <a:effectRef idx="0"/>
            <a:fontRef idx="minor"/>
          </p:style>
        </p:sp>
        <p:sp>
          <p:nvSpPr>
            <p:cNvPr id="948" name="Google Shape;1183;p38"/>
            <p:cNvSpPr/>
            <p:nvPr/>
          </p:nvSpPr>
          <p:spPr>
            <a:xfrm flipH="1">
              <a:off x="-3448800" y="2950560"/>
              <a:ext cx="135360" cy="76680"/>
            </a:xfrm>
            <a:custGeom>
              <a:avLst/>
              <a:gdLst/>
              <a:ahLst/>
              <a:rect l="l" t="t" r="r" b="b"/>
              <a:pathLst>
                <a:path w="5267" h="29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w="0">
              <a:noFill/>
            </a:ln>
          </p:spPr>
          <p:style>
            <a:lnRef idx="0"/>
            <a:fillRef idx="0"/>
            <a:effectRef idx="0"/>
            <a:fontRef idx="minor"/>
          </p:style>
        </p:sp>
        <p:sp>
          <p:nvSpPr>
            <p:cNvPr id="949" name="Google Shape;1184;p38"/>
            <p:cNvSpPr/>
            <p:nvPr/>
          </p:nvSpPr>
          <p:spPr>
            <a:xfrm flipH="1">
              <a:off x="-3956760" y="3726000"/>
              <a:ext cx="162000" cy="183960"/>
            </a:xfrm>
            <a:custGeom>
              <a:avLst/>
              <a:gdLst/>
              <a:ahLst/>
              <a:rect l="l" t="t" r="r" b="b"/>
              <a:pathLst>
                <a:path w="6305" h="707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w="0">
              <a:noFill/>
            </a:ln>
          </p:spPr>
          <p:style>
            <a:lnRef idx="0"/>
            <a:fillRef idx="0"/>
            <a:effectRef idx="0"/>
            <a:fontRef idx="minor"/>
          </p:style>
        </p:sp>
        <p:sp>
          <p:nvSpPr>
            <p:cNvPr id="950" name="Google Shape;1185;p38"/>
            <p:cNvSpPr/>
            <p:nvPr/>
          </p:nvSpPr>
          <p:spPr>
            <a:xfrm flipH="1">
              <a:off x="-3790800" y="3027600"/>
              <a:ext cx="323280" cy="342000"/>
            </a:xfrm>
            <a:custGeom>
              <a:avLst/>
              <a:gdLst/>
              <a:ahLst/>
              <a:rect l="l" t="t" r="r" b="b"/>
              <a:pathLst>
                <a:path w="12547" h="13125">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w="0">
              <a:noFill/>
            </a:ln>
          </p:spPr>
          <p:style>
            <a:lnRef idx="0"/>
            <a:fillRef idx="0"/>
            <a:effectRef idx="0"/>
            <a:fontRef idx="minor"/>
          </p:style>
        </p:sp>
        <p:sp>
          <p:nvSpPr>
            <p:cNvPr id="951" name="Google Shape;1186;p38"/>
            <p:cNvSpPr/>
            <p:nvPr/>
          </p:nvSpPr>
          <p:spPr>
            <a:xfrm flipH="1">
              <a:off x="-3134160" y="2821680"/>
              <a:ext cx="252000" cy="163800"/>
            </a:xfrm>
            <a:custGeom>
              <a:avLst/>
              <a:gdLst/>
              <a:ahLst/>
              <a:rect l="l" t="t" r="r" b="b"/>
              <a:pathLst>
                <a:path w="9788" h="6305">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w="0">
              <a:noFill/>
            </a:ln>
          </p:spPr>
          <p:style>
            <a:lnRef idx="0"/>
            <a:fillRef idx="0"/>
            <a:effectRef idx="0"/>
            <a:fontRef idx="minor"/>
          </p:style>
        </p:sp>
        <p:sp>
          <p:nvSpPr>
            <p:cNvPr id="952" name="Google Shape;1187;p38"/>
            <p:cNvSpPr/>
            <p:nvPr/>
          </p:nvSpPr>
          <p:spPr>
            <a:xfrm flipH="1">
              <a:off x="-3890880" y="3561120"/>
              <a:ext cx="60120" cy="122400"/>
            </a:xfrm>
            <a:custGeom>
              <a:avLst/>
              <a:gdLst/>
              <a:ahLst/>
              <a:rect l="l" t="t" r="r" b="b"/>
              <a:pathLst>
                <a:path w="2353" h="472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w="0">
              <a:noFill/>
            </a:ln>
          </p:spPr>
          <p:style>
            <a:lnRef idx="0"/>
            <a:fillRef idx="0"/>
            <a:effectRef idx="0"/>
            <a:fontRef idx="minor"/>
          </p:style>
        </p:sp>
        <p:sp>
          <p:nvSpPr>
            <p:cNvPr id="953" name="Google Shape;1188;p38"/>
            <p:cNvSpPr/>
            <p:nvPr/>
          </p:nvSpPr>
          <p:spPr>
            <a:xfrm flipH="1">
              <a:off x="-3290760" y="2902320"/>
              <a:ext cx="124200" cy="61560"/>
            </a:xfrm>
            <a:custGeom>
              <a:avLst/>
              <a:gdLst/>
              <a:ahLst/>
              <a:rect l="l" t="t" r="r" b="b"/>
              <a:pathLst>
                <a:path w="4841" h="2386">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w="0">
              <a:noFill/>
            </a:ln>
          </p:spPr>
          <p:style>
            <a:lnRef idx="0"/>
            <a:fillRef idx="0"/>
            <a:effectRef idx="0"/>
            <a:fontRef idx="minor"/>
          </p:style>
        </p:sp>
        <p:sp>
          <p:nvSpPr>
            <p:cNvPr id="954" name="Google Shape;1189;p38"/>
            <p:cNvSpPr/>
            <p:nvPr/>
          </p:nvSpPr>
          <p:spPr>
            <a:xfrm flipH="1">
              <a:off x="-3856320" y="3402720"/>
              <a:ext cx="78480" cy="119880"/>
            </a:xfrm>
            <a:custGeom>
              <a:avLst/>
              <a:gdLst/>
              <a:ahLst/>
              <a:rect l="l" t="t" r="r" b="b"/>
              <a:pathLst>
                <a:path w="3067" h="4621">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w="0">
              <a:noFill/>
            </a:ln>
          </p:spPr>
          <p:style>
            <a:lnRef idx="0"/>
            <a:fillRef idx="0"/>
            <a:effectRef idx="0"/>
            <a:fontRef idx="minor"/>
          </p:style>
        </p:sp>
        <p:sp>
          <p:nvSpPr>
            <p:cNvPr id="955" name="Google Shape;1190;p38"/>
            <p:cNvSpPr/>
            <p:nvPr/>
          </p:nvSpPr>
          <p:spPr>
            <a:xfrm flipH="1">
              <a:off x="2559960" y="1935720"/>
              <a:ext cx="231120" cy="451440"/>
            </a:xfrm>
            <a:custGeom>
              <a:avLst/>
              <a:gdLst/>
              <a:ahLst/>
              <a:rect l="l" t="t" r="r" b="b"/>
              <a:pathLst>
                <a:path w="8980" h="17326">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w="0">
              <a:noFill/>
            </a:ln>
          </p:spPr>
          <p:style>
            <a:lnRef idx="0"/>
            <a:fillRef idx="0"/>
            <a:effectRef idx="0"/>
            <a:fontRef idx="minor"/>
          </p:style>
        </p:sp>
        <p:sp>
          <p:nvSpPr>
            <p:cNvPr id="956" name="Google Shape;1191;p38"/>
            <p:cNvSpPr/>
            <p:nvPr/>
          </p:nvSpPr>
          <p:spPr>
            <a:xfrm flipH="1">
              <a:off x="2512440" y="2580840"/>
              <a:ext cx="93600" cy="112320"/>
            </a:xfrm>
            <a:custGeom>
              <a:avLst/>
              <a:gdLst/>
              <a:ahLst/>
              <a:rect l="l" t="t" r="r" b="b"/>
              <a:pathLst>
                <a:path w="3657" h="4325">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w="0">
              <a:noFill/>
            </a:ln>
          </p:spPr>
          <p:style>
            <a:lnRef idx="0"/>
            <a:fillRef idx="0"/>
            <a:effectRef idx="0"/>
            <a:fontRef idx="minor"/>
          </p:style>
        </p:sp>
        <p:sp>
          <p:nvSpPr>
            <p:cNvPr id="957" name="Google Shape;1192;p38"/>
            <p:cNvSpPr/>
            <p:nvPr/>
          </p:nvSpPr>
          <p:spPr>
            <a:xfrm flipH="1">
              <a:off x="2591280" y="2428560"/>
              <a:ext cx="73440" cy="118080"/>
            </a:xfrm>
            <a:custGeom>
              <a:avLst/>
              <a:gdLst/>
              <a:ahLst/>
              <a:rect l="l" t="t" r="r" b="b"/>
              <a:pathLst>
                <a:path w="2867" h="4556">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w="0">
              <a:noFill/>
            </a:ln>
          </p:spPr>
          <p:style>
            <a:lnRef idx="0"/>
            <a:fillRef idx="0"/>
            <a:effectRef idx="0"/>
            <a:fontRef idx="minor"/>
          </p:style>
        </p:sp>
        <p:sp>
          <p:nvSpPr>
            <p:cNvPr id="958" name="Google Shape;1193;p38"/>
            <p:cNvSpPr/>
            <p:nvPr/>
          </p:nvSpPr>
          <p:spPr>
            <a:xfrm flipH="1">
              <a:off x="2562120" y="1781280"/>
              <a:ext cx="82800" cy="117000"/>
            </a:xfrm>
            <a:custGeom>
              <a:avLst/>
              <a:gdLst/>
              <a:ahLst/>
              <a:rect l="l" t="t" r="r" b="b"/>
              <a:pathLst>
                <a:path w="3232" h="4516">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w="0">
              <a:noFill/>
            </a:ln>
          </p:spPr>
          <p:style>
            <a:lnRef idx="0"/>
            <a:fillRef idx="0"/>
            <a:effectRef idx="0"/>
            <a:fontRef idx="minor"/>
          </p:style>
        </p:sp>
        <p:sp>
          <p:nvSpPr>
            <p:cNvPr id="959" name="Google Shape;1194;p38"/>
            <p:cNvSpPr/>
            <p:nvPr/>
          </p:nvSpPr>
          <p:spPr>
            <a:xfrm flipH="1">
              <a:off x="2274120" y="1425600"/>
              <a:ext cx="229320" cy="231840"/>
            </a:xfrm>
            <a:custGeom>
              <a:avLst/>
              <a:gdLst/>
              <a:ahLst/>
              <a:rect l="l" t="t" r="r" b="b"/>
              <a:pathLst>
                <a:path w="8917" h="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w="0">
              <a:noFill/>
            </a:ln>
          </p:spPr>
          <p:style>
            <a:lnRef idx="0"/>
            <a:fillRef idx="0"/>
            <a:effectRef idx="0"/>
            <a:fontRef idx="minor"/>
          </p:style>
        </p:sp>
        <p:sp>
          <p:nvSpPr>
            <p:cNvPr id="960" name="Google Shape;1195;p38"/>
            <p:cNvSpPr/>
            <p:nvPr/>
          </p:nvSpPr>
          <p:spPr>
            <a:xfrm flipH="1">
              <a:off x="2477880" y="1642680"/>
              <a:ext cx="92880" cy="108000"/>
            </a:xfrm>
            <a:custGeom>
              <a:avLst/>
              <a:gdLst/>
              <a:ahLst/>
              <a:rect l="l" t="t" r="r" b="b"/>
              <a:pathLst>
                <a:path w="3631" h="417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w="0">
              <a:noFill/>
            </a:ln>
          </p:spPr>
          <p:style>
            <a:lnRef idx="0"/>
            <a:fillRef idx="0"/>
            <a:effectRef idx="0"/>
            <a:fontRef idx="minor"/>
          </p:style>
        </p:sp>
        <p:sp>
          <p:nvSpPr>
            <p:cNvPr id="961" name="Google Shape;1196;p38"/>
            <p:cNvSpPr/>
            <p:nvPr/>
          </p:nvSpPr>
          <p:spPr>
            <a:xfrm flipH="1">
              <a:off x="2277360" y="2717280"/>
              <a:ext cx="238680" cy="245160"/>
            </a:xfrm>
            <a:custGeom>
              <a:avLst/>
              <a:gdLst/>
              <a:ahLst/>
              <a:rect l="l" t="t" r="r" b="b"/>
              <a:pathLst>
                <a:path w="9278" h="941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w="0">
              <a:noFill/>
            </a:ln>
          </p:spPr>
          <p:style>
            <a:lnRef idx="0"/>
            <a:fillRef idx="0"/>
            <a:effectRef idx="0"/>
            <a:fontRef idx="minor"/>
          </p:style>
        </p:sp>
        <p:sp>
          <p:nvSpPr>
            <p:cNvPr id="962" name="Google Shape;1197;p38"/>
            <p:cNvSpPr/>
            <p:nvPr/>
          </p:nvSpPr>
          <p:spPr>
            <a:xfrm flipH="1">
              <a:off x="-4343040" y="2674800"/>
              <a:ext cx="89640" cy="111600"/>
            </a:xfrm>
            <a:custGeom>
              <a:avLst/>
              <a:gdLst/>
              <a:ahLst/>
              <a:rect l="l" t="t" r="r" b="b"/>
              <a:pathLst>
                <a:path w="3504" h="4305">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w="0">
              <a:noFill/>
            </a:ln>
          </p:spPr>
          <p:style>
            <a:lnRef idx="0"/>
            <a:fillRef idx="0"/>
            <a:effectRef idx="0"/>
            <a:fontRef idx="minor"/>
          </p:style>
        </p:sp>
        <p:sp>
          <p:nvSpPr>
            <p:cNvPr id="963" name="Google Shape;1198;p38"/>
            <p:cNvSpPr/>
            <p:nvPr/>
          </p:nvSpPr>
          <p:spPr>
            <a:xfrm flipH="1">
              <a:off x="-4405680" y="2521800"/>
              <a:ext cx="73440" cy="119880"/>
            </a:xfrm>
            <a:custGeom>
              <a:avLst/>
              <a:gdLst/>
              <a:ahLst/>
              <a:rect l="l" t="t" r="r" b="b"/>
              <a:pathLst>
                <a:path w="2867" h="4619">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w="0">
              <a:noFill/>
            </a:ln>
          </p:spPr>
          <p:style>
            <a:lnRef idx="0"/>
            <a:fillRef idx="0"/>
            <a:effectRef idx="0"/>
            <a:fontRef idx="minor"/>
          </p:style>
        </p:sp>
        <p:sp>
          <p:nvSpPr>
            <p:cNvPr id="964" name="Google Shape;1199;p38"/>
            <p:cNvSpPr/>
            <p:nvPr/>
          </p:nvSpPr>
          <p:spPr>
            <a:xfrm flipH="1">
              <a:off x="-4250880" y="2812680"/>
              <a:ext cx="232920" cy="244440"/>
            </a:xfrm>
            <a:custGeom>
              <a:avLst/>
              <a:gdLst/>
              <a:ahLst/>
              <a:rect l="l" t="t" r="r" b="b"/>
              <a:pathLst>
                <a:path w="9044" h="9393">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w="0">
              <a:noFill/>
            </a:ln>
          </p:spPr>
          <p:style>
            <a:lnRef idx="0"/>
            <a:fillRef idx="0"/>
            <a:effectRef idx="0"/>
            <a:fontRef idx="minor"/>
          </p:style>
        </p:sp>
        <p:sp>
          <p:nvSpPr>
            <p:cNvPr id="965" name="Google Shape;1200;p38"/>
            <p:cNvSpPr/>
            <p:nvPr/>
          </p:nvSpPr>
          <p:spPr>
            <a:xfrm flipH="1">
              <a:off x="-4532040" y="2030400"/>
              <a:ext cx="229320" cy="453240"/>
            </a:xfrm>
            <a:custGeom>
              <a:avLst/>
              <a:gdLst/>
              <a:ahLst/>
              <a:rect l="l" t="t" r="r" b="b"/>
              <a:pathLst>
                <a:path w="8917" h="1739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w="0">
              <a:noFill/>
            </a:ln>
          </p:spPr>
          <p:style>
            <a:lnRef idx="0"/>
            <a:fillRef idx="0"/>
            <a:effectRef idx="0"/>
            <a:fontRef idx="minor"/>
          </p:style>
        </p:sp>
        <p:sp>
          <p:nvSpPr>
            <p:cNvPr id="966" name="Google Shape;1201;p38"/>
            <p:cNvSpPr/>
            <p:nvPr/>
          </p:nvSpPr>
          <p:spPr>
            <a:xfrm flipH="1">
              <a:off x="-4311720" y="1735920"/>
              <a:ext cx="94680" cy="109440"/>
            </a:xfrm>
            <a:custGeom>
              <a:avLst/>
              <a:gdLst/>
              <a:ahLst/>
              <a:rect l="l" t="t" r="r" b="b"/>
              <a:pathLst>
                <a:path w="3695" h="4217">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w="0">
              <a:noFill/>
            </a:ln>
          </p:spPr>
          <p:style>
            <a:lnRef idx="0"/>
            <a:fillRef idx="0"/>
            <a:effectRef idx="0"/>
            <a:fontRef idx="minor"/>
          </p:style>
        </p:sp>
        <p:sp>
          <p:nvSpPr>
            <p:cNvPr id="967" name="Google Shape;1202;p38"/>
            <p:cNvSpPr/>
            <p:nvPr/>
          </p:nvSpPr>
          <p:spPr>
            <a:xfrm flipH="1">
              <a:off x="-4385880" y="1875600"/>
              <a:ext cx="79920" cy="118080"/>
            </a:xfrm>
            <a:custGeom>
              <a:avLst/>
              <a:gdLst/>
              <a:ahLst/>
              <a:rect l="l" t="t" r="r" b="b"/>
              <a:pathLst>
                <a:path w="3122" h="4545">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w="0">
              <a:noFill/>
            </a:ln>
          </p:spPr>
          <p:style>
            <a:lnRef idx="0"/>
            <a:fillRef idx="0"/>
            <a:effectRef idx="0"/>
            <a:fontRef idx="minor"/>
          </p:style>
        </p:sp>
        <p:sp>
          <p:nvSpPr>
            <p:cNvPr id="968" name="Google Shape;1203;p38"/>
            <p:cNvSpPr/>
            <p:nvPr/>
          </p:nvSpPr>
          <p:spPr>
            <a:xfrm flipH="1">
              <a:off x="-4244400" y="1520280"/>
              <a:ext cx="229320" cy="231840"/>
            </a:xfrm>
            <a:custGeom>
              <a:avLst/>
              <a:gdLst/>
              <a:ahLst/>
              <a:rect l="l" t="t" r="r" b="b"/>
              <a:pathLst>
                <a:path w="8917" h="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w="0">
              <a:noFill/>
            </a:ln>
          </p:spPr>
          <p:style>
            <a:lnRef idx="0"/>
            <a:fillRef idx="0"/>
            <a:effectRef idx="0"/>
            <a:fontRef idx="minor"/>
          </p:style>
        </p:sp>
        <p:sp>
          <p:nvSpPr>
            <p:cNvPr id="969" name="Google Shape;1204;p38"/>
            <p:cNvSpPr/>
            <p:nvPr/>
          </p:nvSpPr>
          <p:spPr>
            <a:xfrm flipH="1">
              <a:off x="1290960" y="4709520"/>
              <a:ext cx="332280" cy="342000"/>
            </a:xfrm>
            <a:custGeom>
              <a:avLst/>
              <a:gdLst/>
              <a:ahLst/>
              <a:rect l="l" t="t" r="r" b="b"/>
              <a:pathLst>
                <a:path w="12897" h="13134">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w="0">
              <a:noFill/>
            </a:ln>
          </p:spPr>
          <p:style>
            <a:lnRef idx="0"/>
            <a:fillRef idx="0"/>
            <a:effectRef idx="0"/>
            <a:fontRef idx="minor"/>
          </p:style>
        </p:sp>
        <p:sp>
          <p:nvSpPr>
            <p:cNvPr id="970" name="Google Shape;1205;p38"/>
            <p:cNvSpPr/>
            <p:nvPr/>
          </p:nvSpPr>
          <p:spPr>
            <a:xfrm flipH="1">
              <a:off x="993240" y="5114160"/>
              <a:ext cx="134280" cy="62280"/>
            </a:xfrm>
            <a:custGeom>
              <a:avLst/>
              <a:gdLst/>
              <a:ahLst/>
              <a:rect l="l" t="t" r="r" b="b"/>
              <a:pathLst>
                <a:path w="5233" h="2414">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w="0">
              <a:noFill/>
            </a:ln>
          </p:spPr>
          <p:style>
            <a:lnRef idx="0"/>
            <a:fillRef idx="0"/>
            <a:effectRef idx="0"/>
            <a:fontRef idx="minor"/>
          </p:style>
        </p:sp>
        <p:sp>
          <p:nvSpPr>
            <p:cNvPr id="971" name="Google Shape;1206;p38"/>
            <p:cNvSpPr/>
            <p:nvPr/>
          </p:nvSpPr>
          <p:spPr>
            <a:xfrm flipH="1">
              <a:off x="1662480" y="4395240"/>
              <a:ext cx="56880" cy="121320"/>
            </a:xfrm>
            <a:custGeom>
              <a:avLst/>
              <a:gdLst/>
              <a:ahLst/>
              <a:rect l="l" t="t" r="r" b="b"/>
              <a:pathLst>
                <a:path w="2235" h="4672">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w="0">
              <a:noFill/>
            </a:ln>
          </p:spPr>
          <p:style>
            <a:lnRef idx="0"/>
            <a:fillRef idx="0"/>
            <a:effectRef idx="0"/>
            <a:fontRef idx="minor"/>
          </p:style>
        </p:sp>
        <p:sp>
          <p:nvSpPr>
            <p:cNvPr id="972" name="Google Shape;1207;p38"/>
            <p:cNvSpPr/>
            <p:nvPr/>
          </p:nvSpPr>
          <p:spPr>
            <a:xfrm flipH="1">
              <a:off x="1609920" y="4556880"/>
              <a:ext cx="76680" cy="119160"/>
            </a:xfrm>
            <a:custGeom>
              <a:avLst/>
              <a:gdLst/>
              <a:ahLst/>
              <a:rect l="l" t="t" r="r" b="b"/>
              <a:pathLst>
                <a:path w="2995" h="459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w="0">
              <a:noFill/>
            </a:ln>
          </p:spPr>
          <p:style>
            <a:lnRef idx="0"/>
            <a:fillRef idx="0"/>
            <a:effectRef idx="0"/>
            <a:fontRef idx="minor"/>
          </p:style>
        </p:sp>
        <p:sp>
          <p:nvSpPr>
            <p:cNvPr id="973" name="Google Shape;1208;p38"/>
            <p:cNvSpPr/>
            <p:nvPr/>
          </p:nvSpPr>
          <p:spPr>
            <a:xfrm flipH="1">
              <a:off x="1621440" y="4168080"/>
              <a:ext cx="162000" cy="185400"/>
            </a:xfrm>
            <a:custGeom>
              <a:avLst/>
              <a:gdLst/>
              <a:ahLst/>
              <a:rect l="l" t="t" r="r" b="b"/>
              <a:pathLst>
                <a:path w="6305" h="7133">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w="0">
              <a:noFill/>
            </a:ln>
          </p:spPr>
          <p:style>
            <a:lnRef idx="0"/>
            <a:fillRef idx="0"/>
            <a:effectRef idx="0"/>
            <a:fontRef idx="minor"/>
          </p:style>
        </p:sp>
        <p:sp>
          <p:nvSpPr>
            <p:cNvPr id="974" name="Google Shape;1209;p38"/>
            <p:cNvSpPr/>
            <p:nvPr/>
          </p:nvSpPr>
          <p:spPr>
            <a:xfrm flipH="1">
              <a:off x="1144440" y="5052240"/>
              <a:ext cx="135000" cy="75960"/>
            </a:xfrm>
            <a:custGeom>
              <a:avLst/>
              <a:gdLst/>
              <a:ahLst/>
              <a:rect l="l" t="t" r="r" b="b"/>
              <a:pathLst>
                <a:path w="5252" h="2934">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w="0">
              <a:noFill/>
            </a:ln>
          </p:spPr>
          <p:style>
            <a:lnRef idx="0"/>
            <a:fillRef idx="0"/>
            <a:effectRef idx="0"/>
            <a:fontRef idx="minor"/>
          </p:style>
        </p:sp>
        <p:sp>
          <p:nvSpPr>
            <p:cNvPr id="975" name="Google Shape;1210;p38"/>
            <p:cNvSpPr/>
            <p:nvPr/>
          </p:nvSpPr>
          <p:spPr>
            <a:xfrm flipH="1">
              <a:off x="712080" y="5094000"/>
              <a:ext cx="244440" cy="163800"/>
            </a:xfrm>
            <a:custGeom>
              <a:avLst/>
              <a:gdLst/>
              <a:ahLst/>
              <a:rect l="l" t="t" r="r" b="b"/>
              <a:pathLst>
                <a:path w="9490" h="6305">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w="0">
              <a:noFill/>
            </a:ln>
          </p:spPr>
          <p:style>
            <a:lnRef idx="0"/>
            <a:fillRef idx="0"/>
            <a:effectRef idx="0"/>
            <a:fontRef idx="minor"/>
          </p:style>
        </p:sp>
        <p:sp>
          <p:nvSpPr>
            <p:cNvPr id="976" name="Google Shape;1211;p38"/>
            <p:cNvSpPr/>
            <p:nvPr/>
          </p:nvSpPr>
          <p:spPr>
            <a:xfrm flipH="1">
              <a:off x="-948240" y="1562040"/>
              <a:ext cx="247680" cy="250200"/>
            </a:xfrm>
            <a:custGeom>
              <a:avLst/>
              <a:gdLst/>
              <a:ahLst/>
              <a:rect l="l" t="t" r="r" b="b"/>
              <a:pathLst>
                <a:path w="9618"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sp>
        <p:sp>
          <p:nvSpPr>
            <p:cNvPr id="977" name="Google Shape;1212;p38"/>
            <p:cNvSpPr/>
            <p:nvPr/>
          </p:nvSpPr>
          <p:spPr>
            <a:xfrm flipH="1">
              <a:off x="-1765440" y="415080"/>
              <a:ext cx="247680" cy="250200"/>
            </a:xfrm>
            <a:custGeom>
              <a:avLst/>
              <a:gdLst/>
              <a:ahLst/>
              <a:rect l="l" t="t" r="r" b="b"/>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sp>
        <p:sp>
          <p:nvSpPr>
            <p:cNvPr id="978" name="Google Shape;1213;p38"/>
            <p:cNvSpPr/>
            <p:nvPr/>
          </p:nvSpPr>
          <p:spPr>
            <a:xfrm flipH="1">
              <a:off x="-2082600" y="415080"/>
              <a:ext cx="247680" cy="250200"/>
            </a:xfrm>
            <a:custGeom>
              <a:avLst/>
              <a:gdLst/>
              <a:ahLst/>
              <a:rect l="l" t="t" r="r" b="b"/>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sp>
        <p:sp>
          <p:nvSpPr>
            <p:cNvPr id="979" name="Google Shape;1214;p38"/>
            <p:cNvSpPr/>
            <p:nvPr/>
          </p:nvSpPr>
          <p:spPr>
            <a:xfrm flipH="1">
              <a:off x="-2703960" y="415080"/>
              <a:ext cx="247680" cy="250200"/>
            </a:xfrm>
            <a:custGeom>
              <a:avLst/>
              <a:gdLst/>
              <a:ahLst/>
              <a:rect l="l" t="t" r="r" b="b"/>
              <a:pathLst>
                <a:path w="9617" h="9618">
                  <a:moveTo>
                    <a:pt x="0" y="1"/>
                  </a:moveTo>
                  <a:lnTo>
                    <a:pt x="0" y="9617"/>
                  </a:lnTo>
                  <a:lnTo>
                    <a:pt x="9617" y="9617"/>
                  </a:lnTo>
                  <a:lnTo>
                    <a:pt x="9617" y="1"/>
                  </a:lnTo>
                  <a:close/>
                </a:path>
              </a:pathLst>
            </a:custGeom>
            <a:solidFill>
              <a:schemeClr val="accent1"/>
            </a:solidFill>
            <a:ln w="0">
              <a:noFill/>
            </a:ln>
          </p:spPr>
          <p:style>
            <a:lnRef idx="0"/>
            <a:fillRef idx="0"/>
            <a:effectRef idx="0"/>
            <a:fontRef idx="minor"/>
          </p:style>
        </p:sp>
        <p:sp>
          <p:nvSpPr>
            <p:cNvPr id="980" name="Google Shape;1215;p38"/>
            <p:cNvSpPr/>
            <p:nvPr/>
          </p:nvSpPr>
          <p:spPr>
            <a:xfrm flipH="1">
              <a:off x="774720" y="4197960"/>
              <a:ext cx="487440" cy="634320"/>
            </a:xfrm>
            <a:custGeom>
              <a:avLst/>
              <a:gdLst/>
              <a:ahLst/>
              <a:rect l="l" t="t" r="r" b="b"/>
              <a:pathLst>
                <a:path w="18915" h="24328">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w="0">
              <a:noFill/>
            </a:ln>
          </p:spPr>
          <p:style>
            <a:lnRef idx="0"/>
            <a:fillRef idx="0"/>
            <a:effectRef idx="0"/>
            <a:fontRef idx="minor"/>
          </p:style>
        </p:sp>
        <p:sp>
          <p:nvSpPr>
            <p:cNvPr id="981" name="Google Shape;1216;p38"/>
            <p:cNvSpPr/>
            <p:nvPr/>
          </p:nvSpPr>
          <p:spPr>
            <a:xfrm flipH="1">
              <a:off x="871560" y="4304520"/>
              <a:ext cx="288720" cy="40680"/>
            </a:xfrm>
            <a:custGeom>
              <a:avLst/>
              <a:gdLst/>
              <a:ahLst/>
              <a:rect l="l" t="t" r="r" b="b"/>
              <a:pathLst>
                <a:path w="11209" h="1593">
                  <a:moveTo>
                    <a:pt x="1" y="0"/>
                  </a:moveTo>
                  <a:lnTo>
                    <a:pt x="1" y="1592"/>
                  </a:lnTo>
                  <a:lnTo>
                    <a:pt x="11209" y="1592"/>
                  </a:lnTo>
                  <a:lnTo>
                    <a:pt x="11209" y="0"/>
                  </a:lnTo>
                  <a:close/>
                </a:path>
              </a:pathLst>
            </a:custGeom>
            <a:solidFill>
              <a:schemeClr val="accent1"/>
            </a:solidFill>
            <a:ln w="0">
              <a:noFill/>
            </a:ln>
          </p:spPr>
          <p:style>
            <a:lnRef idx="0"/>
            <a:fillRef idx="0"/>
            <a:effectRef idx="0"/>
            <a:fontRef idx="minor"/>
          </p:style>
        </p:sp>
        <p:sp>
          <p:nvSpPr>
            <p:cNvPr id="982" name="Google Shape;1217;p38"/>
            <p:cNvSpPr/>
            <p:nvPr/>
          </p:nvSpPr>
          <p:spPr>
            <a:xfrm flipH="1">
              <a:off x="871560" y="4384080"/>
              <a:ext cx="288720" cy="40680"/>
            </a:xfrm>
            <a:custGeom>
              <a:avLst/>
              <a:gdLst/>
              <a:ahLst/>
              <a:rect l="l" t="t" r="r" b="b"/>
              <a:pathLst>
                <a:path w="11209" h="1593">
                  <a:moveTo>
                    <a:pt x="1" y="0"/>
                  </a:moveTo>
                  <a:lnTo>
                    <a:pt x="1" y="1592"/>
                  </a:lnTo>
                  <a:lnTo>
                    <a:pt x="11209" y="1592"/>
                  </a:lnTo>
                  <a:lnTo>
                    <a:pt x="11209" y="0"/>
                  </a:lnTo>
                  <a:close/>
                </a:path>
              </a:pathLst>
            </a:custGeom>
            <a:solidFill>
              <a:schemeClr val="accent1"/>
            </a:solidFill>
            <a:ln w="0">
              <a:noFill/>
            </a:ln>
          </p:spPr>
          <p:style>
            <a:lnRef idx="0"/>
            <a:fillRef idx="0"/>
            <a:effectRef idx="0"/>
            <a:fontRef idx="minor"/>
          </p:style>
        </p:sp>
        <p:sp>
          <p:nvSpPr>
            <p:cNvPr id="983" name="Google Shape;1218;p38"/>
            <p:cNvSpPr/>
            <p:nvPr/>
          </p:nvSpPr>
          <p:spPr>
            <a:xfrm flipH="1">
              <a:off x="932400" y="4464000"/>
              <a:ext cx="227880" cy="41040"/>
            </a:xfrm>
            <a:custGeom>
              <a:avLst/>
              <a:gdLst/>
              <a:ahLst/>
              <a:rect l="l" t="t" r="r" b="b"/>
              <a:pathLst>
                <a:path w="8853" h="1594">
                  <a:moveTo>
                    <a:pt x="1" y="1"/>
                  </a:moveTo>
                  <a:lnTo>
                    <a:pt x="1" y="1593"/>
                  </a:lnTo>
                  <a:lnTo>
                    <a:pt x="8853" y="1593"/>
                  </a:lnTo>
                  <a:lnTo>
                    <a:pt x="8853" y="1"/>
                  </a:lnTo>
                  <a:close/>
                </a:path>
              </a:pathLst>
            </a:custGeom>
            <a:solidFill>
              <a:schemeClr val="accent1"/>
            </a:solidFill>
            <a:ln w="0">
              <a:noFill/>
            </a:ln>
          </p:spPr>
          <p:style>
            <a:lnRef idx="0"/>
            <a:fillRef idx="0"/>
            <a:effectRef idx="0"/>
            <a:fontRef idx="minor"/>
          </p:style>
        </p:sp>
        <p:sp>
          <p:nvSpPr>
            <p:cNvPr id="984" name="Google Shape;1219;p38"/>
            <p:cNvSpPr/>
            <p:nvPr/>
          </p:nvSpPr>
          <p:spPr>
            <a:xfrm flipH="1">
              <a:off x="-3942000" y="2368080"/>
              <a:ext cx="413640" cy="464760"/>
            </a:xfrm>
            <a:custGeom>
              <a:avLst/>
              <a:gdLst/>
              <a:ahLst/>
              <a:rect l="l" t="t" r="r" b="b"/>
              <a:pathLst>
                <a:path w="16049" h="17833">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w="0">
              <a:noFill/>
            </a:ln>
          </p:spPr>
          <p:style>
            <a:lnRef idx="0"/>
            <a:fillRef idx="0"/>
            <a:effectRef idx="0"/>
            <a:fontRef idx="minor"/>
          </p:style>
        </p:sp>
        <p:sp>
          <p:nvSpPr>
            <p:cNvPr id="985" name="Google Shape;1220;p38"/>
            <p:cNvSpPr/>
            <p:nvPr/>
          </p:nvSpPr>
          <p:spPr>
            <a:xfrm flipH="1">
              <a:off x="-1250640" y="-58320"/>
              <a:ext cx="541800" cy="469080"/>
            </a:xfrm>
            <a:custGeom>
              <a:avLst/>
              <a:gdLst/>
              <a:ahLst/>
              <a:rect l="l" t="t" r="r" b="b"/>
              <a:pathLst>
                <a:path w="21016" h="18002">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w="0">
              <a:noFill/>
            </a:ln>
          </p:spPr>
          <p:style>
            <a:lnRef idx="0"/>
            <a:fillRef idx="0"/>
            <a:effectRef idx="0"/>
            <a:fontRef idx="minor"/>
          </p:style>
        </p:sp>
        <p:sp>
          <p:nvSpPr>
            <p:cNvPr id="986" name="Google Shape;1221;p38"/>
            <p:cNvSpPr/>
            <p:nvPr/>
          </p:nvSpPr>
          <p:spPr>
            <a:xfrm flipH="1">
              <a:off x="-969480" y="27720"/>
              <a:ext cx="104400" cy="245160"/>
            </a:xfrm>
            <a:custGeom>
              <a:avLst/>
              <a:gdLst/>
              <a:ahLst/>
              <a:rect l="l" t="t" r="r" b="b"/>
              <a:pathLst>
                <a:path w="4076" h="9426">
                  <a:moveTo>
                    <a:pt x="2484" y="1"/>
                  </a:moveTo>
                  <a:lnTo>
                    <a:pt x="2484" y="5668"/>
                  </a:lnTo>
                  <a:lnTo>
                    <a:pt x="0" y="8279"/>
                  </a:lnTo>
                  <a:lnTo>
                    <a:pt x="1146" y="9426"/>
                  </a:lnTo>
                  <a:lnTo>
                    <a:pt x="4076" y="6305"/>
                  </a:lnTo>
                  <a:lnTo>
                    <a:pt x="4076" y="1"/>
                  </a:lnTo>
                  <a:close/>
                </a:path>
              </a:pathLst>
            </a:custGeom>
            <a:solidFill>
              <a:schemeClr val="accent1"/>
            </a:solidFill>
            <a:ln w="0">
              <a:noFill/>
            </a:ln>
          </p:spPr>
          <p:style>
            <a:lnRef idx="0"/>
            <a:fillRef idx="0"/>
            <a:effectRef idx="0"/>
            <a:fontRef idx="minor"/>
          </p:style>
        </p:sp>
        <p:sp>
          <p:nvSpPr>
            <p:cNvPr id="987" name="Google Shape;1222;p38"/>
            <p:cNvSpPr/>
            <p:nvPr/>
          </p:nvSpPr>
          <p:spPr>
            <a:xfrm flipH="1">
              <a:off x="122040" y="1335960"/>
              <a:ext cx="178560" cy="180360"/>
            </a:xfrm>
            <a:custGeom>
              <a:avLst/>
              <a:gdLst/>
              <a:ahLst/>
              <a:rect l="l" t="t" r="r" b="b"/>
              <a:pathLst>
                <a:path w="6942" h="6943">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w="0">
              <a:noFill/>
            </a:ln>
          </p:spPr>
          <p:style>
            <a:lnRef idx="0"/>
            <a:fillRef idx="0"/>
            <a:effectRef idx="0"/>
            <a:fontRef idx="minor"/>
          </p:style>
        </p:sp>
        <p:sp>
          <p:nvSpPr>
            <p:cNvPr id="988" name="Google Shape;1223;p38"/>
            <p:cNvSpPr/>
            <p:nvPr/>
          </p:nvSpPr>
          <p:spPr>
            <a:xfrm flipH="1">
              <a:off x="1729800" y="2417760"/>
              <a:ext cx="176760" cy="180360"/>
            </a:xfrm>
            <a:custGeom>
              <a:avLst/>
              <a:gdLst/>
              <a:ahLst/>
              <a:rect l="l" t="t" r="r" b="b"/>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w="0">
              <a:noFill/>
            </a:ln>
          </p:spPr>
          <p:style>
            <a:lnRef idx="0"/>
            <a:fillRef idx="0"/>
            <a:effectRef idx="0"/>
            <a:fontRef idx="minor"/>
          </p:style>
        </p:sp>
        <p:sp>
          <p:nvSpPr>
            <p:cNvPr id="989" name="Google Shape;1224;p38"/>
            <p:cNvSpPr/>
            <p:nvPr/>
          </p:nvSpPr>
          <p:spPr>
            <a:xfrm flipH="1">
              <a:off x="1101960" y="1347480"/>
              <a:ext cx="155520" cy="157320"/>
            </a:xfrm>
            <a:custGeom>
              <a:avLst/>
              <a:gdLst/>
              <a:ahLst/>
              <a:rect l="l" t="t" r="r" b="b"/>
              <a:pathLst>
                <a:path w="6051" h="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w="0">
              <a:noFill/>
            </a:ln>
          </p:spPr>
          <p:style>
            <a:lnRef idx="0"/>
            <a:fillRef idx="0"/>
            <a:effectRef idx="0"/>
            <a:fontRef idx="minor"/>
          </p:style>
        </p:sp>
        <p:sp>
          <p:nvSpPr>
            <p:cNvPr id="990" name="Google Shape;1225;p38"/>
            <p:cNvSpPr/>
            <p:nvPr/>
          </p:nvSpPr>
          <p:spPr>
            <a:xfrm flipH="1">
              <a:off x="-3657600" y="64440"/>
              <a:ext cx="153720" cy="157320"/>
            </a:xfrm>
            <a:custGeom>
              <a:avLst/>
              <a:gdLst/>
              <a:ahLst/>
              <a:rect l="l" t="t" r="r" b="b"/>
              <a:pathLst>
                <a:path w="5988" h="6051">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w="0">
              <a:noFill/>
            </a:ln>
          </p:spPr>
          <p:style>
            <a:lnRef idx="0"/>
            <a:fillRef idx="0"/>
            <a:effectRef idx="0"/>
            <a:fontRef idx="minor"/>
          </p:style>
        </p:sp>
        <p:sp>
          <p:nvSpPr>
            <p:cNvPr id="991" name="Google Shape;1226;p38"/>
            <p:cNvSpPr/>
            <p:nvPr/>
          </p:nvSpPr>
          <p:spPr>
            <a:xfrm flipH="1">
              <a:off x="-4206600" y="2303280"/>
              <a:ext cx="153720" cy="157320"/>
            </a:xfrm>
            <a:custGeom>
              <a:avLst/>
              <a:gdLst/>
              <a:ahLst/>
              <a:rect l="l" t="t" r="r" b="b"/>
              <a:pathLst>
                <a:path w="5987" h="6051">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w="0">
              <a:noFill/>
            </a:ln>
          </p:spPr>
          <p:style>
            <a:lnRef idx="0"/>
            <a:fillRef idx="0"/>
            <a:effectRef idx="0"/>
            <a:fontRef idx="minor"/>
          </p:style>
        </p:sp>
        <p:sp>
          <p:nvSpPr>
            <p:cNvPr id="992" name="Google Shape;1227;p38"/>
            <p:cNvSpPr/>
            <p:nvPr/>
          </p:nvSpPr>
          <p:spPr>
            <a:xfrm flipH="1">
              <a:off x="1729800" y="2710440"/>
              <a:ext cx="176760" cy="180360"/>
            </a:xfrm>
            <a:custGeom>
              <a:avLst/>
              <a:gdLst/>
              <a:ahLst/>
              <a:rect l="l" t="t" r="r" b="b"/>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w="0">
              <a:noFill/>
            </a:ln>
          </p:spPr>
          <p:style>
            <a:lnRef idx="0"/>
            <a:fillRef idx="0"/>
            <a:effectRef idx="0"/>
            <a:fontRef idx="minor"/>
          </p:style>
        </p:sp>
        <p:sp>
          <p:nvSpPr>
            <p:cNvPr id="993" name="Google Shape;1228;p38"/>
            <p:cNvSpPr/>
            <p:nvPr/>
          </p:nvSpPr>
          <p:spPr>
            <a:xfrm flipH="1">
              <a:off x="371880" y="1335960"/>
              <a:ext cx="176760" cy="180360"/>
            </a:xfrm>
            <a:custGeom>
              <a:avLst/>
              <a:gdLst/>
              <a:ahLst/>
              <a:rect l="l" t="t" r="r" b="b"/>
              <a:pathLst>
                <a:path w="6879" h="6943">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w="0">
              <a:noFill/>
            </a:ln>
          </p:spPr>
          <p:style>
            <a:lnRef idx="0"/>
            <a:fillRef idx="0"/>
            <a:effectRef idx="0"/>
            <a:fontRef idx="minor"/>
          </p:style>
        </p:sp>
        <p:sp>
          <p:nvSpPr>
            <p:cNvPr id="994" name="Google Shape;1229;p38"/>
            <p:cNvSpPr/>
            <p:nvPr/>
          </p:nvSpPr>
          <p:spPr>
            <a:xfrm flipH="1">
              <a:off x="-2845440" y="4244760"/>
              <a:ext cx="1286640" cy="260280"/>
            </a:xfrm>
            <a:custGeom>
              <a:avLst/>
              <a:gdLst/>
              <a:ahLst/>
              <a:rect l="l" t="t" r="r" b="b"/>
              <a:pathLst>
                <a:path w="49866" h="1000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w="0">
              <a:noFill/>
            </a:ln>
          </p:spPr>
          <p:style>
            <a:lnRef idx="0"/>
            <a:fillRef idx="0"/>
            <a:effectRef idx="0"/>
            <a:fontRef idx="minor"/>
          </p:style>
        </p:sp>
        <p:sp>
          <p:nvSpPr>
            <p:cNvPr id="995" name="Google Shape;1230;p38"/>
            <p:cNvSpPr/>
            <p:nvPr/>
          </p:nvSpPr>
          <p:spPr>
            <a:xfrm flipH="1">
              <a:off x="-1745640" y="1355760"/>
              <a:ext cx="1562760" cy="140760"/>
            </a:xfrm>
            <a:custGeom>
              <a:avLst/>
              <a:gdLst/>
              <a:ahLst/>
              <a:rect l="l" t="t" r="r" b="b"/>
              <a:pathLst>
                <a:path w="60564" h="5415">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w="0">
              <a:noFill/>
            </a:ln>
          </p:spPr>
          <p:style>
            <a:lnRef idx="0"/>
            <a:fillRef idx="0"/>
            <a:effectRef idx="0"/>
            <a:fontRef idx="minor"/>
          </p:style>
        </p:sp>
        <p:sp>
          <p:nvSpPr>
            <p:cNvPr id="996" name="Google Shape;1231;p38"/>
            <p:cNvSpPr/>
            <p:nvPr/>
          </p:nvSpPr>
          <p:spPr>
            <a:xfrm flipH="1">
              <a:off x="-525600" y="-53640"/>
              <a:ext cx="2169360" cy="642600"/>
            </a:xfrm>
            <a:custGeom>
              <a:avLst/>
              <a:gdLst/>
              <a:ahLst/>
              <a:rect l="l" t="t" r="r" b="b"/>
              <a:pathLst>
                <a:path w="84064" h="24647">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w="0">
              <a:noFill/>
            </a:ln>
          </p:spPr>
          <p:style>
            <a:lnRef idx="0"/>
            <a:fillRef idx="0"/>
            <a:effectRef idx="0"/>
            <a:fontRef idx="minor"/>
          </p:style>
        </p:sp>
        <p:sp>
          <p:nvSpPr>
            <p:cNvPr id="997" name="Google Shape;1232;p38"/>
            <p:cNvSpPr/>
            <p:nvPr/>
          </p:nvSpPr>
          <p:spPr>
            <a:xfrm flipH="1">
              <a:off x="-3846600" y="353520"/>
              <a:ext cx="870480" cy="1159560"/>
            </a:xfrm>
            <a:custGeom>
              <a:avLst/>
              <a:gdLst/>
              <a:ahLst/>
              <a:rect l="l" t="t" r="r" b="b"/>
              <a:pathLst>
                <a:path w="33753" h="44452">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w="0">
              <a:noFill/>
            </a:ln>
          </p:spPr>
          <p:style>
            <a:lnRef idx="0"/>
            <a:fillRef idx="0"/>
            <a:effectRef idx="0"/>
            <a:fontRef idx="minor"/>
          </p:style>
        </p:sp>
        <p:sp>
          <p:nvSpPr>
            <p:cNvPr id="998" name="Google Shape;1233;p38"/>
            <p:cNvSpPr/>
            <p:nvPr/>
          </p:nvSpPr>
          <p:spPr>
            <a:xfrm flipH="1">
              <a:off x="1943640" y="298800"/>
              <a:ext cx="138960" cy="327960"/>
            </a:xfrm>
            <a:custGeom>
              <a:avLst/>
              <a:gdLst/>
              <a:ahLst/>
              <a:rect l="l" t="t" r="r" b="b"/>
              <a:pathLst>
                <a:path w="5414" h="12595">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w="0">
              <a:noFill/>
            </a:ln>
          </p:spPr>
          <p:style>
            <a:lnRef idx="0"/>
            <a:fillRef idx="0"/>
            <a:effectRef idx="0"/>
            <a:fontRef idx="minor"/>
          </p:style>
        </p:sp>
        <p:sp>
          <p:nvSpPr>
            <p:cNvPr id="999" name="Google Shape;1234;p38"/>
            <p:cNvSpPr/>
            <p:nvPr/>
          </p:nvSpPr>
          <p:spPr>
            <a:xfrm flipH="1">
              <a:off x="1057320" y="3687840"/>
              <a:ext cx="138960" cy="328320"/>
            </a:xfrm>
            <a:custGeom>
              <a:avLst/>
              <a:gdLst/>
              <a:ahLst/>
              <a:rect l="l" t="t" r="r" b="b"/>
              <a:pathLst>
                <a:path w="5414" h="1261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w="0">
              <a:noFill/>
            </a:ln>
          </p:spPr>
          <p:style>
            <a:lnRef idx="0"/>
            <a:fillRef idx="0"/>
            <a:effectRef idx="0"/>
            <a:fontRef idx="minor"/>
          </p:style>
        </p:sp>
        <p:sp>
          <p:nvSpPr>
            <p:cNvPr id="1000" name="Google Shape;1235;p38"/>
            <p:cNvSpPr/>
            <p:nvPr/>
          </p:nvSpPr>
          <p:spPr>
            <a:xfrm flipH="1">
              <a:off x="1749600" y="298800"/>
              <a:ext cx="137520" cy="327960"/>
            </a:xfrm>
            <a:custGeom>
              <a:avLst/>
              <a:gdLst/>
              <a:ahLst/>
              <a:rect l="l" t="t" r="r" b="b"/>
              <a:pathLst>
                <a:path w="5350" h="12595">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w="0">
              <a:noFill/>
            </a:ln>
          </p:spPr>
          <p:style>
            <a:lnRef idx="0"/>
            <a:fillRef idx="0"/>
            <a:effectRef idx="0"/>
            <a:fontRef idx="minor"/>
          </p:style>
        </p:sp>
        <p:sp>
          <p:nvSpPr>
            <p:cNvPr id="1001" name="Google Shape;1236;p38"/>
            <p:cNvSpPr/>
            <p:nvPr/>
          </p:nvSpPr>
          <p:spPr>
            <a:xfrm flipH="1">
              <a:off x="1057320" y="1886040"/>
              <a:ext cx="138960" cy="1741320"/>
            </a:xfrm>
            <a:custGeom>
              <a:avLst/>
              <a:gdLst/>
              <a:ahLst/>
              <a:rect l="l" t="t" r="r" b="b"/>
              <a:pathLst>
                <a:path w="5414" h="66741">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w="0">
              <a:noFill/>
            </a:ln>
          </p:spPr>
          <p:style>
            <a:lnRef idx="0"/>
            <a:fillRef idx="0"/>
            <a:effectRef idx="0"/>
            <a:fontRef idx="minor"/>
          </p:style>
        </p:sp>
        <p:sp>
          <p:nvSpPr>
            <p:cNvPr id="1002" name="Google Shape;1237;p38"/>
            <p:cNvSpPr/>
            <p:nvPr/>
          </p:nvSpPr>
          <p:spPr>
            <a:xfrm flipH="1">
              <a:off x="-3802320" y="4708440"/>
              <a:ext cx="1081080" cy="165600"/>
            </a:xfrm>
            <a:custGeom>
              <a:avLst/>
              <a:gdLst/>
              <a:ahLst/>
              <a:rect l="l" t="t" r="r" b="b"/>
              <a:pathLst>
                <a:path w="41905" h="6369">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w="0">
              <a:noFill/>
            </a:ln>
          </p:spPr>
          <p:style>
            <a:lnRef idx="0"/>
            <a:fillRef idx="0"/>
            <a:effectRef idx="0"/>
            <a:fontRef idx="minor"/>
          </p:style>
        </p:sp>
        <p:sp>
          <p:nvSpPr>
            <p:cNvPr id="1003" name="Google Shape;1238;p38"/>
            <p:cNvSpPr/>
            <p:nvPr/>
          </p:nvSpPr>
          <p:spPr>
            <a:xfrm flipH="1">
              <a:off x="-3802320" y="4906080"/>
              <a:ext cx="1135440" cy="163800"/>
            </a:xfrm>
            <a:custGeom>
              <a:avLst/>
              <a:gdLst/>
              <a:ahLst/>
              <a:rect l="l" t="t" r="r" b="b"/>
              <a:pathLst>
                <a:path w="44007" h="6306">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w="0">
              <a:noFill/>
            </a:ln>
          </p:spPr>
          <p:style>
            <a:lnRef idx="0"/>
            <a:fillRef idx="0"/>
            <a:effectRef idx="0"/>
            <a:fontRef idx="minor"/>
          </p:style>
        </p:sp>
        <p:sp>
          <p:nvSpPr>
            <p:cNvPr id="1004" name="Google Shape;1239;p38"/>
            <p:cNvSpPr/>
            <p:nvPr/>
          </p:nvSpPr>
          <p:spPr>
            <a:xfrm flipH="1">
              <a:off x="-719640" y="4849560"/>
              <a:ext cx="1269720" cy="410400"/>
            </a:xfrm>
            <a:custGeom>
              <a:avLst/>
              <a:gdLst/>
              <a:ahLst/>
              <a:rect l="l" t="t" r="r" b="b"/>
              <a:pathLst>
                <a:path w="49209" h="15754">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w="0">
              <a:noFill/>
            </a:ln>
          </p:spPr>
          <p:style>
            <a:lnRef idx="0"/>
            <a:fillRef idx="0"/>
            <a:effectRef idx="0"/>
            <a:fontRef idx="minor"/>
          </p:style>
        </p:sp>
        <p:sp>
          <p:nvSpPr>
            <p:cNvPr id="1005" name="Google Shape;1240;p38"/>
            <p:cNvSpPr/>
            <p:nvPr/>
          </p:nvSpPr>
          <p:spPr>
            <a:xfrm flipH="1">
              <a:off x="1987920" y="2564280"/>
              <a:ext cx="203040" cy="174600"/>
            </a:xfrm>
            <a:custGeom>
              <a:avLst/>
              <a:gdLst/>
              <a:ahLst/>
              <a:rect l="l" t="t" r="r" b="b"/>
              <a:pathLst>
                <a:path w="7898" h="6721">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w="0">
              <a:noFill/>
            </a:ln>
          </p:spPr>
          <p:style>
            <a:lnRef idx="0"/>
            <a:fillRef idx="0"/>
            <a:effectRef idx="0"/>
            <a:fontRef idx="minor"/>
          </p:style>
        </p:sp>
        <p:sp>
          <p:nvSpPr>
            <p:cNvPr id="1006" name="Google Shape;1241;p38"/>
            <p:cNvSpPr/>
            <p:nvPr/>
          </p:nvSpPr>
          <p:spPr>
            <a:xfrm flipH="1">
              <a:off x="1509480" y="1531800"/>
              <a:ext cx="639000" cy="140760"/>
            </a:xfrm>
            <a:custGeom>
              <a:avLst/>
              <a:gdLst/>
              <a:ahLst/>
              <a:rect l="l" t="t" r="r" b="b"/>
              <a:pathLst>
                <a:path w="24774" h="541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w="0">
              <a:noFill/>
            </a:ln>
          </p:spPr>
          <p:style>
            <a:lnRef idx="0"/>
            <a:fillRef idx="0"/>
            <a:effectRef idx="0"/>
            <a:fontRef idx="minor"/>
          </p:style>
        </p:sp>
        <p:sp>
          <p:nvSpPr>
            <p:cNvPr id="1007" name="Google Shape;1242;p38"/>
            <p:cNvSpPr/>
            <p:nvPr/>
          </p:nvSpPr>
          <p:spPr>
            <a:xfrm flipH="1">
              <a:off x="-3867840" y="4070160"/>
              <a:ext cx="646920" cy="516240"/>
            </a:xfrm>
            <a:custGeom>
              <a:avLst/>
              <a:gdLst/>
              <a:ahLst/>
              <a:rect l="l" t="t" r="r" b="b"/>
              <a:pathLst>
                <a:path w="25092" h="19807">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w="0">
              <a:noFill/>
            </a:ln>
          </p:spPr>
          <p:style>
            <a:lnRef idx="0"/>
            <a:fillRef idx="0"/>
            <a:effectRef idx="0"/>
            <a:fontRef idx="minor"/>
          </p:style>
        </p:sp>
        <p:sp>
          <p:nvSpPr>
            <p:cNvPr id="1008" name="Google Shape;1243;p38"/>
            <p:cNvSpPr/>
            <p:nvPr/>
          </p:nvSpPr>
          <p:spPr>
            <a:xfrm flipH="1">
              <a:off x="-3292560" y="2421360"/>
              <a:ext cx="99720" cy="102240"/>
            </a:xfrm>
            <a:custGeom>
              <a:avLst/>
              <a:gdLst/>
              <a:ahLst/>
              <a:rect l="l" t="t" r="r" b="b"/>
              <a:pathLst>
                <a:path w="3886" h="3949">
                  <a:moveTo>
                    <a:pt x="1" y="0"/>
                  </a:moveTo>
                  <a:lnTo>
                    <a:pt x="1" y="3949"/>
                  </a:lnTo>
                  <a:lnTo>
                    <a:pt x="3885" y="3949"/>
                  </a:lnTo>
                  <a:lnTo>
                    <a:pt x="3885" y="0"/>
                  </a:lnTo>
                  <a:close/>
                </a:path>
              </a:pathLst>
            </a:custGeom>
            <a:solidFill>
              <a:schemeClr val="accent1"/>
            </a:solidFill>
            <a:ln w="0">
              <a:noFill/>
            </a:ln>
          </p:spPr>
          <p:style>
            <a:lnRef idx="0"/>
            <a:fillRef idx="0"/>
            <a:effectRef idx="0"/>
            <a:fontRef idx="minor"/>
          </p:style>
        </p:sp>
        <p:sp>
          <p:nvSpPr>
            <p:cNvPr id="1009" name="Google Shape;1244;p38"/>
            <p:cNvSpPr/>
            <p:nvPr/>
          </p:nvSpPr>
          <p:spPr>
            <a:xfrm flipH="1">
              <a:off x="-3427200" y="2421360"/>
              <a:ext cx="101160" cy="102240"/>
            </a:xfrm>
            <a:custGeom>
              <a:avLst/>
              <a:gdLst/>
              <a:ahLst/>
              <a:rect l="l" t="t" r="r" b="b"/>
              <a:pathLst>
                <a:path w="3949" h="3949">
                  <a:moveTo>
                    <a:pt x="0" y="0"/>
                  </a:moveTo>
                  <a:lnTo>
                    <a:pt x="0" y="3949"/>
                  </a:lnTo>
                  <a:lnTo>
                    <a:pt x="3948" y="3949"/>
                  </a:lnTo>
                  <a:lnTo>
                    <a:pt x="3948" y="0"/>
                  </a:lnTo>
                  <a:close/>
                </a:path>
              </a:pathLst>
            </a:custGeom>
            <a:solidFill>
              <a:schemeClr val="accent1"/>
            </a:solidFill>
            <a:ln w="0">
              <a:noFill/>
            </a:ln>
          </p:spPr>
          <p:style>
            <a:lnRef idx="0"/>
            <a:fillRef idx="0"/>
            <a:effectRef idx="0"/>
            <a:fontRef idx="minor"/>
          </p:style>
        </p:sp>
        <p:sp>
          <p:nvSpPr>
            <p:cNvPr id="1010" name="Google Shape;1245;p38"/>
            <p:cNvSpPr/>
            <p:nvPr/>
          </p:nvSpPr>
          <p:spPr>
            <a:xfrm flipH="1">
              <a:off x="-3292560" y="2552400"/>
              <a:ext cx="99720" cy="102240"/>
            </a:xfrm>
            <a:custGeom>
              <a:avLst/>
              <a:gdLst/>
              <a:ahLst/>
              <a:rect l="l" t="t" r="r" b="b"/>
              <a:pathLst>
                <a:path w="3886" h="3949">
                  <a:moveTo>
                    <a:pt x="1" y="0"/>
                  </a:moveTo>
                  <a:lnTo>
                    <a:pt x="1" y="3949"/>
                  </a:lnTo>
                  <a:lnTo>
                    <a:pt x="3885" y="3949"/>
                  </a:lnTo>
                  <a:lnTo>
                    <a:pt x="3885" y="0"/>
                  </a:lnTo>
                  <a:close/>
                </a:path>
              </a:pathLst>
            </a:custGeom>
            <a:solidFill>
              <a:schemeClr val="accent1"/>
            </a:solidFill>
            <a:ln w="0">
              <a:noFill/>
            </a:ln>
          </p:spPr>
          <p:style>
            <a:lnRef idx="0"/>
            <a:fillRef idx="0"/>
            <a:effectRef idx="0"/>
            <a:fontRef idx="minor"/>
          </p:style>
        </p:sp>
        <p:sp>
          <p:nvSpPr>
            <p:cNvPr id="1011" name="Google Shape;1246;p38"/>
            <p:cNvSpPr/>
            <p:nvPr/>
          </p:nvSpPr>
          <p:spPr>
            <a:xfrm flipH="1">
              <a:off x="-3427200" y="2552400"/>
              <a:ext cx="101160" cy="102240"/>
            </a:xfrm>
            <a:custGeom>
              <a:avLst/>
              <a:gdLst/>
              <a:ahLst/>
              <a:rect l="l" t="t" r="r" b="b"/>
              <a:pathLst>
                <a:path w="3949" h="3949">
                  <a:moveTo>
                    <a:pt x="0" y="0"/>
                  </a:moveTo>
                  <a:lnTo>
                    <a:pt x="0" y="3949"/>
                  </a:lnTo>
                  <a:lnTo>
                    <a:pt x="3948" y="3949"/>
                  </a:lnTo>
                  <a:lnTo>
                    <a:pt x="3948" y="0"/>
                  </a:lnTo>
                  <a:close/>
                </a:path>
              </a:pathLst>
            </a:custGeom>
            <a:solidFill>
              <a:schemeClr val="accent1"/>
            </a:solidFill>
            <a:ln w="0">
              <a:noFill/>
            </a:ln>
          </p:spPr>
          <p:style>
            <a:lnRef idx="0"/>
            <a:fillRef idx="0"/>
            <a:effectRef idx="0"/>
            <a:fontRef idx="minor"/>
          </p:style>
        </p:sp>
        <p:sp>
          <p:nvSpPr>
            <p:cNvPr id="1012" name="Google Shape;1247;p38"/>
            <p:cNvSpPr/>
            <p:nvPr/>
          </p:nvSpPr>
          <p:spPr>
            <a:xfrm flipH="1">
              <a:off x="-3419280" y="3451680"/>
              <a:ext cx="181800" cy="474840"/>
            </a:xfrm>
            <a:custGeom>
              <a:avLst/>
              <a:gdLst/>
              <a:ahLst/>
              <a:rect l="l" t="t" r="r" b="b"/>
              <a:pathLst>
                <a:path w="7070" h="18215">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w="0">
              <a:noFill/>
            </a:ln>
          </p:spPr>
          <p:style>
            <a:lnRef idx="0"/>
            <a:fillRef idx="0"/>
            <a:effectRef idx="0"/>
            <a:fontRef idx="minor"/>
          </p:style>
        </p:sp>
        <p:sp>
          <p:nvSpPr>
            <p:cNvPr id="1013" name="Google Shape;1248;p38"/>
            <p:cNvSpPr/>
            <p:nvPr/>
          </p:nvSpPr>
          <p:spPr>
            <a:xfrm flipH="1">
              <a:off x="-3621240" y="3450240"/>
              <a:ext cx="183600" cy="476280"/>
            </a:xfrm>
            <a:custGeom>
              <a:avLst/>
              <a:gdLst/>
              <a:ahLst/>
              <a:rect l="l" t="t" r="r" b="b"/>
              <a:pathLst>
                <a:path w="7134" h="18279">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w="0">
              <a:noFill/>
            </a:ln>
          </p:spPr>
          <p:style>
            <a:lnRef idx="0"/>
            <a:fillRef idx="0"/>
            <a:effectRef idx="0"/>
            <a:fontRef idx="minor"/>
          </p:style>
        </p:sp>
        <p:sp>
          <p:nvSpPr>
            <p:cNvPr id="1014" name="Google Shape;1249;p38"/>
            <p:cNvSpPr/>
            <p:nvPr/>
          </p:nvSpPr>
          <p:spPr>
            <a:xfrm flipH="1">
              <a:off x="-3524400" y="3546360"/>
              <a:ext cx="190080" cy="120600"/>
            </a:xfrm>
            <a:custGeom>
              <a:avLst/>
              <a:gdLst/>
              <a:ahLst/>
              <a:rect l="l" t="t" r="r" b="b"/>
              <a:pathLst>
                <a:path w="7388" h="465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w="0">
              <a:noFill/>
            </a:ln>
          </p:spPr>
          <p:style>
            <a:lnRef idx="0"/>
            <a:fillRef idx="0"/>
            <a:effectRef idx="0"/>
            <a:fontRef idx="minor"/>
          </p:style>
        </p:sp>
        <p:sp>
          <p:nvSpPr>
            <p:cNvPr id="1015" name="Google Shape;1250;p38"/>
            <p:cNvSpPr/>
            <p:nvPr/>
          </p:nvSpPr>
          <p:spPr>
            <a:xfrm flipH="1">
              <a:off x="-3564000" y="3709440"/>
              <a:ext cx="268920" cy="217080"/>
            </a:xfrm>
            <a:custGeom>
              <a:avLst/>
              <a:gdLst/>
              <a:ahLst/>
              <a:rect l="l" t="t" r="r" b="b"/>
              <a:pathLst>
                <a:path w="10445" h="8344">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w="0">
              <a:noFill/>
            </a:ln>
          </p:spPr>
          <p:style>
            <a:lnRef idx="0"/>
            <a:fillRef idx="0"/>
            <a:effectRef idx="0"/>
            <a:fontRef idx="minor"/>
          </p:style>
        </p:sp>
        <p:sp>
          <p:nvSpPr>
            <p:cNvPr id="1016" name="Google Shape;1251;p38"/>
            <p:cNvSpPr/>
            <p:nvPr/>
          </p:nvSpPr>
          <p:spPr>
            <a:xfrm flipH="1">
              <a:off x="-3429720" y="3709440"/>
              <a:ext cx="360" cy="360"/>
            </a:xfrm>
            <a:custGeom>
              <a:avLst/>
              <a:gdLst/>
              <a:ahLst/>
              <a:rect l="l" t="t" r="r" b="b"/>
              <a:pathLst>
                <a:path w="1" h="1">
                  <a:moveTo>
                    <a:pt x="0" y="0"/>
                  </a:moveTo>
                  <a:lnTo>
                    <a:pt x="0" y="0"/>
                  </a:lnTo>
                  <a:close/>
                </a:path>
              </a:pathLst>
            </a:custGeom>
            <a:solidFill>
              <a:schemeClr val="accent1"/>
            </a:solidFill>
            <a:ln w="0">
              <a:noFill/>
            </a:ln>
          </p:spPr>
          <p:style>
            <a:lnRef idx="0"/>
            <a:fillRef idx="0"/>
            <a:effectRef idx="0"/>
            <a:fontRef idx="minor"/>
          </p:style>
        </p:sp>
        <p:sp>
          <p:nvSpPr>
            <p:cNvPr id="1017" name="Google Shape;1252;p38"/>
            <p:cNvSpPr/>
            <p:nvPr/>
          </p:nvSpPr>
          <p:spPr>
            <a:xfrm flipH="1">
              <a:off x="-3657600" y="3396960"/>
              <a:ext cx="461160" cy="40680"/>
            </a:xfrm>
            <a:custGeom>
              <a:avLst/>
              <a:gdLst/>
              <a:ahLst/>
              <a:rect l="l" t="t" r="r" b="b"/>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sp>
        <p:sp>
          <p:nvSpPr>
            <p:cNvPr id="1018" name="Google Shape;1253;p38"/>
            <p:cNvSpPr/>
            <p:nvPr/>
          </p:nvSpPr>
          <p:spPr>
            <a:xfrm flipH="1">
              <a:off x="-3657600" y="3940560"/>
              <a:ext cx="461160" cy="40680"/>
            </a:xfrm>
            <a:custGeom>
              <a:avLst/>
              <a:gdLst/>
              <a:ahLst/>
              <a:rect l="l" t="t" r="r" b="b"/>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sp>
        <p:sp>
          <p:nvSpPr>
            <p:cNvPr id="1019" name="Google Shape;1254;p38"/>
            <p:cNvSpPr/>
            <p:nvPr/>
          </p:nvSpPr>
          <p:spPr>
            <a:xfrm flipH="1">
              <a:off x="-3453480" y="1822680"/>
              <a:ext cx="126000" cy="183960"/>
            </a:xfrm>
            <a:custGeom>
              <a:avLst/>
              <a:gdLst/>
              <a:ahLst/>
              <a:rect l="l" t="t" r="r" b="b"/>
              <a:pathLst>
                <a:path w="4903" h="707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w="0">
              <a:noFill/>
            </a:ln>
          </p:spPr>
          <p:style>
            <a:lnRef idx="0"/>
            <a:fillRef idx="0"/>
            <a:effectRef idx="0"/>
            <a:fontRef idx="minor"/>
          </p:style>
        </p:sp>
        <p:sp>
          <p:nvSpPr>
            <p:cNvPr id="1020" name="Google Shape;1255;p38"/>
            <p:cNvSpPr/>
            <p:nvPr/>
          </p:nvSpPr>
          <p:spPr>
            <a:xfrm flipH="1">
              <a:off x="-3612960" y="1822680"/>
              <a:ext cx="142200" cy="183960"/>
            </a:xfrm>
            <a:custGeom>
              <a:avLst/>
              <a:gdLst/>
              <a:ahLst/>
              <a:rect l="l" t="t" r="r" b="b"/>
              <a:pathLst>
                <a:path w="5541" h="707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w="0">
              <a:noFill/>
            </a:ln>
          </p:spPr>
          <p:style>
            <a:lnRef idx="0"/>
            <a:fillRef idx="0"/>
            <a:effectRef idx="0"/>
            <a:fontRef idx="minor"/>
          </p:style>
        </p:sp>
        <p:sp>
          <p:nvSpPr>
            <p:cNvPr id="1021" name="Google Shape;1256;p38"/>
            <p:cNvSpPr/>
            <p:nvPr/>
          </p:nvSpPr>
          <p:spPr>
            <a:xfrm flipH="1">
              <a:off x="-3771000" y="1822680"/>
              <a:ext cx="124200" cy="183960"/>
            </a:xfrm>
            <a:custGeom>
              <a:avLst/>
              <a:gdLst/>
              <a:ahLst/>
              <a:rect l="l" t="t" r="r" b="b"/>
              <a:pathLst>
                <a:path w="4841" h="707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w="0">
              <a:noFill/>
            </a:ln>
          </p:spPr>
          <p:style>
            <a:lnRef idx="0"/>
            <a:fillRef idx="0"/>
            <a:effectRef idx="0"/>
            <a:fontRef idx="minor"/>
          </p:style>
        </p:sp>
        <p:sp>
          <p:nvSpPr>
            <p:cNvPr id="1022" name="Google Shape;1257;p38"/>
            <p:cNvSpPr/>
            <p:nvPr/>
          </p:nvSpPr>
          <p:spPr>
            <a:xfrm flipH="1">
              <a:off x="1198800" y="298800"/>
              <a:ext cx="94680" cy="185400"/>
            </a:xfrm>
            <a:custGeom>
              <a:avLst/>
              <a:gdLst/>
              <a:ahLst/>
              <a:rect l="l" t="t" r="r" b="b"/>
              <a:pathLst>
                <a:path w="3694" h="713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w="0">
              <a:noFill/>
            </a:ln>
          </p:spPr>
          <p:style>
            <a:lnRef idx="0"/>
            <a:fillRef idx="0"/>
            <a:effectRef idx="0"/>
            <a:fontRef idx="minor"/>
          </p:style>
        </p:sp>
        <p:sp>
          <p:nvSpPr>
            <p:cNvPr id="1023" name="Google Shape;1258;p38"/>
            <p:cNvSpPr/>
            <p:nvPr/>
          </p:nvSpPr>
          <p:spPr>
            <a:xfrm>
              <a:off x="1377000" y="867960"/>
              <a:ext cx="151920" cy="183960"/>
            </a:xfrm>
            <a:custGeom>
              <a:avLst/>
              <a:gdLst/>
              <a:ahLst/>
              <a:rect l="l" t="t" r="r" b="b"/>
              <a:pathLst>
                <a:path w="5478" h="707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w="0">
              <a:noFill/>
            </a:ln>
          </p:spPr>
          <p:style>
            <a:lnRef idx="0"/>
            <a:fillRef idx="0"/>
            <a:effectRef idx="0"/>
            <a:fontRef idx="minor"/>
          </p:style>
        </p:sp>
        <p:sp>
          <p:nvSpPr>
            <p:cNvPr id="1024" name="Google Shape;1259;p38"/>
            <p:cNvSpPr/>
            <p:nvPr/>
          </p:nvSpPr>
          <p:spPr>
            <a:xfrm>
              <a:off x="1549080" y="867960"/>
              <a:ext cx="155520" cy="183960"/>
            </a:xfrm>
            <a:custGeom>
              <a:avLst/>
              <a:gdLst/>
              <a:ahLst/>
              <a:rect l="l" t="t" r="r" b="b"/>
              <a:pathLst>
                <a:path w="5605" h="707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w="0">
              <a:noFill/>
            </a:ln>
          </p:spPr>
          <p:style>
            <a:lnRef idx="0"/>
            <a:fillRef idx="0"/>
            <a:effectRef idx="0"/>
            <a:fontRef idx="minor"/>
          </p:style>
        </p:sp>
        <p:sp>
          <p:nvSpPr>
            <p:cNvPr id="1025" name="Google Shape;1260;p38"/>
            <p:cNvSpPr/>
            <p:nvPr/>
          </p:nvSpPr>
          <p:spPr>
            <a:xfrm>
              <a:off x="1706760" y="867960"/>
              <a:ext cx="259920" cy="183960"/>
            </a:xfrm>
            <a:custGeom>
              <a:avLst/>
              <a:gdLst/>
              <a:ahLst/>
              <a:rect l="l" t="t" r="r" b="b"/>
              <a:pathLst>
                <a:path w="9363" h="707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w="0">
              <a:noFill/>
            </a:ln>
          </p:spPr>
          <p:style>
            <a:lnRef idx="0"/>
            <a:fillRef idx="0"/>
            <a:effectRef idx="0"/>
            <a:fontRef idx="minor"/>
          </p:style>
        </p:sp>
        <p:sp>
          <p:nvSpPr>
            <p:cNvPr id="1026" name="Google Shape;1261;p38"/>
            <p:cNvSpPr/>
            <p:nvPr/>
          </p:nvSpPr>
          <p:spPr>
            <a:xfrm>
              <a:off x="1986840" y="867960"/>
              <a:ext cx="112680" cy="183960"/>
            </a:xfrm>
            <a:custGeom>
              <a:avLst/>
              <a:gdLst/>
              <a:ahLst/>
              <a:rect l="l" t="t" r="r" b="b"/>
              <a:pathLst>
                <a:path w="4077" h="7070">
                  <a:moveTo>
                    <a:pt x="1" y="1"/>
                  </a:moveTo>
                  <a:lnTo>
                    <a:pt x="1" y="7069"/>
                  </a:lnTo>
                  <a:lnTo>
                    <a:pt x="4076" y="7069"/>
                  </a:lnTo>
                  <a:lnTo>
                    <a:pt x="4076" y="5668"/>
                  </a:lnTo>
                  <a:lnTo>
                    <a:pt x="1529" y="5668"/>
                  </a:lnTo>
                  <a:lnTo>
                    <a:pt x="1529" y="1"/>
                  </a:lnTo>
                  <a:close/>
                </a:path>
              </a:pathLst>
            </a:custGeom>
            <a:solidFill>
              <a:schemeClr val="accent1"/>
            </a:solidFill>
            <a:ln w="0">
              <a:noFill/>
            </a:ln>
          </p:spPr>
          <p:style>
            <a:lnRef idx="0"/>
            <a:fillRef idx="0"/>
            <a:effectRef idx="0"/>
            <a:fontRef idx="minor"/>
          </p:style>
        </p:sp>
        <p:sp>
          <p:nvSpPr>
            <p:cNvPr id="1027" name="Google Shape;1262;p38"/>
            <p:cNvSpPr/>
            <p:nvPr/>
          </p:nvSpPr>
          <p:spPr>
            <a:xfrm flipH="1">
              <a:off x="551160" y="4651920"/>
              <a:ext cx="167040" cy="220320"/>
            </a:xfrm>
            <a:custGeom>
              <a:avLst/>
              <a:gdLst/>
              <a:ahLst/>
              <a:rect l="l" t="t" r="r" b="b"/>
              <a:pathLst>
                <a:path w="6497" h="8471">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w="0">
              <a:noFill/>
            </a:ln>
          </p:spPr>
          <p:style>
            <a:lnRef idx="0"/>
            <a:fillRef idx="0"/>
            <a:effectRef idx="0"/>
            <a:fontRef idx="minor"/>
          </p:style>
        </p:sp>
        <p:sp>
          <p:nvSpPr>
            <p:cNvPr id="1028" name="Google Shape;1263;p38"/>
            <p:cNvSpPr/>
            <p:nvPr/>
          </p:nvSpPr>
          <p:spPr>
            <a:xfrm flipH="1">
              <a:off x="311040" y="4543920"/>
              <a:ext cx="213120" cy="396720"/>
            </a:xfrm>
            <a:custGeom>
              <a:avLst/>
              <a:gdLst/>
              <a:ahLst/>
              <a:rect l="l" t="t" r="r" b="b"/>
              <a:pathLst>
                <a:path w="8280" h="15222">
                  <a:moveTo>
                    <a:pt x="6114" y="1"/>
                  </a:moveTo>
                  <a:lnTo>
                    <a:pt x="0" y="15221"/>
                  </a:lnTo>
                  <a:lnTo>
                    <a:pt x="2165" y="15221"/>
                  </a:lnTo>
                  <a:lnTo>
                    <a:pt x="8279" y="1"/>
                  </a:lnTo>
                  <a:close/>
                </a:path>
              </a:pathLst>
            </a:custGeom>
            <a:solidFill>
              <a:schemeClr val="accent1"/>
            </a:solidFill>
            <a:ln w="0">
              <a:noFill/>
            </a:ln>
          </p:spPr>
          <p:style>
            <a:lnRef idx="0"/>
            <a:fillRef idx="0"/>
            <a:effectRef idx="0"/>
            <a:fontRef idx="minor"/>
          </p:style>
        </p:sp>
        <p:sp>
          <p:nvSpPr>
            <p:cNvPr id="1029" name="Google Shape;1264;p38"/>
            <p:cNvSpPr/>
            <p:nvPr/>
          </p:nvSpPr>
          <p:spPr>
            <a:xfrm flipH="1">
              <a:off x="120240" y="4651920"/>
              <a:ext cx="168480" cy="220320"/>
            </a:xfrm>
            <a:custGeom>
              <a:avLst/>
              <a:gdLst/>
              <a:ahLst/>
              <a:rect l="l" t="t" r="r" b="b"/>
              <a:pathLst>
                <a:path w="6560" h="8471">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w="0">
              <a:noFill/>
            </a:ln>
          </p:spPr>
          <p:style>
            <a:lnRef idx="0"/>
            <a:fillRef idx="0"/>
            <a:effectRef idx="0"/>
            <a:fontRef idx="minor"/>
          </p:style>
        </p:sp>
      </p:grpSp>
      <p:grpSp>
        <p:nvGrpSpPr>
          <p:cNvPr id="1030" name="Google Shape;1610;p43"/>
          <p:cNvGrpSpPr/>
          <p:nvPr/>
        </p:nvGrpSpPr>
        <p:grpSpPr>
          <a:xfrm>
            <a:off x="6285240" y="1979280"/>
            <a:ext cx="1739520" cy="1587600"/>
            <a:chOff x="6285240" y="1979280"/>
            <a:chExt cx="1739520" cy="1587600"/>
          </a:xfrm>
        </p:grpSpPr>
        <p:grpSp>
          <p:nvGrpSpPr>
            <p:cNvPr id="1031" name="Google Shape;1611;p43"/>
            <p:cNvGrpSpPr/>
            <p:nvPr/>
          </p:nvGrpSpPr>
          <p:grpSpPr>
            <a:xfrm>
              <a:off x="6883920" y="2047320"/>
              <a:ext cx="662760" cy="801720"/>
              <a:chOff x="6883920" y="2047320"/>
              <a:chExt cx="662760" cy="801720"/>
            </a:xfrm>
          </p:grpSpPr>
          <p:sp>
            <p:nvSpPr>
              <p:cNvPr id="1032" name="Google Shape;1612;p43"/>
              <p:cNvSpPr/>
              <p:nvPr/>
            </p:nvSpPr>
            <p:spPr>
              <a:xfrm>
                <a:off x="6883920" y="2079720"/>
                <a:ext cx="191880" cy="762840"/>
              </a:xfrm>
              <a:custGeom>
                <a:avLst/>
                <a:gdLst/>
                <a:ahLst/>
                <a:rect l="l" t="t" r="r" b="b"/>
                <a:pathLst>
                  <a:path w="2973" h="11779">
                    <a:moveTo>
                      <a:pt x="30" y="1"/>
                    </a:moveTo>
                    <a:lnTo>
                      <a:pt x="1" y="7488"/>
                    </a:lnTo>
                    <a:lnTo>
                      <a:pt x="2943" y="11779"/>
                    </a:lnTo>
                    <a:lnTo>
                      <a:pt x="2972" y="4292"/>
                    </a:lnTo>
                    <a:lnTo>
                      <a:pt x="30" y="1"/>
                    </a:lnTo>
                    <a:close/>
                  </a:path>
                </a:pathLst>
              </a:custGeom>
              <a:solidFill>
                <a:srgbClr val="5f7d95"/>
              </a:solidFill>
              <a:ln w="0">
                <a:noFill/>
              </a:ln>
            </p:spPr>
            <p:style>
              <a:lnRef idx="0"/>
              <a:fillRef idx="0"/>
              <a:effectRef idx="0"/>
              <a:fontRef idx="minor"/>
            </p:style>
          </p:sp>
          <p:sp>
            <p:nvSpPr>
              <p:cNvPr id="1033" name="Google Shape;1613;p43"/>
              <p:cNvSpPr/>
              <p:nvPr/>
            </p:nvSpPr>
            <p:spPr>
              <a:xfrm>
                <a:off x="7075080" y="2346840"/>
                <a:ext cx="266760" cy="502200"/>
              </a:xfrm>
              <a:custGeom>
                <a:avLst/>
                <a:gdLst/>
                <a:ahLst/>
                <a:rect l="l" t="t" r="r" b="b"/>
                <a:pathLst>
                  <a:path w="4127" h="7761">
                    <a:moveTo>
                      <a:pt x="1804" y="0"/>
                    </a:moveTo>
                    <a:cubicBezTo>
                      <a:pt x="1717" y="0"/>
                      <a:pt x="1623" y="0"/>
                      <a:pt x="1537" y="8"/>
                    </a:cubicBezTo>
                    <a:lnTo>
                      <a:pt x="1522" y="8"/>
                    </a:lnTo>
                    <a:cubicBezTo>
                      <a:pt x="1429" y="8"/>
                      <a:pt x="1342" y="15"/>
                      <a:pt x="1248" y="22"/>
                    </a:cubicBezTo>
                    <a:lnTo>
                      <a:pt x="1155" y="29"/>
                    </a:lnTo>
                    <a:lnTo>
                      <a:pt x="960" y="44"/>
                    </a:lnTo>
                    <a:lnTo>
                      <a:pt x="909" y="51"/>
                    </a:lnTo>
                    <a:lnTo>
                      <a:pt x="866" y="58"/>
                    </a:lnTo>
                    <a:cubicBezTo>
                      <a:pt x="765" y="65"/>
                      <a:pt x="664" y="80"/>
                      <a:pt x="570" y="87"/>
                    </a:cubicBezTo>
                    <a:lnTo>
                      <a:pt x="534" y="94"/>
                    </a:lnTo>
                    <a:cubicBezTo>
                      <a:pt x="426" y="108"/>
                      <a:pt x="318" y="130"/>
                      <a:pt x="210" y="145"/>
                    </a:cubicBezTo>
                    <a:lnTo>
                      <a:pt x="181" y="152"/>
                    </a:lnTo>
                    <a:lnTo>
                      <a:pt x="29" y="181"/>
                    </a:lnTo>
                    <a:lnTo>
                      <a:pt x="1" y="7667"/>
                    </a:lnTo>
                    <a:lnTo>
                      <a:pt x="181" y="7638"/>
                    </a:lnTo>
                    <a:cubicBezTo>
                      <a:pt x="289" y="7617"/>
                      <a:pt x="397" y="7602"/>
                      <a:pt x="505" y="7588"/>
                    </a:cubicBezTo>
                    <a:lnTo>
                      <a:pt x="542" y="7581"/>
                    </a:lnTo>
                    <a:cubicBezTo>
                      <a:pt x="635" y="7566"/>
                      <a:pt x="736" y="7552"/>
                      <a:pt x="837" y="7545"/>
                    </a:cubicBezTo>
                    <a:lnTo>
                      <a:pt x="924" y="7537"/>
                    </a:lnTo>
                    <a:cubicBezTo>
                      <a:pt x="989" y="7530"/>
                      <a:pt x="1054" y="7523"/>
                      <a:pt x="1119" y="7516"/>
                    </a:cubicBezTo>
                    <a:lnTo>
                      <a:pt x="1212" y="7508"/>
                    </a:lnTo>
                    <a:cubicBezTo>
                      <a:pt x="1306" y="7508"/>
                      <a:pt x="1393" y="7501"/>
                      <a:pt x="1486" y="7494"/>
                    </a:cubicBezTo>
                    <a:lnTo>
                      <a:pt x="2164" y="7494"/>
                    </a:lnTo>
                    <a:lnTo>
                      <a:pt x="2316" y="7501"/>
                    </a:lnTo>
                    <a:lnTo>
                      <a:pt x="2438" y="7508"/>
                    </a:lnTo>
                    <a:lnTo>
                      <a:pt x="2590" y="7516"/>
                    </a:lnTo>
                    <a:lnTo>
                      <a:pt x="2712" y="7530"/>
                    </a:lnTo>
                    <a:lnTo>
                      <a:pt x="2857" y="7545"/>
                    </a:lnTo>
                    <a:lnTo>
                      <a:pt x="2979" y="7552"/>
                    </a:lnTo>
                    <a:lnTo>
                      <a:pt x="3124" y="7573"/>
                    </a:lnTo>
                    <a:lnTo>
                      <a:pt x="3246" y="7588"/>
                    </a:lnTo>
                    <a:lnTo>
                      <a:pt x="3398" y="7617"/>
                    </a:lnTo>
                    <a:lnTo>
                      <a:pt x="3520" y="7638"/>
                    </a:lnTo>
                    <a:lnTo>
                      <a:pt x="3672" y="7667"/>
                    </a:lnTo>
                    <a:lnTo>
                      <a:pt x="3780" y="7689"/>
                    </a:lnTo>
                    <a:cubicBezTo>
                      <a:pt x="3888" y="7710"/>
                      <a:pt x="3996" y="7732"/>
                      <a:pt x="4097" y="7761"/>
                    </a:cubicBezTo>
                    <a:lnTo>
                      <a:pt x="4126" y="267"/>
                    </a:lnTo>
                    <a:cubicBezTo>
                      <a:pt x="4025" y="238"/>
                      <a:pt x="3917" y="217"/>
                      <a:pt x="3816" y="195"/>
                    </a:cubicBezTo>
                    <a:lnTo>
                      <a:pt x="3773" y="188"/>
                    </a:lnTo>
                    <a:cubicBezTo>
                      <a:pt x="3751" y="181"/>
                      <a:pt x="3729" y="173"/>
                      <a:pt x="3701" y="173"/>
                    </a:cubicBezTo>
                    <a:lnTo>
                      <a:pt x="3549" y="145"/>
                    </a:lnTo>
                    <a:lnTo>
                      <a:pt x="3434" y="123"/>
                    </a:lnTo>
                    <a:lnTo>
                      <a:pt x="3275" y="101"/>
                    </a:lnTo>
                    <a:lnTo>
                      <a:pt x="3210" y="87"/>
                    </a:lnTo>
                    <a:lnTo>
                      <a:pt x="3160" y="80"/>
                    </a:lnTo>
                    <a:lnTo>
                      <a:pt x="3015" y="65"/>
                    </a:lnTo>
                    <a:lnTo>
                      <a:pt x="2886" y="51"/>
                    </a:lnTo>
                    <a:lnTo>
                      <a:pt x="2741" y="36"/>
                    </a:lnTo>
                    <a:lnTo>
                      <a:pt x="2662" y="29"/>
                    </a:lnTo>
                    <a:lnTo>
                      <a:pt x="2619" y="29"/>
                    </a:lnTo>
                    <a:lnTo>
                      <a:pt x="2467" y="15"/>
                    </a:lnTo>
                    <a:lnTo>
                      <a:pt x="2352" y="8"/>
                    </a:lnTo>
                    <a:lnTo>
                      <a:pt x="2200" y="0"/>
                    </a:lnTo>
                    <a:close/>
                  </a:path>
                </a:pathLst>
              </a:custGeom>
              <a:solidFill>
                <a:srgbClr val="374957"/>
              </a:solidFill>
              <a:ln w="0">
                <a:noFill/>
              </a:ln>
            </p:spPr>
            <p:style>
              <a:lnRef idx="0"/>
              <a:fillRef idx="0"/>
              <a:effectRef idx="0"/>
              <a:fontRef idx="minor"/>
            </p:style>
          </p:sp>
          <p:sp>
            <p:nvSpPr>
              <p:cNvPr id="1034" name="Google Shape;1614;p43"/>
              <p:cNvSpPr/>
              <p:nvPr/>
            </p:nvSpPr>
            <p:spPr>
              <a:xfrm>
                <a:off x="7341120" y="2090160"/>
                <a:ext cx="205560" cy="758520"/>
              </a:xfrm>
              <a:custGeom>
                <a:avLst/>
                <a:gdLst/>
                <a:ahLst/>
                <a:rect l="l" t="t" r="r" b="b"/>
                <a:pathLst>
                  <a:path w="3182" h="11714">
                    <a:moveTo>
                      <a:pt x="3181" y="1"/>
                    </a:moveTo>
                    <a:lnTo>
                      <a:pt x="29" y="4227"/>
                    </a:lnTo>
                    <a:lnTo>
                      <a:pt x="0" y="11714"/>
                    </a:lnTo>
                    <a:lnTo>
                      <a:pt x="3152" y="7487"/>
                    </a:lnTo>
                    <a:lnTo>
                      <a:pt x="3181" y="1"/>
                    </a:lnTo>
                    <a:close/>
                  </a:path>
                </a:pathLst>
              </a:custGeom>
              <a:solidFill>
                <a:srgbClr val="5f7d95"/>
              </a:solidFill>
              <a:ln w="0">
                <a:noFill/>
              </a:ln>
            </p:spPr>
            <p:style>
              <a:lnRef idx="0"/>
              <a:fillRef idx="0"/>
              <a:effectRef idx="0"/>
              <a:fontRef idx="minor"/>
            </p:style>
          </p:sp>
          <p:sp>
            <p:nvSpPr>
              <p:cNvPr id="1035" name="Google Shape;1615;p43"/>
              <p:cNvSpPr/>
              <p:nvPr/>
            </p:nvSpPr>
            <p:spPr>
              <a:xfrm>
                <a:off x="6885720" y="2047320"/>
                <a:ext cx="660960" cy="316080"/>
              </a:xfrm>
              <a:custGeom>
                <a:avLst/>
                <a:gdLst/>
                <a:ahLst/>
                <a:rect l="l" t="t" r="r" b="b"/>
                <a:pathLst>
                  <a:path w="10207" h="4889">
                    <a:moveTo>
                      <a:pt x="4749" y="1"/>
                    </a:moveTo>
                    <a:cubicBezTo>
                      <a:pt x="3158" y="1"/>
                      <a:pt x="1567" y="168"/>
                      <a:pt x="1" y="503"/>
                    </a:cubicBezTo>
                    <a:lnTo>
                      <a:pt x="2943" y="4794"/>
                    </a:lnTo>
                    <a:cubicBezTo>
                      <a:pt x="3555" y="4675"/>
                      <a:pt x="4174" y="4614"/>
                      <a:pt x="4792" y="4614"/>
                    </a:cubicBezTo>
                    <a:cubicBezTo>
                      <a:pt x="5552" y="4614"/>
                      <a:pt x="6311" y="4705"/>
                      <a:pt x="7054" y="4888"/>
                    </a:cubicBezTo>
                    <a:lnTo>
                      <a:pt x="10206" y="662"/>
                    </a:lnTo>
                    <a:cubicBezTo>
                      <a:pt x="8412" y="222"/>
                      <a:pt x="6580" y="1"/>
                      <a:pt x="4749" y="1"/>
                    </a:cubicBezTo>
                    <a:close/>
                  </a:path>
                </a:pathLst>
              </a:custGeom>
              <a:solidFill>
                <a:srgbClr val="a5b7c6"/>
              </a:solidFill>
              <a:ln w="0">
                <a:noFill/>
              </a:ln>
            </p:spPr>
            <p:style>
              <a:lnRef idx="0"/>
              <a:fillRef idx="0"/>
              <a:effectRef idx="0"/>
              <a:fontRef idx="minor"/>
            </p:style>
          </p:sp>
        </p:grpSp>
        <p:grpSp>
          <p:nvGrpSpPr>
            <p:cNvPr id="1036" name="Google Shape;1616;p43"/>
            <p:cNvGrpSpPr/>
            <p:nvPr/>
          </p:nvGrpSpPr>
          <p:grpSpPr>
            <a:xfrm>
              <a:off x="6383160" y="2188800"/>
              <a:ext cx="694080" cy="771480"/>
              <a:chOff x="6383160" y="2188800"/>
              <a:chExt cx="694080" cy="771480"/>
            </a:xfrm>
          </p:grpSpPr>
          <p:sp>
            <p:nvSpPr>
              <p:cNvPr id="1037" name="Google Shape;1617;p43"/>
              <p:cNvSpPr/>
              <p:nvPr/>
            </p:nvSpPr>
            <p:spPr>
              <a:xfrm>
                <a:off x="6384960" y="2188800"/>
                <a:ext cx="692280" cy="394920"/>
              </a:xfrm>
              <a:custGeom>
                <a:avLst/>
                <a:gdLst/>
                <a:ahLst/>
                <a:rect l="l" t="t" r="r" b="b"/>
                <a:pathLst>
                  <a:path w="10690" h="6103">
                    <a:moveTo>
                      <a:pt x="7747" y="0"/>
                    </a:moveTo>
                    <a:cubicBezTo>
                      <a:pt x="4386" y="729"/>
                      <a:pt x="1530" y="2207"/>
                      <a:pt x="1" y="4263"/>
                    </a:cubicBezTo>
                    <a:lnTo>
                      <a:pt x="7314" y="6102"/>
                    </a:lnTo>
                    <a:cubicBezTo>
                      <a:pt x="7970" y="5215"/>
                      <a:pt x="9225" y="4580"/>
                      <a:pt x="10689" y="4292"/>
                    </a:cubicBezTo>
                    <a:lnTo>
                      <a:pt x="7747" y="0"/>
                    </a:lnTo>
                    <a:close/>
                  </a:path>
                </a:pathLst>
              </a:custGeom>
              <a:solidFill>
                <a:srgbClr val="a5b7c6"/>
              </a:solidFill>
              <a:ln w="0">
                <a:noFill/>
              </a:ln>
            </p:spPr>
            <p:style>
              <a:lnRef idx="0"/>
              <a:fillRef idx="0"/>
              <a:effectRef idx="0"/>
              <a:fontRef idx="minor"/>
            </p:style>
          </p:sp>
          <p:sp>
            <p:nvSpPr>
              <p:cNvPr id="1038" name="Google Shape;1618;p43"/>
              <p:cNvSpPr/>
              <p:nvPr/>
            </p:nvSpPr>
            <p:spPr>
              <a:xfrm>
                <a:off x="6857280" y="2467080"/>
                <a:ext cx="219240" cy="493200"/>
              </a:xfrm>
              <a:custGeom>
                <a:avLst/>
                <a:gdLst/>
                <a:ahLst/>
                <a:rect l="l" t="t" r="r" b="b"/>
                <a:pathLst>
                  <a:path w="3391" h="7618">
                    <a:moveTo>
                      <a:pt x="3390" y="1"/>
                    </a:moveTo>
                    <a:cubicBezTo>
                      <a:pt x="3318" y="22"/>
                      <a:pt x="3231" y="37"/>
                      <a:pt x="3145" y="58"/>
                    </a:cubicBezTo>
                    <a:lnTo>
                      <a:pt x="3065" y="80"/>
                    </a:lnTo>
                    <a:lnTo>
                      <a:pt x="2900" y="123"/>
                    </a:lnTo>
                    <a:lnTo>
                      <a:pt x="2806" y="145"/>
                    </a:lnTo>
                    <a:cubicBezTo>
                      <a:pt x="2755" y="159"/>
                      <a:pt x="2705" y="174"/>
                      <a:pt x="2654" y="188"/>
                    </a:cubicBezTo>
                    <a:lnTo>
                      <a:pt x="2553" y="217"/>
                    </a:lnTo>
                    <a:lnTo>
                      <a:pt x="2481" y="239"/>
                    </a:lnTo>
                    <a:lnTo>
                      <a:pt x="2395" y="268"/>
                    </a:lnTo>
                    <a:lnTo>
                      <a:pt x="2330" y="289"/>
                    </a:lnTo>
                    <a:cubicBezTo>
                      <a:pt x="2258" y="318"/>
                      <a:pt x="2186" y="340"/>
                      <a:pt x="2113" y="369"/>
                    </a:cubicBezTo>
                    <a:lnTo>
                      <a:pt x="2085" y="383"/>
                    </a:lnTo>
                    <a:lnTo>
                      <a:pt x="1897" y="455"/>
                    </a:lnTo>
                    <a:lnTo>
                      <a:pt x="1839" y="484"/>
                    </a:lnTo>
                    <a:cubicBezTo>
                      <a:pt x="1782" y="506"/>
                      <a:pt x="1724" y="534"/>
                      <a:pt x="1673" y="556"/>
                    </a:cubicBezTo>
                    <a:lnTo>
                      <a:pt x="1623" y="578"/>
                    </a:lnTo>
                    <a:cubicBezTo>
                      <a:pt x="1558" y="607"/>
                      <a:pt x="1493" y="643"/>
                      <a:pt x="1428" y="679"/>
                    </a:cubicBezTo>
                    <a:lnTo>
                      <a:pt x="1385" y="700"/>
                    </a:lnTo>
                    <a:cubicBezTo>
                      <a:pt x="1334" y="729"/>
                      <a:pt x="1284" y="758"/>
                      <a:pt x="1234" y="787"/>
                    </a:cubicBezTo>
                    <a:lnTo>
                      <a:pt x="1183" y="816"/>
                    </a:lnTo>
                    <a:lnTo>
                      <a:pt x="1140" y="837"/>
                    </a:lnTo>
                    <a:lnTo>
                      <a:pt x="1068" y="888"/>
                    </a:lnTo>
                    <a:lnTo>
                      <a:pt x="981" y="946"/>
                    </a:lnTo>
                    <a:cubicBezTo>
                      <a:pt x="945" y="967"/>
                      <a:pt x="909" y="989"/>
                      <a:pt x="880" y="1010"/>
                    </a:cubicBezTo>
                    <a:lnTo>
                      <a:pt x="786" y="1075"/>
                    </a:lnTo>
                    <a:lnTo>
                      <a:pt x="693" y="1147"/>
                    </a:lnTo>
                    <a:lnTo>
                      <a:pt x="613" y="1212"/>
                    </a:lnTo>
                    <a:cubicBezTo>
                      <a:pt x="577" y="1234"/>
                      <a:pt x="548" y="1263"/>
                      <a:pt x="519" y="1284"/>
                    </a:cubicBezTo>
                    <a:lnTo>
                      <a:pt x="447" y="1349"/>
                    </a:lnTo>
                    <a:lnTo>
                      <a:pt x="433" y="1364"/>
                    </a:lnTo>
                    <a:cubicBezTo>
                      <a:pt x="390" y="1400"/>
                      <a:pt x="354" y="1443"/>
                      <a:pt x="310" y="1479"/>
                    </a:cubicBezTo>
                    <a:lnTo>
                      <a:pt x="289" y="1508"/>
                    </a:lnTo>
                    <a:cubicBezTo>
                      <a:pt x="245" y="1551"/>
                      <a:pt x="195" y="1595"/>
                      <a:pt x="159" y="1645"/>
                    </a:cubicBezTo>
                    <a:cubicBezTo>
                      <a:pt x="130" y="1681"/>
                      <a:pt x="101" y="1710"/>
                      <a:pt x="72" y="1746"/>
                    </a:cubicBezTo>
                    <a:lnTo>
                      <a:pt x="29" y="1804"/>
                    </a:lnTo>
                    <a:lnTo>
                      <a:pt x="0" y="7617"/>
                    </a:lnTo>
                    <a:cubicBezTo>
                      <a:pt x="43" y="7567"/>
                      <a:pt x="87" y="7509"/>
                      <a:pt x="130" y="7458"/>
                    </a:cubicBezTo>
                    <a:lnTo>
                      <a:pt x="130" y="7451"/>
                    </a:lnTo>
                    <a:cubicBezTo>
                      <a:pt x="173" y="7401"/>
                      <a:pt x="209" y="7357"/>
                      <a:pt x="253" y="7314"/>
                    </a:cubicBezTo>
                    <a:lnTo>
                      <a:pt x="281" y="7285"/>
                    </a:lnTo>
                    <a:cubicBezTo>
                      <a:pt x="325" y="7242"/>
                      <a:pt x="368" y="7199"/>
                      <a:pt x="411" y="7155"/>
                    </a:cubicBezTo>
                    <a:cubicBezTo>
                      <a:pt x="440" y="7134"/>
                      <a:pt x="462" y="7112"/>
                      <a:pt x="491" y="7091"/>
                    </a:cubicBezTo>
                    <a:cubicBezTo>
                      <a:pt x="512" y="7069"/>
                      <a:pt x="548" y="7040"/>
                      <a:pt x="577" y="7018"/>
                    </a:cubicBezTo>
                    <a:lnTo>
                      <a:pt x="657" y="6953"/>
                    </a:lnTo>
                    <a:cubicBezTo>
                      <a:pt x="693" y="6925"/>
                      <a:pt x="721" y="6903"/>
                      <a:pt x="757" y="6881"/>
                    </a:cubicBezTo>
                    <a:cubicBezTo>
                      <a:pt x="786" y="6852"/>
                      <a:pt x="815" y="6838"/>
                      <a:pt x="844" y="6816"/>
                    </a:cubicBezTo>
                    <a:cubicBezTo>
                      <a:pt x="873" y="6802"/>
                      <a:pt x="909" y="6773"/>
                      <a:pt x="945" y="6752"/>
                    </a:cubicBezTo>
                    <a:lnTo>
                      <a:pt x="1032" y="6694"/>
                    </a:lnTo>
                    <a:lnTo>
                      <a:pt x="1147" y="6622"/>
                    </a:lnTo>
                    <a:lnTo>
                      <a:pt x="1197" y="6593"/>
                    </a:lnTo>
                    <a:cubicBezTo>
                      <a:pt x="1248" y="6564"/>
                      <a:pt x="1298" y="6535"/>
                      <a:pt x="1349" y="6506"/>
                    </a:cubicBezTo>
                    <a:lnTo>
                      <a:pt x="1392" y="6485"/>
                    </a:lnTo>
                    <a:cubicBezTo>
                      <a:pt x="1457" y="6449"/>
                      <a:pt x="1522" y="6413"/>
                      <a:pt x="1594" y="6384"/>
                    </a:cubicBezTo>
                    <a:lnTo>
                      <a:pt x="1637" y="6362"/>
                    </a:lnTo>
                    <a:cubicBezTo>
                      <a:pt x="1688" y="6340"/>
                      <a:pt x="1746" y="6312"/>
                      <a:pt x="1803" y="6290"/>
                    </a:cubicBezTo>
                    <a:lnTo>
                      <a:pt x="1861" y="6261"/>
                    </a:lnTo>
                    <a:cubicBezTo>
                      <a:pt x="1926" y="6239"/>
                      <a:pt x="1984" y="6211"/>
                      <a:pt x="2049" y="6189"/>
                    </a:cubicBezTo>
                    <a:lnTo>
                      <a:pt x="2077" y="6175"/>
                    </a:lnTo>
                    <a:cubicBezTo>
                      <a:pt x="2149" y="6146"/>
                      <a:pt x="2222" y="6124"/>
                      <a:pt x="2294" y="6095"/>
                    </a:cubicBezTo>
                    <a:lnTo>
                      <a:pt x="2359" y="6074"/>
                    </a:lnTo>
                    <a:lnTo>
                      <a:pt x="2517" y="6023"/>
                    </a:lnTo>
                    <a:lnTo>
                      <a:pt x="2618" y="5994"/>
                    </a:lnTo>
                    <a:lnTo>
                      <a:pt x="2770" y="5951"/>
                    </a:lnTo>
                    <a:lnTo>
                      <a:pt x="2856" y="5929"/>
                    </a:lnTo>
                    <a:cubicBezTo>
                      <a:pt x="2914" y="5915"/>
                      <a:pt x="2972" y="5900"/>
                      <a:pt x="3029" y="5886"/>
                    </a:cubicBezTo>
                    <a:lnTo>
                      <a:pt x="3109" y="5864"/>
                    </a:lnTo>
                    <a:cubicBezTo>
                      <a:pt x="3195" y="5843"/>
                      <a:pt x="3282" y="5828"/>
                      <a:pt x="3368" y="5807"/>
                    </a:cubicBezTo>
                    <a:lnTo>
                      <a:pt x="3390" y="1"/>
                    </a:lnTo>
                    <a:close/>
                  </a:path>
                </a:pathLst>
              </a:custGeom>
              <a:solidFill>
                <a:srgbClr val="374957"/>
              </a:solidFill>
              <a:ln w="0">
                <a:noFill/>
              </a:ln>
            </p:spPr>
            <p:style>
              <a:lnRef idx="0"/>
              <a:fillRef idx="0"/>
              <a:effectRef idx="0"/>
              <a:fontRef idx="minor"/>
            </p:style>
          </p:sp>
          <p:sp>
            <p:nvSpPr>
              <p:cNvPr id="1039" name="Google Shape;1619;p43"/>
              <p:cNvSpPr/>
              <p:nvPr/>
            </p:nvSpPr>
            <p:spPr>
              <a:xfrm>
                <a:off x="6383160" y="2464920"/>
                <a:ext cx="475200" cy="495360"/>
              </a:xfrm>
              <a:custGeom>
                <a:avLst/>
                <a:gdLst/>
                <a:ahLst/>
                <a:rect l="l" t="t" r="r" b="b"/>
                <a:pathLst>
                  <a:path w="7344" h="7654">
                    <a:moveTo>
                      <a:pt x="30" y="1"/>
                    </a:moveTo>
                    <a:lnTo>
                      <a:pt x="1" y="5814"/>
                    </a:lnTo>
                    <a:lnTo>
                      <a:pt x="7314" y="7653"/>
                    </a:lnTo>
                    <a:lnTo>
                      <a:pt x="7343" y="1840"/>
                    </a:lnTo>
                    <a:lnTo>
                      <a:pt x="30" y="1"/>
                    </a:lnTo>
                    <a:close/>
                  </a:path>
                </a:pathLst>
              </a:custGeom>
              <a:solidFill>
                <a:srgbClr val="5f7d95"/>
              </a:solidFill>
              <a:ln w="0">
                <a:noFill/>
              </a:ln>
            </p:spPr>
            <p:style>
              <a:lnRef idx="0"/>
              <a:fillRef idx="0"/>
              <a:effectRef idx="0"/>
              <a:fontRef idx="minor"/>
            </p:style>
          </p:sp>
        </p:grpSp>
        <p:grpSp>
          <p:nvGrpSpPr>
            <p:cNvPr id="1040" name="Google Shape;1620;p43"/>
            <p:cNvGrpSpPr/>
            <p:nvPr/>
          </p:nvGrpSpPr>
          <p:grpSpPr>
            <a:xfrm>
              <a:off x="7341480" y="1979280"/>
              <a:ext cx="683280" cy="995400"/>
              <a:chOff x="7341480" y="1979280"/>
              <a:chExt cx="683280" cy="995400"/>
            </a:xfrm>
          </p:grpSpPr>
          <p:sp>
            <p:nvSpPr>
              <p:cNvPr id="1041" name="Google Shape;1621;p43"/>
              <p:cNvSpPr/>
              <p:nvPr/>
            </p:nvSpPr>
            <p:spPr>
              <a:xfrm>
                <a:off x="7341480" y="2253960"/>
                <a:ext cx="204120" cy="720720"/>
              </a:xfrm>
              <a:custGeom>
                <a:avLst/>
                <a:gdLst/>
                <a:ahLst/>
                <a:rect l="l" t="t" r="r" b="b"/>
                <a:pathLst>
                  <a:path w="3160" h="11130">
                    <a:moveTo>
                      <a:pt x="30" y="1"/>
                    </a:moveTo>
                    <a:lnTo>
                      <a:pt x="1" y="9168"/>
                    </a:lnTo>
                    <a:cubicBezTo>
                      <a:pt x="94" y="9189"/>
                      <a:pt x="174" y="9211"/>
                      <a:pt x="253" y="9240"/>
                    </a:cubicBezTo>
                    <a:cubicBezTo>
                      <a:pt x="361" y="9269"/>
                      <a:pt x="462" y="9298"/>
                      <a:pt x="570" y="9334"/>
                    </a:cubicBezTo>
                    <a:lnTo>
                      <a:pt x="650" y="9362"/>
                    </a:lnTo>
                    <a:cubicBezTo>
                      <a:pt x="744" y="9391"/>
                      <a:pt x="837" y="9427"/>
                      <a:pt x="931" y="9463"/>
                    </a:cubicBezTo>
                    <a:lnTo>
                      <a:pt x="946" y="9471"/>
                    </a:lnTo>
                    <a:lnTo>
                      <a:pt x="1075" y="9521"/>
                    </a:lnTo>
                    <a:lnTo>
                      <a:pt x="1162" y="9557"/>
                    </a:lnTo>
                    <a:cubicBezTo>
                      <a:pt x="1205" y="9579"/>
                      <a:pt x="1248" y="9600"/>
                      <a:pt x="1292" y="9615"/>
                    </a:cubicBezTo>
                    <a:lnTo>
                      <a:pt x="1371" y="9658"/>
                    </a:lnTo>
                    <a:cubicBezTo>
                      <a:pt x="1422" y="9680"/>
                      <a:pt x="1465" y="9701"/>
                      <a:pt x="1508" y="9723"/>
                    </a:cubicBezTo>
                    <a:lnTo>
                      <a:pt x="1573" y="9759"/>
                    </a:lnTo>
                    <a:cubicBezTo>
                      <a:pt x="1638" y="9788"/>
                      <a:pt x="1703" y="9824"/>
                      <a:pt x="1761" y="9860"/>
                    </a:cubicBezTo>
                    <a:cubicBezTo>
                      <a:pt x="2388" y="10221"/>
                      <a:pt x="2850" y="10661"/>
                      <a:pt x="3138" y="11129"/>
                    </a:cubicBezTo>
                    <a:lnTo>
                      <a:pt x="3160" y="1962"/>
                    </a:lnTo>
                    <a:cubicBezTo>
                      <a:pt x="2871" y="1486"/>
                      <a:pt x="2410" y="1046"/>
                      <a:pt x="1782" y="686"/>
                    </a:cubicBezTo>
                    <a:cubicBezTo>
                      <a:pt x="1717" y="650"/>
                      <a:pt x="1660" y="614"/>
                      <a:pt x="1595" y="585"/>
                    </a:cubicBezTo>
                    <a:lnTo>
                      <a:pt x="1530" y="556"/>
                    </a:lnTo>
                    <a:cubicBezTo>
                      <a:pt x="1486" y="527"/>
                      <a:pt x="1443" y="506"/>
                      <a:pt x="1393" y="484"/>
                    </a:cubicBezTo>
                    <a:lnTo>
                      <a:pt x="1313" y="448"/>
                    </a:lnTo>
                    <a:lnTo>
                      <a:pt x="1184" y="390"/>
                    </a:lnTo>
                    <a:lnTo>
                      <a:pt x="1097" y="354"/>
                    </a:lnTo>
                    <a:lnTo>
                      <a:pt x="967" y="296"/>
                    </a:lnTo>
                    <a:lnTo>
                      <a:pt x="953" y="296"/>
                    </a:lnTo>
                    <a:cubicBezTo>
                      <a:pt x="866" y="260"/>
                      <a:pt x="772" y="224"/>
                      <a:pt x="671" y="188"/>
                    </a:cubicBezTo>
                    <a:lnTo>
                      <a:pt x="592" y="167"/>
                    </a:lnTo>
                    <a:cubicBezTo>
                      <a:pt x="491" y="131"/>
                      <a:pt x="383" y="94"/>
                      <a:pt x="282" y="66"/>
                    </a:cubicBezTo>
                    <a:cubicBezTo>
                      <a:pt x="195" y="44"/>
                      <a:pt x="116" y="22"/>
                      <a:pt x="30" y="1"/>
                    </a:cubicBezTo>
                    <a:close/>
                  </a:path>
                </a:pathLst>
              </a:custGeom>
              <a:solidFill>
                <a:srgbClr val="374957"/>
              </a:solidFill>
              <a:ln w="0">
                <a:noFill/>
              </a:ln>
            </p:spPr>
            <p:style>
              <a:lnRef idx="0"/>
              <a:fillRef idx="0"/>
              <a:effectRef idx="0"/>
              <a:fontRef idx="minor"/>
            </p:style>
          </p:sp>
          <p:sp>
            <p:nvSpPr>
              <p:cNvPr id="1042" name="Google Shape;1622;p43"/>
              <p:cNvSpPr/>
              <p:nvPr/>
            </p:nvSpPr>
            <p:spPr>
              <a:xfrm>
                <a:off x="7342920" y="1979280"/>
                <a:ext cx="681840" cy="400680"/>
              </a:xfrm>
              <a:custGeom>
                <a:avLst/>
                <a:gdLst/>
                <a:ahLst/>
                <a:rect l="l" t="t" r="r" b="b"/>
                <a:pathLst>
                  <a:path w="10531" h="6190">
                    <a:moveTo>
                      <a:pt x="3145" y="1"/>
                    </a:moveTo>
                    <a:lnTo>
                      <a:pt x="0" y="4227"/>
                    </a:lnTo>
                    <a:cubicBezTo>
                      <a:pt x="613" y="4379"/>
                      <a:pt x="1205" y="4610"/>
                      <a:pt x="1760" y="4920"/>
                    </a:cubicBezTo>
                    <a:cubicBezTo>
                      <a:pt x="2380" y="5280"/>
                      <a:pt x="2849" y="5720"/>
                      <a:pt x="3131" y="6189"/>
                    </a:cubicBezTo>
                    <a:lnTo>
                      <a:pt x="10530" y="4502"/>
                    </a:lnTo>
                    <a:cubicBezTo>
                      <a:pt x="9845" y="3441"/>
                      <a:pt x="8771" y="2468"/>
                      <a:pt x="7371" y="1660"/>
                    </a:cubicBezTo>
                    <a:cubicBezTo>
                      <a:pt x="6189" y="975"/>
                      <a:pt x="4775" y="405"/>
                      <a:pt x="3145" y="1"/>
                    </a:cubicBezTo>
                    <a:close/>
                  </a:path>
                </a:pathLst>
              </a:custGeom>
              <a:solidFill>
                <a:srgbClr val="a5b7c6"/>
              </a:solidFill>
              <a:ln w="0">
                <a:noFill/>
              </a:ln>
            </p:spPr>
            <p:style>
              <a:lnRef idx="0"/>
              <a:fillRef idx="0"/>
              <a:effectRef idx="0"/>
              <a:fontRef idx="minor"/>
            </p:style>
          </p:sp>
          <p:sp>
            <p:nvSpPr>
              <p:cNvPr id="1043" name="Google Shape;1623;p43"/>
              <p:cNvSpPr/>
              <p:nvPr/>
            </p:nvSpPr>
            <p:spPr>
              <a:xfrm>
                <a:off x="7544160" y="2271240"/>
                <a:ext cx="480240" cy="703080"/>
              </a:xfrm>
              <a:custGeom>
                <a:avLst/>
                <a:gdLst/>
                <a:ahLst/>
                <a:rect l="l" t="t" r="r" b="b"/>
                <a:pathLst>
                  <a:path w="7423" h="10856">
                    <a:moveTo>
                      <a:pt x="7422" y="1"/>
                    </a:moveTo>
                    <a:lnTo>
                      <a:pt x="23" y="1688"/>
                    </a:lnTo>
                    <a:lnTo>
                      <a:pt x="1" y="10855"/>
                    </a:lnTo>
                    <a:lnTo>
                      <a:pt x="7401" y="9168"/>
                    </a:lnTo>
                    <a:lnTo>
                      <a:pt x="7422" y="1"/>
                    </a:lnTo>
                    <a:close/>
                  </a:path>
                </a:pathLst>
              </a:custGeom>
              <a:solidFill>
                <a:srgbClr val="435d74"/>
              </a:solidFill>
              <a:ln w="0">
                <a:noFill/>
              </a:ln>
            </p:spPr>
            <p:style>
              <a:lnRef idx="0"/>
              <a:fillRef idx="0"/>
              <a:effectRef idx="0"/>
              <a:fontRef idx="minor"/>
            </p:style>
          </p:sp>
        </p:grpSp>
        <p:grpSp>
          <p:nvGrpSpPr>
            <p:cNvPr id="1044" name="Google Shape;1624;p43"/>
            <p:cNvGrpSpPr/>
            <p:nvPr/>
          </p:nvGrpSpPr>
          <p:grpSpPr>
            <a:xfrm>
              <a:off x="6285240" y="2582280"/>
              <a:ext cx="575280" cy="668880"/>
              <a:chOff x="6285240" y="2582280"/>
              <a:chExt cx="575280" cy="668880"/>
            </a:xfrm>
          </p:grpSpPr>
          <p:sp>
            <p:nvSpPr>
              <p:cNvPr id="1045" name="Google Shape;1625;p43"/>
              <p:cNvSpPr/>
              <p:nvPr/>
            </p:nvSpPr>
            <p:spPr>
              <a:xfrm>
                <a:off x="6826680" y="2700720"/>
                <a:ext cx="31320" cy="351360"/>
              </a:xfrm>
              <a:custGeom>
                <a:avLst/>
                <a:gdLst/>
                <a:ahLst/>
                <a:rect l="l" t="t" r="r" b="b"/>
                <a:pathLst>
                  <a:path w="492" h="5432">
                    <a:moveTo>
                      <a:pt x="491" y="0"/>
                    </a:moveTo>
                    <a:lnTo>
                      <a:pt x="491" y="0"/>
                    </a:lnTo>
                    <a:cubicBezTo>
                      <a:pt x="448" y="51"/>
                      <a:pt x="419" y="101"/>
                      <a:pt x="383" y="152"/>
                    </a:cubicBezTo>
                    <a:lnTo>
                      <a:pt x="354" y="202"/>
                    </a:lnTo>
                    <a:cubicBezTo>
                      <a:pt x="332" y="231"/>
                      <a:pt x="318" y="260"/>
                      <a:pt x="304" y="289"/>
                    </a:cubicBezTo>
                    <a:lnTo>
                      <a:pt x="296" y="303"/>
                    </a:lnTo>
                    <a:cubicBezTo>
                      <a:pt x="282" y="332"/>
                      <a:pt x="267" y="361"/>
                      <a:pt x="253" y="382"/>
                    </a:cubicBezTo>
                    <a:cubicBezTo>
                      <a:pt x="239" y="411"/>
                      <a:pt x="224" y="440"/>
                      <a:pt x="210" y="469"/>
                    </a:cubicBezTo>
                    <a:cubicBezTo>
                      <a:pt x="195" y="491"/>
                      <a:pt x="188" y="519"/>
                      <a:pt x="174" y="548"/>
                    </a:cubicBezTo>
                    <a:cubicBezTo>
                      <a:pt x="166" y="577"/>
                      <a:pt x="159" y="592"/>
                      <a:pt x="152" y="606"/>
                    </a:cubicBezTo>
                    <a:cubicBezTo>
                      <a:pt x="152" y="613"/>
                      <a:pt x="145" y="620"/>
                      <a:pt x="145" y="628"/>
                    </a:cubicBezTo>
                    <a:cubicBezTo>
                      <a:pt x="138" y="656"/>
                      <a:pt x="130" y="678"/>
                      <a:pt x="116" y="707"/>
                    </a:cubicBezTo>
                    <a:cubicBezTo>
                      <a:pt x="109" y="729"/>
                      <a:pt x="102" y="765"/>
                      <a:pt x="94" y="786"/>
                    </a:cubicBezTo>
                    <a:cubicBezTo>
                      <a:pt x="87" y="815"/>
                      <a:pt x="80" y="837"/>
                      <a:pt x="73" y="866"/>
                    </a:cubicBezTo>
                    <a:cubicBezTo>
                      <a:pt x="66" y="894"/>
                      <a:pt x="66" y="909"/>
                      <a:pt x="58" y="931"/>
                    </a:cubicBezTo>
                    <a:cubicBezTo>
                      <a:pt x="58" y="938"/>
                      <a:pt x="58" y="945"/>
                      <a:pt x="58" y="952"/>
                    </a:cubicBezTo>
                    <a:cubicBezTo>
                      <a:pt x="58" y="974"/>
                      <a:pt x="51" y="1003"/>
                      <a:pt x="44" y="1032"/>
                    </a:cubicBezTo>
                    <a:cubicBezTo>
                      <a:pt x="44" y="1053"/>
                      <a:pt x="37" y="1082"/>
                      <a:pt x="29" y="1111"/>
                    </a:cubicBezTo>
                    <a:lnTo>
                      <a:pt x="29" y="1190"/>
                    </a:lnTo>
                    <a:lnTo>
                      <a:pt x="29" y="1248"/>
                    </a:lnTo>
                    <a:lnTo>
                      <a:pt x="29" y="1298"/>
                    </a:lnTo>
                    <a:lnTo>
                      <a:pt x="2" y="5279"/>
                    </a:lnTo>
                    <a:lnTo>
                      <a:pt x="2" y="5279"/>
                    </a:lnTo>
                    <a:cubicBezTo>
                      <a:pt x="3" y="5268"/>
                      <a:pt x="4" y="5257"/>
                      <a:pt x="8" y="5244"/>
                    </a:cubicBezTo>
                    <a:cubicBezTo>
                      <a:pt x="15" y="5215"/>
                      <a:pt x="15" y="5193"/>
                      <a:pt x="15" y="5164"/>
                    </a:cubicBezTo>
                    <a:cubicBezTo>
                      <a:pt x="22" y="5135"/>
                      <a:pt x="22" y="5107"/>
                      <a:pt x="29" y="5085"/>
                    </a:cubicBezTo>
                    <a:cubicBezTo>
                      <a:pt x="37" y="5056"/>
                      <a:pt x="44" y="5027"/>
                      <a:pt x="51" y="4998"/>
                    </a:cubicBezTo>
                    <a:cubicBezTo>
                      <a:pt x="58" y="4970"/>
                      <a:pt x="58" y="4948"/>
                      <a:pt x="66" y="4919"/>
                    </a:cubicBezTo>
                    <a:cubicBezTo>
                      <a:pt x="73" y="4897"/>
                      <a:pt x="87" y="4869"/>
                      <a:pt x="94" y="4832"/>
                    </a:cubicBezTo>
                    <a:cubicBezTo>
                      <a:pt x="102" y="4796"/>
                      <a:pt x="109" y="4782"/>
                      <a:pt x="116" y="4753"/>
                    </a:cubicBezTo>
                    <a:cubicBezTo>
                      <a:pt x="130" y="4731"/>
                      <a:pt x="138" y="4703"/>
                      <a:pt x="152" y="4674"/>
                    </a:cubicBezTo>
                    <a:cubicBezTo>
                      <a:pt x="159" y="4645"/>
                      <a:pt x="174" y="4623"/>
                      <a:pt x="188" y="4594"/>
                    </a:cubicBezTo>
                    <a:cubicBezTo>
                      <a:pt x="195" y="4566"/>
                      <a:pt x="210" y="4537"/>
                      <a:pt x="224" y="4515"/>
                    </a:cubicBezTo>
                    <a:cubicBezTo>
                      <a:pt x="239" y="4486"/>
                      <a:pt x="253" y="4457"/>
                      <a:pt x="267" y="4429"/>
                    </a:cubicBezTo>
                    <a:cubicBezTo>
                      <a:pt x="282" y="4407"/>
                      <a:pt x="304" y="4364"/>
                      <a:pt x="325" y="4328"/>
                    </a:cubicBezTo>
                    <a:cubicBezTo>
                      <a:pt x="340" y="4313"/>
                      <a:pt x="347" y="4299"/>
                      <a:pt x="361" y="4284"/>
                    </a:cubicBezTo>
                    <a:cubicBezTo>
                      <a:pt x="390" y="4234"/>
                      <a:pt x="426" y="4183"/>
                      <a:pt x="462" y="4133"/>
                    </a:cubicBezTo>
                    <a:lnTo>
                      <a:pt x="491" y="0"/>
                    </a:lnTo>
                    <a:close/>
                    <a:moveTo>
                      <a:pt x="2" y="5279"/>
                    </a:moveTo>
                    <a:cubicBezTo>
                      <a:pt x="1" y="5291"/>
                      <a:pt x="1" y="5304"/>
                      <a:pt x="1" y="5323"/>
                    </a:cubicBezTo>
                    <a:lnTo>
                      <a:pt x="1" y="5431"/>
                    </a:lnTo>
                    <a:lnTo>
                      <a:pt x="2" y="5279"/>
                    </a:lnTo>
                    <a:close/>
                  </a:path>
                </a:pathLst>
              </a:custGeom>
              <a:solidFill>
                <a:srgbClr val="374957"/>
              </a:solidFill>
              <a:ln w="0">
                <a:noFill/>
              </a:ln>
            </p:spPr>
            <p:style>
              <a:lnRef idx="0"/>
              <a:fillRef idx="0"/>
              <a:effectRef idx="0"/>
              <a:fontRef idx="minor"/>
            </p:style>
          </p:sp>
          <p:sp>
            <p:nvSpPr>
              <p:cNvPr id="1046" name="Google Shape;1626;p43"/>
              <p:cNvSpPr/>
              <p:nvPr/>
            </p:nvSpPr>
            <p:spPr>
              <a:xfrm>
                <a:off x="6379560" y="2873880"/>
                <a:ext cx="480960" cy="377280"/>
              </a:xfrm>
              <a:custGeom>
                <a:avLst/>
                <a:gdLst/>
                <a:ahLst/>
                <a:rect l="l" t="t" r="r" b="b"/>
                <a:pathLst>
                  <a:path w="7430" h="5829">
                    <a:moveTo>
                      <a:pt x="7429" y="1"/>
                    </a:moveTo>
                    <a:lnTo>
                      <a:pt x="29" y="1696"/>
                    </a:lnTo>
                    <a:lnTo>
                      <a:pt x="1" y="5828"/>
                    </a:lnTo>
                    <a:lnTo>
                      <a:pt x="7400" y="4133"/>
                    </a:lnTo>
                    <a:lnTo>
                      <a:pt x="7429" y="1"/>
                    </a:lnTo>
                    <a:close/>
                  </a:path>
                </a:pathLst>
              </a:custGeom>
              <a:solidFill>
                <a:srgbClr val="374957"/>
              </a:solidFill>
              <a:ln w="0">
                <a:noFill/>
              </a:ln>
            </p:spPr>
            <p:style>
              <a:lnRef idx="0"/>
              <a:fillRef idx="0"/>
              <a:effectRef idx="0"/>
              <a:fontRef idx="minor"/>
            </p:style>
          </p:sp>
          <p:sp>
            <p:nvSpPr>
              <p:cNvPr id="1047" name="Google Shape;1627;p43"/>
              <p:cNvSpPr/>
              <p:nvPr/>
            </p:nvSpPr>
            <p:spPr>
              <a:xfrm>
                <a:off x="6310080" y="2783520"/>
                <a:ext cx="70920" cy="467280"/>
              </a:xfrm>
              <a:custGeom>
                <a:avLst/>
                <a:gdLst/>
                <a:ahLst/>
                <a:rect l="l" t="t" r="r" b="b"/>
                <a:pathLst>
                  <a:path w="1105" h="7221">
                    <a:moveTo>
                      <a:pt x="30" y="1"/>
                    </a:moveTo>
                    <a:lnTo>
                      <a:pt x="1" y="4133"/>
                    </a:lnTo>
                    <a:cubicBezTo>
                      <a:pt x="1" y="5201"/>
                      <a:pt x="369" y="6247"/>
                      <a:pt x="1076" y="7220"/>
                    </a:cubicBezTo>
                    <a:lnTo>
                      <a:pt x="1104" y="3088"/>
                    </a:lnTo>
                    <a:cubicBezTo>
                      <a:pt x="527" y="2294"/>
                      <a:pt x="174" y="1458"/>
                      <a:pt x="66" y="599"/>
                    </a:cubicBezTo>
                    <a:cubicBezTo>
                      <a:pt x="44" y="397"/>
                      <a:pt x="30" y="195"/>
                      <a:pt x="30" y="1"/>
                    </a:cubicBezTo>
                    <a:close/>
                  </a:path>
                </a:pathLst>
              </a:custGeom>
              <a:solidFill>
                <a:srgbClr val="5f7d95"/>
              </a:solidFill>
              <a:ln w="0">
                <a:noFill/>
              </a:ln>
            </p:spPr>
            <p:style>
              <a:lnRef idx="0"/>
              <a:fillRef idx="0"/>
              <a:effectRef idx="0"/>
              <a:fontRef idx="minor"/>
            </p:style>
          </p:sp>
          <p:sp>
            <p:nvSpPr>
              <p:cNvPr id="1048" name="Google Shape;1628;p43"/>
              <p:cNvSpPr/>
              <p:nvPr/>
            </p:nvSpPr>
            <p:spPr>
              <a:xfrm>
                <a:off x="6285240" y="2582280"/>
                <a:ext cx="575280" cy="401040"/>
              </a:xfrm>
              <a:custGeom>
                <a:avLst/>
                <a:gdLst/>
                <a:ahLst/>
                <a:rect l="l" t="t" r="r" b="b"/>
                <a:pathLst>
                  <a:path w="8887" h="6196">
                    <a:moveTo>
                      <a:pt x="1530" y="0"/>
                    </a:moveTo>
                    <a:cubicBezTo>
                      <a:pt x="1" y="2049"/>
                      <a:pt x="94" y="4277"/>
                      <a:pt x="1486" y="6196"/>
                    </a:cubicBezTo>
                    <a:lnTo>
                      <a:pt x="8886" y="4508"/>
                    </a:lnTo>
                    <a:cubicBezTo>
                      <a:pt x="8244" y="3686"/>
                      <a:pt x="8180" y="2726"/>
                      <a:pt x="8843" y="1839"/>
                    </a:cubicBezTo>
                    <a:lnTo>
                      <a:pt x="1530" y="0"/>
                    </a:lnTo>
                    <a:close/>
                  </a:path>
                </a:pathLst>
              </a:custGeom>
              <a:solidFill>
                <a:srgbClr val="a5b7c6"/>
              </a:solidFill>
              <a:ln w="0">
                <a:noFill/>
              </a:ln>
            </p:spPr>
            <p:style>
              <a:lnRef idx="0"/>
              <a:fillRef idx="0"/>
              <a:effectRef idx="0"/>
              <a:fontRef idx="minor"/>
            </p:style>
          </p:sp>
        </p:grpSp>
        <p:grpSp>
          <p:nvGrpSpPr>
            <p:cNvPr id="1049" name="Google Shape;1629;p43"/>
            <p:cNvGrpSpPr/>
            <p:nvPr/>
          </p:nvGrpSpPr>
          <p:grpSpPr>
            <a:xfrm>
              <a:off x="6377760" y="2980800"/>
              <a:ext cx="670680" cy="541440"/>
              <a:chOff x="6377760" y="2980800"/>
              <a:chExt cx="670680" cy="541440"/>
            </a:xfrm>
          </p:grpSpPr>
          <p:sp>
            <p:nvSpPr>
              <p:cNvPr id="1050" name="Google Shape;1630;p43"/>
              <p:cNvSpPr/>
              <p:nvPr/>
            </p:nvSpPr>
            <p:spPr>
              <a:xfrm>
                <a:off x="6377760" y="3090600"/>
                <a:ext cx="465840" cy="431280"/>
              </a:xfrm>
              <a:custGeom>
                <a:avLst/>
                <a:gdLst/>
                <a:ahLst/>
                <a:rect l="l" t="t" r="r" b="b"/>
                <a:pathLst>
                  <a:path w="7199" h="6666">
                    <a:moveTo>
                      <a:pt x="30" y="1"/>
                    </a:moveTo>
                    <a:lnTo>
                      <a:pt x="1" y="2453"/>
                    </a:lnTo>
                    <a:cubicBezTo>
                      <a:pt x="679" y="3398"/>
                      <a:pt x="1681" y="4271"/>
                      <a:pt x="2958" y="5006"/>
                    </a:cubicBezTo>
                    <a:lnTo>
                      <a:pt x="3181" y="5136"/>
                    </a:lnTo>
                    <a:lnTo>
                      <a:pt x="3261" y="5179"/>
                    </a:lnTo>
                    <a:lnTo>
                      <a:pt x="3412" y="5259"/>
                    </a:lnTo>
                    <a:lnTo>
                      <a:pt x="3506" y="5309"/>
                    </a:lnTo>
                    <a:lnTo>
                      <a:pt x="3650" y="5381"/>
                    </a:lnTo>
                    <a:lnTo>
                      <a:pt x="3751" y="5432"/>
                    </a:lnTo>
                    <a:lnTo>
                      <a:pt x="3888" y="5497"/>
                    </a:lnTo>
                    <a:lnTo>
                      <a:pt x="3996" y="5547"/>
                    </a:lnTo>
                    <a:lnTo>
                      <a:pt x="4133" y="5612"/>
                    </a:lnTo>
                    <a:lnTo>
                      <a:pt x="4249" y="5670"/>
                    </a:lnTo>
                    <a:lnTo>
                      <a:pt x="4386" y="5727"/>
                    </a:lnTo>
                    <a:lnTo>
                      <a:pt x="4509" y="5778"/>
                    </a:lnTo>
                    <a:lnTo>
                      <a:pt x="4646" y="5836"/>
                    </a:lnTo>
                    <a:lnTo>
                      <a:pt x="4768" y="5886"/>
                    </a:lnTo>
                    <a:lnTo>
                      <a:pt x="4912" y="5944"/>
                    </a:lnTo>
                    <a:lnTo>
                      <a:pt x="4920" y="5944"/>
                    </a:lnTo>
                    <a:lnTo>
                      <a:pt x="4948" y="5958"/>
                    </a:lnTo>
                    <a:cubicBezTo>
                      <a:pt x="5049" y="5994"/>
                      <a:pt x="5158" y="6038"/>
                      <a:pt x="5266" y="6074"/>
                    </a:cubicBezTo>
                    <a:lnTo>
                      <a:pt x="5360" y="6110"/>
                    </a:lnTo>
                    <a:cubicBezTo>
                      <a:pt x="5475" y="6153"/>
                      <a:pt x="5598" y="6203"/>
                      <a:pt x="5720" y="6240"/>
                    </a:cubicBezTo>
                    <a:lnTo>
                      <a:pt x="5735" y="6247"/>
                    </a:lnTo>
                    <a:cubicBezTo>
                      <a:pt x="5857" y="6283"/>
                      <a:pt x="5973" y="6319"/>
                      <a:pt x="6095" y="6362"/>
                    </a:cubicBezTo>
                    <a:lnTo>
                      <a:pt x="6189" y="6391"/>
                    </a:lnTo>
                    <a:cubicBezTo>
                      <a:pt x="6319" y="6427"/>
                      <a:pt x="6441" y="6463"/>
                      <a:pt x="6571" y="6499"/>
                    </a:cubicBezTo>
                    <a:cubicBezTo>
                      <a:pt x="6651" y="6528"/>
                      <a:pt x="6737" y="6550"/>
                      <a:pt x="6816" y="6571"/>
                    </a:cubicBezTo>
                    <a:lnTo>
                      <a:pt x="6867" y="6586"/>
                    </a:lnTo>
                    <a:cubicBezTo>
                      <a:pt x="6968" y="6615"/>
                      <a:pt x="7069" y="6636"/>
                      <a:pt x="7170" y="6665"/>
                    </a:cubicBezTo>
                    <a:lnTo>
                      <a:pt x="7199" y="4213"/>
                    </a:lnTo>
                    <a:lnTo>
                      <a:pt x="6910" y="4133"/>
                    </a:lnTo>
                    <a:lnTo>
                      <a:pt x="6853" y="4119"/>
                    </a:lnTo>
                    <a:lnTo>
                      <a:pt x="6607" y="4054"/>
                    </a:lnTo>
                    <a:cubicBezTo>
                      <a:pt x="6485" y="4018"/>
                      <a:pt x="6355" y="3975"/>
                      <a:pt x="6225" y="3939"/>
                    </a:cubicBezTo>
                    <a:lnTo>
                      <a:pt x="6131" y="3910"/>
                    </a:lnTo>
                    <a:cubicBezTo>
                      <a:pt x="6009" y="3874"/>
                      <a:pt x="5893" y="3831"/>
                      <a:pt x="5771" y="3795"/>
                    </a:cubicBezTo>
                    <a:lnTo>
                      <a:pt x="5756" y="3787"/>
                    </a:lnTo>
                    <a:cubicBezTo>
                      <a:pt x="5634" y="3744"/>
                      <a:pt x="5511" y="3701"/>
                      <a:pt x="5396" y="3657"/>
                    </a:cubicBezTo>
                    <a:lnTo>
                      <a:pt x="5302" y="3629"/>
                    </a:lnTo>
                    <a:cubicBezTo>
                      <a:pt x="5194" y="3585"/>
                      <a:pt x="5085" y="3549"/>
                      <a:pt x="4977" y="3506"/>
                    </a:cubicBezTo>
                    <a:lnTo>
                      <a:pt x="4941" y="3492"/>
                    </a:lnTo>
                    <a:lnTo>
                      <a:pt x="4804" y="3434"/>
                    </a:lnTo>
                    <a:lnTo>
                      <a:pt x="4682" y="3383"/>
                    </a:lnTo>
                    <a:lnTo>
                      <a:pt x="4545" y="3326"/>
                    </a:lnTo>
                    <a:lnTo>
                      <a:pt x="4422" y="3275"/>
                    </a:lnTo>
                    <a:lnTo>
                      <a:pt x="4285" y="3218"/>
                    </a:lnTo>
                    <a:lnTo>
                      <a:pt x="4170" y="3160"/>
                    </a:lnTo>
                    <a:lnTo>
                      <a:pt x="4032" y="3102"/>
                    </a:lnTo>
                    <a:lnTo>
                      <a:pt x="3924" y="3044"/>
                    </a:lnTo>
                    <a:lnTo>
                      <a:pt x="3787" y="2980"/>
                    </a:lnTo>
                    <a:lnTo>
                      <a:pt x="3679" y="2929"/>
                    </a:lnTo>
                    <a:cubicBezTo>
                      <a:pt x="3636" y="2907"/>
                      <a:pt x="3585" y="2879"/>
                      <a:pt x="3542" y="2857"/>
                    </a:cubicBezTo>
                    <a:lnTo>
                      <a:pt x="3448" y="2806"/>
                    </a:lnTo>
                    <a:cubicBezTo>
                      <a:pt x="3398" y="2778"/>
                      <a:pt x="3347" y="2749"/>
                      <a:pt x="3297" y="2727"/>
                    </a:cubicBezTo>
                    <a:lnTo>
                      <a:pt x="3217" y="2684"/>
                    </a:lnTo>
                    <a:lnTo>
                      <a:pt x="2994" y="2554"/>
                    </a:lnTo>
                    <a:cubicBezTo>
                      <a:pt x="1717" y="1818"/>
                      <a:pt x="715" y="946"/>
                      <a:pt x="30" y="1"/>
                    </a:cubicBezTo>
                    <a:close/>
                  </a:path>
                </a:pathLst>
              </a:custGeom>
              <a:solidFill>
                <a:srgbClr val="5f7d95"/>
              </a:solidFill>
              <a:ln w="0">
                <a:noFill/>
              </a:ln>
            </p:spPr>
            <p:style>
              <a:lnRef idx="0"/>
              <a:fillRef idx="0"/>
              <a:effectRef idx="0"/>
              <a:fontRef idx="minor"/>
            </p:style>
          </p:sp>
          <p:sp>
            <p:nvSpPr>
              <p:cNvPr id="1051" name="Google Shape;1631;p43"/>
              <p:cNvSpPr/>
              <p:nvPr/>
            </p:nvSpPr>
            <p:spPr>
              <a:xfrm>
                <a:off x="6379200" y="2980800"/>
                <a:ext cx="669240" cy="382320"/>
              </a:xfrm>
              <a:custGeom>
                <a:avLst/>
                <a:gdLst/>
                <a:ahLst/>
                <a:rect l="l" t="t" r="r" b="b"/>
                <a:pathLst>
                  <a:path w="10336" h="5908">
                    <a:moveTo>
                      <a:pt x="7400" y="1"/>
                    </a:moveTo>
                    <a:lnTo>
                      <a:pt x="0" y="1696"/>
                    </a:lnTo>
                    <a:cubicBezTo>
                      <a:pt x="686" y="2641"/>
                      <a:pt x="1688" y="3513"/>
                      <a:pt x="2957" y="4249"/>
                    </a:cubicBezTo>
                    <a:cubicBezTo>
                      <a:pt x="4140" y="4934"/>
                      <a:pt x="5561" y="5497"/>
                      <a:pt x="7184" y="5908"/>
                    </a:cubicBezTo>
                    <a:lnTo>
                      <a:pt x="10336" y="1681"/>
                    </a:lnTo>
                    <a:cubicBezTo>
                      <a:pt x="9715" y="1530"/>
                      <a:pt x="9124" y="1299"/>
                      <a:pt x="8569" y="989"/>
                    </a:cubicBezTo>
                    <a:cubicBezTo>
                      <a:pt x="8122" y="737"/>
                      <a:pt x="7725" y="405"/>
                      <a:pt x="7400" y="1"/>
                    </a:cubicBezTo>
                    <a:close/>
                  </a:path>
                </a:pathLst>
              </a:custGeom>
              <a:solidFill>
                <a:srgbClr val="a5b7c6"/>
              </a:solidFill>
              <a:ln w="0">
                <a:noFill/>
              </a:ln>
            </p:spPr>
            <p:style>
              <a:lnRef idx="0"/>
              <a:fillRef idx="0"/>
              <a:effectRef idx="0"/>
              <a:fontRef idx="minor"/>
            </p:style>
          </p:sp>
          <p:sp>
            <p:nvSpPr>
              <p:cNvPr id="1052" name="Google Shape;1632;p43"/>
              <p:cNvSpPr/>
              <p:nvPr/>
            </p:nvSpPr>
            <p:spPr>
              <a:xfrm>
                <a:off x="6842880" y="3089880"/>
                <a:ext cx="205560" cy="432360"/>
              </a:xfrm>
              <a:custGeom>
                <a:avLst/>
                <a:gdLst/>
                <a:ahLst/>
                <a:rect l="l" t="t" r="r" b="b"/>
                <a:pathLst>
                  <a:path w="3181" h="6680">
                    <a:moveTo>
                      <a:pt x="3181" y="0"/>
                    </a:moveTo>
                    <a:lnTo>
                      <a:pt x="29" y="4227"/>
                    </a:lnTo>
                    <a:lnTo>
                      <a:pt x="0" y="6679"/>
                    </a:lnTo>
                    <a:lnTo>
                      <a:pt x="3181" y="2467"/>
                    </a:lnTo>
                    <a:lnTo>
                      <a:pt x="3181" y="0"/>
                    </a:lnTo>
                    <a:close/>
                  </a:path>
                </a:pathLst>
              </a:custGeom>
              <a:solidFill>
                <a:srgbClr val="374957"/>
              </a:solidFill>
              <a:ln w="0">
                <a:noFill/>
              </a:ln>
            </p:spPr>
            <p:style>
              <a:lnRef idx="0"/>
              <a:fillRef idx="0"/>
              <a:effectRef idx="0"/>
              <a:fontRef idx="minor"/>
            </p:style>
          </p:sp>
        </p:grpSp>
        <p:grpSp>
          <p:nvGrpSpPr>
            <p:cNvPr id="1053" name="Google Shape;1633;p43"/>
            <p:cNvGrpSpPr/>
            <p:nvPr/>
          </p:nvGrpSpPr>
          <p:grpSpPr>
            <a:xfrm>
              <a:off x="6843960" y="3199680"/>
              <a:ext cx="696960" cy="367200"/>
              <a:chOff x="6843960" y="3199680"/>
              <a:chExt cx="696960" cy="367200"/>
            </a:xfrm>
          </p:grpSpPr>
          <p:sp>
            <p:nvSpPr>
              <p:cNvPr id="1054" name="Google Shape;1634;p43"/>
              <p:cNvSpPr/>
              <p:nvPr/>
            </p:nvSpPr>
            <p:spPr>
              <a:xfrm>
                <a:off x="6847920" y="3199680"/>
                <a:ext cx="693000" cy="317160"/>
              </a:xfrm>
              <a:custGeom>
                <a:avLst/>
                <a:gdLst/>
                <a:ahLst/>
                <a:rect l="l" t="t" r="r" b="b"/>
                <a:pathLst>
                  <a:path w="10704" h="4904">
                    <a:moveTo>
                      <a:pt x="7761" y="0"/>
                    </a:moveTo>
                    <a:cubicBezTo>
                      <a:pt x="6993" y="194"/>
                      <a:pt x="6208" y="291"/>
                      <a:pt x="5423" y="291"/>
                    </a:cubicBezTo>
                    <a:cubicBezTo>
                      <a:pt x="4661" y="291"/>
                      <a:pt x="3899" y="199"/>
                      <a:pt x="3152" y="15"/>
                    </a:cubicBezTo>
                    <a:lnTo>
                      <a:pt x="0" y="4248"/>
                    </a:lnTo>
                    <a:cubicBezTo>
                      <a:pt x="1790" y="4685"/>
                      <a:pt x="3617" y="4903"/>
                      <a:pt x="5444" y="4903"/>
                    </a:cubicBezTo>
                    <a:cubicBezTo>
                      <a:pt x="7209" y="4903"/>
                      <a:pt x="8974" y="4699"/>
                      <a:pt x="10703" y="4292"/>
                    </a:cubicBezTo>
                    <a:lnTo>
                      <a:pt x="7761" y="0"/>
                    </a:lnTo>
                    <a:close/>
                  </a:path>
                </a:pathLst>
              </a:custGeom>
              <a:solidFill>
                <a:srgbClr val="a5b7c6"/>
              </a:solidFill>
              <a:ln w="0">
                <a:noFill/>
              </a:ln>
            </p:spPr>
            <p:style>
              <a:lnRef idx="0"/>
              <a:fillRef idx="0"/>
              <a:effectRef idx="0"/>
              <a:fontRef idx="minor"/>
            </p:style>
          </p:sp>
          <p:sp>
            <p:nvSpPr>
              <p:cNvPr id="1055" name="Google Shape;1635;p43"/>
              <p:cNvSpPr/>
              <p:nvPr/>
            </p:nvSpPr>
            <p:spPr>
              <a:xfrm>
                <a:off x="6843960" y="3475440"/>
                <a:ext cx="696240" cy="91440"/>
              </a:xfrm>
              <a:custGeom>
                <a:avLst/>
                <a:gdLst/>
                <a:ahLst/>
                <a:rect l="l" t="t" r="r" b="b"/>
                <a:pathLst>
                  <a:path w="10755" h="1422">
                    <a:moveTo>
                      <a:pt x="29" y="1"/>
                    </a:moveTo>
                    <a:lnTo>
                      <a:pt x="1" y="772"/>
                    </a:lnTo>
                    <a:cubicBezTo>
                      <a:pt x="130" y="808"/>
                      <a:pt x="260" y="837"/>
                      <a:pt x="390" y="866"/>
                    </a:cubicBezTo>
                    <a:lnTo>
                      <a:pt x="513" y="895"/>
                    </a:lnTo>
                    <a:lnTo>
                      <a:pt x="787" y="953"/>
                    </a:lnTo>
                    <a:lnTo>
                      <a:pt x="859" y="967"/>
                    </a:lnTo>
                    <a:lnTo>
                      <a:pt x="938" y="981"/>
                    </a:lnTo>
                    <a:lnTo>
                      <a:pt x="1104" y="1017"/>
                    </a:lnTo>
                    <a:cubicBezTo>
                      <a:pt x="1162" y="1025"/>
                      <a:pt x="1219" y="1039"/>
                      <a:pt x="1277" y="1046"/>
                    </a:cubicBezTo>
                    <a:lnTo>
                      <a:pt x="1443" y="1075"/>
                    </a:lnTo>
                    <a:lnTo>
                      <a:pt x="1616" y="1111"/>
                    </a:lnTo>
                    <a:lnTo>
                      <a:pt x="1782" y="1133"/>
                    </a:lnTo>
                    <a:lnTo>
                      <a:pt x="1955" y="1162"/>
                    </a:lnTo>
                    <a:lnTo>
                      <a:pt x="2121" y="1191"/>
                    </a:lnTo>
                    <a:lnTo>
                      <a:pt x="2215" y="1205"/>
                    </a:lnTo>
                    <a:lnTo>
                      <a:pt x="2294" y="1212"/>
                    </a:lnTo>
                    <a:lnTo>
                      <a:pt x="2453" y="1234"/>
                    </a:lnTo>
                    <a:lnTo>
                      <a:pt x="2633" y="1256"/>
                    </a:lnTo>
                    <a:lnTo>
                      <a:pt x="2792" y="1277"/>
                    </a:lnTo>
                    <a:lnTo>
                      <a:pt x="2972" y="1299"/>
                    </a:lnTo>
                    <a:lnTo>
                      <a:pt x="3131" y="1313"/>
                    </a:lnTo>
                    <a:lnTo>
                      <a:pt x="3311" y="1328"/>
                    </a:lnTo>
                    <a:lnTo>
                      <a:pt x="3470" y="1342"/>
                    </a:lnTo>
                    <a:lnTo>
                      <a:pt x="3542" y="1349"/>
                    </a:lnTo>
                    <a:cubicBezTo>
                      <a:pt x="3578" y="1349"/>
                      <a:pt x="3614" y="1356"/>
                      <a:pt x="3650" y="1356"/>
                    </a:cubicBezTo>
                    <a:lnTo>
                      <a:pt x="3809" y="1371"/>
                    </a:lnTo>
                    <a:lnTo>
                      <a:pt x="3989" y="1385"/>
                    </a:lnTo>
                    <a:lnTo>
                      <a:pt x="4148" y="1393"/>
                    </a:lnTo>
                    <a:lnTo>
                      <a:pt x="4328" y="1400"/>
                    </a:lnTo>
                    <a:lnTo>
                      <a:pt x="4487" y="1407"/>
                    </a:lnTo>
                    <a:lnTo>
                      <a:pt x="4667" y="1414"/>
                    </a:lnTo>
                    <a:lnTo>
                      <a:pt x="4826" y="1421"/>
                    </a:lnTo>
                    <a:lnTo>
                      <a:pt x="6362" y="1421"/>
                    </a:lnTo>
                    <a:lnTo>
                      <a:pt x="6571" y="1407"/>
                    </a:lnTo>
                    <a:lnTo>
                      <a:pt x="6722" y="1400"/>
                    </a:lnTo>
                    <a:lnTo>
                      <a:pt x="6932" y="1393"/>
                    </a:lnTo>
                    <a:lnTo>
                      <a:pt x="7083" y="1378"/>
                    </a:lnTo>
                    <a:lnTo>
                      <a:pt x="7292" y="1364"/>
                    </a:lnTo>
                    <a:lnTo>
                      <a:pt x="7436" y="1349"/>
                    </a:lnTo>
                    <a:lnTo>
                      <a:pt x="7660" y="1335"/>
                    </a:lnTo>
                    <a:lnTo>
                      <a:pt x="7768" y="1320"/>
                    </a:lnTo>
                    <a:lnTo>
                      <a:pt x="7790" y="1320"/>
                    </a:lnTo>
                    <a:cubicBezTo>
                      <a:pt x="7927" y="1313"/>
                      <a:pt x="8057" y="1292"/>
                      <a:pt x="8187" y="1277"/>
                    </a:cubicBezTo>
                    <a:lnTo>
                      <a:pt x="8280" y="1270"/>
                    </a:lnTo>
                    <a:cubicBezTo>
                      <a:pt x="8381" y="1256"/>
                      <a:pt x="8490" y="1241"/>
                      <a:pt x="8590" y="1227"/>
                    </a:cubicBezTo>
                    <a:lnTo>
                      <a:pt x="8713" y="1212"/>
                    </a:lnTo>
                    <a:cubicBezTo>
                      <a:pt x="8821" y="1198"/>
                      <a:pt x="8922" y="1183"/>
                      <a:pt x="9023" y="1162"/>
                    </a:cubicBezTo>
                    <a:lnTo>
                      <a:pt x="9110" y="1155"/>
                    </a:lnTo>
                    <a:cubicBezTo>
                      <a:pt x="9240" y="1133"/>
                      <a:pt x="9369" y="1104"/>
                      <a:pt x="9499" y="1082"/>
                    </a:cubicBezTo>
                    <a:lnTo>
                      <a:pt x="9521" y="1082"/>
                    </a:lnTo>
                    <a:lnTo>
                      <a:pt x="9564" y="1075"/>
                    </a:lnTo>
                    <a:cubicBezTo>
                      <a:pt x="9752" y="1039"/>
                      <a:pt x="9939" y="1003"/>
                      <a:pt x="10120" y="967"/>
                    </a:cubicBezTo>
                    <a:lnTo>
                      <a:pt x="10156" y="960"/>
                    </a:lnTo>
                    <a:cubicBezTo>
                      <a:pt x="10350" y="917"/>
                      <a:pt x="10538" y="873"/>
                      <a:pt x="10725" y="830"/>
                    </a:cubicBezTo>
                    <a:lnTo>
                      <a:pt x="10754" y="51"/>
                    </a:lnTo>
                    <a:lnTo>
                      <a:pt x="10754" y="51"/>
                    </a:lnTo>
                    <a:cubicBezTo>
                      <a:pt x="10574" y="87"/>
                      <a:pt x="10379" y="123"/>
                      <a:pt x="10192" y="166"/>
                    </a:cubicBezTo>
                    <a:lnTo>
                      <a:pt x="10156" y="174"/>
                    </a:lnTo>
                    <a:cubicBezTo>
                      <a:pt x="9968" y="217"/>
                      <a:pt x="9781" y="253"/>
                      <a:pt x="9593" y="282"/>
                    </a:cubicBezTo>
                    <a:lnTo>
                      <a:pt x="9535" y="296"/>
                    </a:lnTo>
                    <a:cubicBezTo>
                      <a:pt x="9405" y="318"/>
                      <a:pt x="9276" y="340"/>
                      <a:pt x="9146" y="361"/>
                    </a:cubicBezTo>
                    <a:cubicBezTo>
                      <a:pt x="9117" y="368"/>
                      <a:pt x="9088" y="368"/>
                      <a:pt x="9059" y="376"/>
                    </a:cubicBezTo>
                    <a:lnTo>
                      <a:pt x="8749" y="419"/>
                    </a:lnTo>
                    <a:lnTo>
                      <a:pt x="8627" y="440"/>
                    </a:lnTo>
                    <a:lnTo>
                      <a:pt x="8309" y="477"/>
                    </a:lnTo>
                    <a:lnTo>
                      <a:pt x="8223" y="491"/>
                    </a:lnTo>
                    <a:cubicBezTo>
                      <a:pt x="8093" y="505"/>
                      <a:pt x="7956" y="520"/>
                      <a:pt x="7826" y="534"/>
                    </a:cubicBezTo>
                    <a:lnTo>
                      <a:pt x="7696" y="541"/>
                    </a:lnTo>
                    <a:lnTo>
                      <a:pt x="7473" y="563"/>
                    </a:lnTo>
                    <a:lnTo>
                      <a:pt x="7328" y="578"/>
                    </a:lnTo>
                    <a:lnTo>
                      <a:pt x="7112" y="592"/>
                    </a:lnTo>
                    <a:lnTo>
                      <a:pt x="6968" y="599"/>
                    </a:lnTo>
                    <a:lnTo>
                      <a:pt x="6751" y="614"/>
                    </a:lnTo>
                    <a:lnTo>
                      <a:pt x="6607" y="628"/>
                    </a:lnTo>
                    <a:lnTo>
                      <a:pt x="6391" y="635"/>
                    </a:lnTo>
                    <a:lnTo>
                      <a:pt x="6239" y="642"/>
                    </a:lnTo>
                    <a:lnTo>
                      <a:pt x="4696" y="642"/>
                    </a:lnTo>
                    <a:lnTo>
                      <a:pt x="4515" y="635"/>
                    </a:lnTo>
                    <a:lnTo>
                      <a:pt x="4357" y="628"/>
                    </a:lnTo>
                    <a:lnTo>
                      <a:pt x="4176" y="614"/>
                    </a:lnTo>
                    <a:lnTo>
                      <a:pt x="4018" y="606"/>
                    </a:lnTo>
                    <a:lnTo>
                      <a:pt x="3838" y="592"/>
                    </a:lnTo>
                    <a:lnTo>
                      <a:pt x="3679" y="585"/>
                    </a:lnTo>
                    <a:lnTo>
                      <a:pt x="3499" y="570"/>
                    </a:lnTo>
                    <a:lnTo>
                      <a:pt x="3340" y="556"/>
                    </a:lnTo>
                    <a:lnTo>
                      <a:pt x="3160" y="534"/>
                    </a:lnTo>
                    <a:lnTo>
                      <a:pt x="3001" y="520"/>
                    </a:lnTo>
                    <a:lnTo>
                      <a:pt x="2821" y="498"/>
                    </a:lnTo>
                    <a:lnTo>
                      <a:pt x="2662" y="484"/>
                    </a:lnTo>
                    <a:lnTo>
                      <a:pt x="2482" y="462"/>
                    </a:lnTo>
                    <a:lnTo>
                      <a:pt x="2323" y="440"/>
                    </a:lnTo>
                    <a:lnTo>
                      <a:pt x="2150" y="412"/>
                    </a:lnTo>
                    <a:lnTo>
                      <a:pt x="1977" y="390"/>
                    </a:lnTo>
                    <a:lnTo>
                      <a:pt x="1811" y="361"/>
                    </a:lnTo>
                    <a:lnTo>
                      <a:pt x="1638" y="332"/>
                    </a:lnTo>
                    <a:lnTo>
                      <a:pt x="1472" y="303"/>
                    </a:lnTo>
                    <a:lnTo>
                      <a:pt x="1299" y="275"/>
                    </a:lnTo>
                    <a:lnTo>
                      <a:pt x="1133" y="239"/>
                    </a:lnTo>
                    <a:lnTo>
                      <a:pt x="960" y="210"/>
                    </a:lnTo>
                    <a:lnTo>
                      <a:pt x="816" y="174"/>
                    </a:lnTo>
                    <a:lnTo>
                      <a:pt x="541" y="116"/>
                    </a:lnTo>
                    <a:lnTo>
                      <a:pt x="419" y="87"/>
                    </a:lnTo>
                    <a:cubicBezTo>
                      <a:pt x="289" y="58"/>
                      <a:pt x="159" y="29"/>
                      <a:pt x="29" y="1"/>
                    </a:cubicBezTo>
                    <a:close/>
                  </a:path>
                </a:pathLst>
              </a:custGeom>
              <a:solidFill>
                <a:srgbClr val="374957"/>
              </a:solidFill>
              <a:ln w="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Google Shape;214;p21"/>
          <p:cNvSpPr/>
          <p:nvPr/>
        </p:nvSpPr>
        <p:spPr>
          <a:xfrm>
            <a:off x="311760" y="644400"/>
            <a:ext cx="8519760" cy="6058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Roboto Black"/>
                <a:ea typeface="Roboto Black"/>
              </a:rPr>
              <a:t>TABLA DE CONTENIDO</a:t>
            </a:r>
            <a:endParaRPr b="0" lang="es-ES" sz="3000" spc="-1" strike="noStrike">
              <a:latin typeface="Arial"/>
            </a:endParaRPr>
          </a:p>
        </p:txBody>
      </p:sp>
      <p:sp>
        <p:nvSpPr>
          <p:cNvPr id="373" name="Google Shape;215;p21"/>
          <p:cNvSpPr/>
          <p:nvPr/>
        </p:nvSpPr>
        <p:spPr>
          <a:xfrm>
            <a:off x="6411240" y="2121840"/>
            <a:ext cx="1888560" cy="50184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ES" sz="900" spc="-1" strike="noStrike">
                <a:solidFill>
                  <a:srgbClr val="48ffd5"/>
                </a:solidFill>
                <a:latin typeface="Roboto Light"/>
                <a:ea typeface="Roboto Light"/>
              </a:rPr>
              <a:t>En que se basa nuestro proyecto</a:t>
            </a:r>
            <a:endParaRPr b="0" lang="es-ES" sz="900" spc="-1" strike="noStrike">
              <a:latin typeface="Arial"/>
            </a:endParaRPr>
          </a:p>
        </p:txBody>
      </p:sp>
      <p:sp>
        <p:nvSpPr>
          <p:cNvPr id="374" name="Google Shape;216;p21"/>
          <p:cNvSpPr/>
          <p:nvPr/>
        </p:nvSpPr>
        <p:spPr>
          <a:xfrm>
            <a:off x="5167080" y="1901160"/>
            <a:ext cx="1176120" cy="60588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r>
              <a:rPr b="0" lang="es" sz="2400" spc="-1" strike="noStrike">
                <a:solidFill>
                  <a:srgbClr val="48ffd5"/>
                </a:solidFill>
                <a:latin typeface="Roboto Black"/>
                <a:ea typeface="Roboto Black"/>
              </a:rPr>
              <a:t>04</a:t>
            </a:r>
            <a:endParaRPr b="0" lang="es-ES" sz="2400" spc="-1" strike="noStrike">
              <a:latin typeface="Arial"/>
            </a:endParaRPr>
          </a:p>
        </p:txBody>
      </p:sp>
      <p:sp>
        <p:nvSpPr>
          <p:cNvPr id="375" name="Google Shape;217;p21"/>
          <p:cNvSpPr/>
          <p:nvPr/>
        </p:nvSpPr>
        <p:spPr>
          <a:xfrm>
            <a:off x="6411240" y="3046680"/>
            <a:ext cx="1888560" cy="50184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ES" sz="900" spc="-1" strike="noStrike">
                <a:solidFill>
                  <a:srgbClr val="48ffd5"/>
                </a:solidFill>
                <a:latin typeface="Roboto Light"/>
                <a:ea typeface="Roboto Light"/>
              </a:rPr>
              <a:t>Metodología de nuestro proyecto</a:t>
            </a:r>
            <a:endParaRPr b="0" lang="es-ES" sz="900" spc="-1" strike="noStrike">
              <a:latin typeface="Arial"/>
            </a:endParaRPr>
          </a:p>
        </p:txBody>
      </p:sp>
      <p:sp>
        <p:nvSpPr>
          <p:cNvPr id="376" name="Google Shape;218;p21"/>
          <p:cNvSpPr/>
          <p:nvPr/>
        </p:nvSpPr>
        <p:spPr>
          <a:xfrm>
            <a:off x="5167080" y="2797920"/>
            <a:ext cx="1176120" cy="60588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r>
              <a:rPr b="0" lang="es" sz="2400" spc="-1" strike="noStrike">
                <a:solidFill>
                  <a:srgbClr val="48ffd5"/>
                </a:solidFill>
                <a:latin typeface="Roboto Black"/>
                <a:ea typeface="Roboto Black"/>
              </a:rPr>
              <a:t>05</a:t>
            </a:r>
            <a:endParaRPr b="0" lang="es-ES" sz="2400" spc="-1" strike="noStrike">
              <a:latin typeface="Arial"/>
            </a:endParaRPr>
          </a:p>
        </p:txBody>
      </p:sp>
      <p:sp>
        <p:nvSpPr>
          <p:cNvPr id="377" name="Google Shape;219;p21"/>
          <p:cNvSpPr/>
          <p:nvPr/>
        </p:nvSpPr>
        <p:spPr>
          <a:xfrm>
            <a:off x="6411240" y="3935520"/>
            <a:ext cx="1888560" cy="50184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ES" sz="900" spc="-1" strike="noStrike">
                <a:solidFill>
                  <a:srgbClr val="48ffd5"/>
                </a:solidFill>
                <a:latin typeface="Roboto Light"/>
                <a:ea typeface="Roboto Light"/>
              </a:rPr>
              <a:t>Opiniones de cada miembro de nuestro equipo</a:t>
            </a:r>
            <a:endParaRPr b="0" lang="es-ES" sz="900" spc="-1" strike="noStrike">
              <a:latin typeface="Arial"/>
            </a:endParaRPr>
          </a:p>
        </p:txBody>
      </p:sp>
      <p:sp>
        <p:nvSpPr>
          <p:cNvPr id="378" name="Google Shape;220;p21"/>
          <p:cNvSpPr/>
          <p:nvPr/>
        </p:nvSpPr>
        <p:spPr>
          <a:xfrm>
            <a:off x="5167080" y="3694680"/>
            <a:ext cx="1176120" cy="60588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r>
              <a:rPr b="0" lang="es" sz="2400" spc="-1" strike="noStrike">
                <a:solidFill>
                  <a:srgbClr val="48ffd5"/>
                </a:solidFill>
                <a:latin typeface="Roboto Black"/>
                <a:ea typeface="Roboto Black"/>
              </a:rPr>
              <a:t>06</a:t>
            </a:r>
            <a:endParaRPr b="0" lang="es-ES" sz="2400" spc="-1" strike="noStrike">
              <a:latin typeface="Arial"/>
            </a:endParaRPr>
          </a:p>
        </p:txBody>
      </p:sp>
      <p:sp>
        <p:nvSpPr>
          <p:cNvPr id="379" name="Google Shape;221;p21"/>
          <p:cNvSpPr/>
          <p:nvPr/>
        </p:nvSpPr>
        <p:spPr>
          <a:xfrm>
            <a:off x="725760" y="2121840"/>
            <a:ext cx="2009160" cy="50184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ES" sz="900" spc="-1" strike="noStrike">
                <a:solidFill>
                  <a:srgbClr val="48ffd5"/>
                </a:solidFill>
                <a:latin typeface="Roboto Light"/>
                <a:ea typeface="Roboto Light"/>
              </a:rPr>
              <a:t>Nuestra app de servicio de comida</a:t>
            </a:r>
            <a:endParaRPr b="0" lang="es-ES" sz="900" spc="-1" strike="noStrike">
              <a:latin typeface="Arial"/>
            </a:endParaRPr>
          </a:p>
        </p:txBody>
      </p:sp>
      <p:sp>
        <p:nvSpPr>
          <p:cNvPr id="380" name="Google Shape;222;p21"/>
          <p:cNvSpPr/>
          <p:nvPr/>
        </p:nvSpPr>
        <p:spPr>
          <a:xfrm>
            <a:off x="2827440" y="1901160"/>
            <a:ext cx="1176120" cy="6058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 sz="2400" spc="-1" strike="noStrike">
                <a:solidFill>
                  <a:srgbClr val="48ffd5"/>
                </a:solidFill>
                <a:latin typeface="Roboto Black"/>
                <a:ea typeface="Roboto Black"/>
              </a:rPr>
              <a:t>01</a:t>
            </a:r>
            <a:endParaRPr b="0" lang="es-ES" sz="2400" spc="-1" strike="noStrike">
              <a:latin typeface="Arial"/>
            </a:endParaRPr>
          </a:p>
        </p:txBody>
      </p:sp>
      <p:sp>
        <p:nvSpPr>
          <p:cNvPr id="381" name="Google Shape;223;p21"/>
          <p:cNvSpPr/>
          <p:nvPr/>
        </p:nvSpPr>
        <p:spPr>
          <a:xfrm>
            <a:off x="725760" y="3046680"/>
            <a:ext cx="2009160" cy="50184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ES" sz="900" spc="-1" strike="noStrike">
                <a:solidFill>
                  <a:srgbClr val="48ffd5"/>
                </a:solidFill>
                <a:latin typeface="Roboto Light"/>
                <a:ea typeface="Roboto Light"/>
              </a:rPr>
              <a:t>Vista general del proyecto</a:t>
            </a:r>
            <a:endParaRPr b="0" lang="es-ES" sz="900" spc="-1" strike="noStrike">
              <a:latin typeface="Arial"/>
            </a:endParaRPr>
          </a:p>
        </p:txBody>
      </p:sp>
      <p:sp>
        <p:nvSpPr>
          <p:cNvPr id="382" name="Google Shape;224;p21"/>
          <p:cNvSpPr/>
          <p:nvPr/>
        </p:nvSpPr>
        <p:spPr>
          <a:xfrm>
            <a:off x="2827440" y="2797920"/>
            <a:ext cx="1176120" cy="6058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 sz="2400" spc="-1" strike="noStrike">
                <a:solidFill>
                  <a:srgbClr val="48ffd5"/>
                </a:solidFill>
                <a:latin typeface="Roboto Black"/>
                <a:ea typeface="Roboto Black"/>
              </a:rPr>
              <a:t>02</a:t>
            </a:r>
            <a:endParaRPr b="0" lang="es-ES" sz="2400" spc="-1" strike="noStrike">
              <a:latin typeface="Arial"/>
            </a:endParaRPr>
          </a:p>
        </p:txBody>
      </p:sp>
      <p:sp>
        <p:nvSpPr>
          <p:cNvPr id="383" name="Google Shape;225;p21"/>
          <p:cNvSpPr/>
          <p:nvPr/>
        </p:nvSpPr>
        <p:spPr>
          <a:xfrm>
            <a:off x="725760" y="3935520"/>
            <a:ext cx="2009160" cy="50184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ES" sz="900" spc="-1" strike="noStrike">
                <a:solidFill>
                  <a:srgbClr val="48ffd5"/>
                </a:solidFill>
                <a:latin typeface="Roboto Light"/>
                <a:ea typeface="Roboto Light"/>
              </a:rPr>
              <a:t>Nuestros objetivos</a:t>
            </a:r>
            <a:endParaRPr b="0" lang="es-ES" sz="900" spc="-1" strike="noStrike">
              <a:latin typeface="Arial"/>
            </a:endParaRPr>
          </a:p>
        </p:txBody>
      </p:sp>
      <p:sp>
        <p:nvSpPr>
          <p:cNvPr id="384" name="Google Shape;226;p21"/>
          <p:cNvSpPr/>
          <p:nvPr/>
        </p:nvSpPr>
        <p:spPr>
          <a:xfrm>
            <a:off x="2827440" y="3694680"/>
            <a:ext cx="1176120" cy="6058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 sz="2400" spc="-1" strike="noStrike">
                <a:solidFill>
                  <a:srgbClr val="48ffd5"/>
                </a:solidFill>
                <a:latin typeface="Roboto Black"/>
                <a:ea typeface="Roboto Black"/>
              </a:rPr>
              <a:t>03</a:t>
            </a:r>
            <a:endParaRPr b="0" lang="es-ES" sz="2400" spc="-1" strike="noStrike">
              <a:latin typeface="Arial"/>
            </a:endParaRPr>
          </a:p>
        </p:txBody>
      </p:sp>
      <p:sp>
        <p:nvSpPr>
          <p:cNvPr id="385" name="Google Shape;227;p21"/>
          <p:cNvSpPr/>
          <p:nvPr/>
        </p:nvSpPr>
        <p:spPr>
          <a:xfrm>
            <a:off x="643320" y="2050920"/>
            <a:ext cx="2075400" cy="19548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r>
              <a:rPr b="0" lang="es" sz="1200" spc="-1" strike="noStrike">
                <a:solidFill>
                  <a:srgbClr val="ffffff"/>
                </a:solidFill>
                <a:latin typeface="Roboto Black"/>
                <a:ea typeface="Roboto Black"/>
              </a:rPr>
              <a:t>¿En que consiste nuestro proyecto?</a:t>
            </a:r>
            <a:endParaRPr b="0" lang="es-ES" sz="1200" spc="-1" strike="noStrike">
              <a:latin typeface="Arial"/>
            </a:endParaRPr>
          </a:p>
        </p:txBody>
      </p:sp>
      <p:sp>
        <p:nvSpPr>
          <p:cNvPr id="386" name="Google Shape;228;p21"/>
          <p:cNvSpPr/>
          <p:nvPr/>
        </p:nvSpPr>
        <p:spPr>
          <a:xfrm>
            <a:off x="643320" y="2975040"/>
            <a:ext cx="2075400" cy="19548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r>
              <a:rPr b="0" lang="es" sz="1200" spc="-1" strike="noStrike">
                <a:solidFill>
                  <a:srgbClr val="ffffff"/>
                </a:solidFill>
                <a:latin typeface="Roboto Black"/>
                <a:ea typeface="Roboto Black"/>
              </a:rPr>
              <a:t>Vista general del proyecto</a:t>
            </a:r>
            <a:endParaRPr b="0" lang="es-ES" sz="1200" spc="-1" strike="noStrike">
              <a:latin typeface="Arial"/>
            </a:endParaRPr>
          </a:p>
        </p:txBody>
      </p:sp>
      <p:sp>
        <p:nvSpPr>
          <p:cNvPr id="387" name="Google Shape;229;p21"/>
          <p:cNvSpPr/>
          <p:nvPr/>
        </p:nvSpPr>
        <p:spPr>
          <a:xfrm>
            <a:off x="643320" y="3863880"/>
            <a:ext cx="2075400" cy="195480"/>
          </a:xfrm>
          <a:prstGeom prst="rect">
            <a:avLst/>
          </a:prstGeom>
          <a:noFill/>
          <a:ln w="0">
            <a:noFill/>
          </a:ln>
        </p:spPr>
        <p:style>
          <a:lnRef idx="0"/>
          <a:fillRef idx="0"/>
          <a:effectRef idx="0"/>
          <a:fontRef idx="minor"/>
        </p:style>
        <p:txBody>
          <a:bodyPr lIns="90000" rIns="90000" tIns="91440" bIns="91440" anchor="b">
            <a:noAutofit/>
          </a:bodyPr>
          <a:p>
            <a:pPr algn="r">
              <a:lnSpc>
                <a:spcPct val="100000"/>
              </a:lnSpc>
              <a:tabLst>
                <a:tab algn="l" pos="0"/>
              </a:tabLst>
            </a:pPr>
            <a:r>
              <a:rPr b="0" lang="es" sz="1200" spc="-1" strike="noStrike">
                <a:solidFill>
                  <a:srgbClr val="ffffff"/>
                </a:solidFill>
                <a:latin typeface="Roboto Black"/>
                <a:ea typeface="Roboto Black"/>
              </a:rPr>
              <a:t>Objetivos</a:t>
            </a:r>
            <a:endParaRPr b="0" lang="es-ES" sz="1200" spc="-1" strike="noStrike">
              <a:latin typeface="Arial"/>
            </a:endParaRPr>
          </a:p>
        </p:txBody>
      </p:sp>
      <p:sp>
        <p:nvSpPr>
          <p:cNvPr id="388" name="Google Shape;230;p21"/>
          <p:cNvSpPr/>
          <p:nvPr/>
        </p:nvSpPr>
        <p:spPr>
          <a:xfrm>
            <a:off x="6424560" y="2050920"/>
            <a:ext cx="2075400" cy="1954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ES" sz="1200" spc="-1" strike="noStrike">
                <a:solidFill>
                  <a:srgbClr val="ffffff"/>
                </a:solidFill>
                <a:latin typeface="Roboto Black"/>
                <a:ea typeface="Roboto Black"/>
              </a:rPr>
              <a:t>Descripción de clases</a:t>
            </a:r>
            <a:endParaRPr b="0" lang="es-ES" sz="1200" spc="-1" strike="noStrike">
              <a:latin typeface="Arial"/>
            </a:endParaRPr>
          </a:p>
        </p:txBody>
      </p:sp>
      <p:sp>
        <p:nvSpPr>
          <p:cNvPr id="389" name="Google Shape;231;p21"/>
          <p:cNvSpPr/>
          <p:nvPr/>
        </p:nvSpPr>
        <p:spPr>
          <a:xfrm>
            <a:off x="6424560" y="2975040"/>
            <a:ext cx="2075400" cy="1954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 sz="1200" spc="-1" strike="noStrike">
                <a:solidFill>
                  <a:srgbClr val="ffffff"/>
                </a:solidFill>
                <a:latin typeface="Roboto Black"/>
                <a:ea typeface="Roboto Black"/>
              </a:rPr>
              <a:t>Etapas de nuestro proyecto</a:t>
            </a:r>
            <a:endParaRPr b="0" lang="es-ES" sz="1200" spc="-1" strike="noStrike">
              <a:latin typeface="Arial"/>
            </a:endParaRPr>
          </a:p>
        </p:txBody>
      </p:sp>
      <p:sp>
        <p:nvSpPr>
          <p:cNvPr id="390" name="Google Shape;232;p21"/>
          <p:cNvSpPr/>
          <p:nvPr/>
        </p:nvSpPr>
        <p:spPr>
          <a:xfrm>
            <a:off x="6424560" y="3863880"/>
            <a:ext cx="2075400" cy="1954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 sz="1200" spc="-1" strike="noStrike">
                <a:solidFill>
                  <a:srgbClr val="ffffff"/>
                </a:solidFill>
                <a:latin typeface="Roboto Black"/>
                <a:ea typeface="Roboto Black"/>
              </a:rPr>
              <a:t>Nuestro Equipo </a:t>
            </a:r>
            <a:endParaRPr b="0" lang="es-ES" sz="1200" spc="-1" strike="noStrike">
              <a:latin typeface="Arial"/>
            </a:endParaRPr>
          </a:p>
        </p:txBody>
      </p:sp>
      <p:sp>
        <p:nvSpPr>
          <p:cNvPr id="391" name="Google Shape;233;p21"/>
          <p:cNvSpPr/>
          <p:nvPr/>
        </p:nvSpPr>
        <p:spPr>
          <a:xfrm>
            <a:off x="3597840" y="3835080"/>
            <a:ext cx="428040" cy="427680"/>
          </a:xfrm>
          <a:custGeom>
            <a:avLst/>
            <a:gdLst/>
            <a:ahLst/>
            <a:rect l="l" t="t" r="r" b="b"/>
            <a:pathLst>
              <a:path w="31480" h="31446">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w="0">
            <a:noFill/>
          </a:ln>
        </p:spPr>
        <p:style>
          <a:lnRef idx="0"/>
          <a:fillRef idx="0"/>
          <a:effectRef idx="0"/>
          <a:fontRef idx="minor"/>
        </p:style>
      </p:sp>
      <p:grpSp>
        <p:nvGrpSpPr>
          <p:cNvPr id="392" name="Google Shape;234;p21"/>
          <p:cNvGrpSpPr/>
          <p:nvPr/>
        </p:nvGrpSpPr>
        <p:grpSpPr>
          <a:xfrm>
            <a:off x="3597840" y="2016000"/>
            <a:ext cx="428040" cy="425160"/>
            <a:chOff x="3597840" y="2016000"/>
            <a:chExt cx="428040" cy="425160"/>
          </a:xfrm>
        </p:grpSpPr>
        <p:sp>
          <p:nvSpPr>
            <p:cNvPr id="393" name="Google Shape;235;p21"/>
            <p:cNvSpPr/>
            <p:nvPr/>
          </p:nvSpPr>
          <p:spPr>
            <a:xfrm>
              <a:off x="3659400" y="2251080"/>
              <a:ext cx="41040" cy="54720"/>
            </a:xfrm>
            <a:custGeom>
              <a:avLst/>
              <a:gdLst/>
              <a:ahLst/>
              <a:rect l="l" t="t" r="r" b="b"/>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sp>
        <p:sp>
          <p:nvSpPr>
            <p:cNvPr id="394" name="Google Shape;236;p21"/>
            <p:cNvSpPr/>
            <p:nvPr/>
          </p:nvSpPr>
          <p:spPr>
            <a:xfrm>
              <a:off x="3735000" y="2340360"/>
              <a:ext cx="56520" cy="41040"/>
            </a:xfrm>
            <a:custGeom>
              <a:avLst/>
              <a:gdLst/>
              <a:ahLst/>
              <a:rect l="l" t="t" r="r" b="b"/>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sp>
        <p:sp>
          <p:nvSpPr>
            <p:cNvPr id="395" name="Google Shape;237;p21"/>
            <p:cNvSpPr/>
            <p:nvPr/>
          </p:nvSpPr>
          <p:spPr>
            <a:xfrm>
              <a:off x="3647520" y="2274840"/>
              <a:ext cx="122400" cy="116640"/>
            </a:xfrm>
            <a:custGeom>
              <a:avLst/>
              <a:gdLst/>
              <a:ahLst/>
              <a:rect l="l" t="t" r="r" b="b"/>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sp>
        <p:sp>
          <p:nvSpPr>
            <p:cNvPr id="396" name="Google Shape;238;p21"/>
            <p:cNvSpPr/>
            <p:nvPr/>
          </p:nvSpPr>
          <p:spPr>
            <a:xfrm>
              <a:off x="3597840" y="2152440"/>
              <a:ext cx="115200" cy="85680"/>
            </a:xfrm>
            <a:custGeom>
              <a:avLst/>
              <a:gdLst/>
              <a:ahLst/>
              <a:rect l="l" t="t" r="r" b="b"/>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sp>
        <p:sp>
          <p:nvSpPr>
            <p:cNvPr id="397" name="Google Shape;239;p21"/>
            <p:cNvSpPr/>
            <p:nvPr/>
          </p:nvSpPr>
          <p:spPr>
            <a:xfrm>
              <a:off x="3803040" y="2328840"/>
              <a:ext cx="88920" cy="112320"/>
            </a:xfrm>
            <a:custGeom>
              <a:avLst/>
              <a:gdLst/>
              <a:ahLst/>
              <a:rect l="l" t="t" r="r" b="b"/>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sp>
        <p:sp>
          <p:nvSpPr>
            <p:cNvPr id="398" name="Google Shape;240;p21"/>
            <p:cNvSpPr/>
            <p:nvPr/>
          </p:nvSpPr>
          <p:spPr>
            <a:xfrm>
              <a:off x="3832560" y="2130480"/>
              <a:ext cx="81360" cy="73800"/>
            </a:xfrm>
            <a:custGeom>
              <a:avLst/>
              <a:gdLst/>
              <a:ahLst/>
              <a:rect l="l" t="t" r="r" b="b"/>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sp>
        <p:sp>
          <p:nvSpPr>
            <p:cNvPr id="399" name="Google Shape;241;p21"/>
            <p:cNvSpPr/>
            <p:nvPr/>
          </p:nvSpPr>
          <p:spPr>
            <a:xfrm>
              <a:off x="3921840" y="2016000"/>
              <a:ext cx="104040" cy="102600"/>
            </a:xfrm>
            <a:custGeom>
              <a:avLst/>
              <a:gdLst/>
              <a:ahLst/>
              <a:rect l="l" t="t" r="r" b="b"/>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sp>
        <p:sp>
          <p:nvSpPr>
            <p:cNvPr id="400" name="Google Shape;242;p21"/>
            <p:cNvSpPr/>
            <p:nvPr/>
          </p:nvSpPr>
          <p:spPr>
            <a:xfrm>
              <a:off x="3694680" y="2035800"/>
              <a:ext cx="311760" cy="311040"/>
            </a:xfrm>
            <a:custGeom>
              <a:avLst/>
              <a:gdLst/>
              <a:ahLst/>
              <a:rect l="l" t="t" r="r" b="b"/>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sp>
      </p:grpSp>
      <p:sp>
        <p:nvSpPr>
          <p:cNvPr id="401" name="Google Shape;243;p21"/>
          <p:cNvSpPr/>
          <p:nvPr/>
        </p:nvSpPr>
        <p:spPr>
          <a:xfrm>
            <a:off x="3597840" y="2922840"/>
            <a:ext cx="428040" cy="428040"/>
          </a:xfrm>
          <a:custGeom>
            <a:avLst/>
            <a:gdLst/>
            <a:ah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sp>
      <p:grpSp>
        <p:nvGrpSpPr>
          <p:cNvPr id="402" name="Google Shape;244;p21"/>
          <p:cNvGrpSpPr/>
          <p:nvPr/>
        </p:nvGrpSpPr>
        <p:grpSpPr>
          <a:xfrm>
            <a:off x="5109480" y="2921400"/>
            <a:ext cx="432360" cy="430920"/>
            <a:chOff x="5109480" y="2921400"/>
            <a:chExt cx="432360" cy="430920"/>
          </a:xfrm>
        </p:grpSpPr>
        <p:sp>
          <p:nvSpPr>
            <p:cNvPr id="403" name="Google Shape;245;p21"/>
            <p:cNvSpPr/>
            <p:nvPr/>
          </p:nvSpPr>
          <p:spPr>
            <a:xfrm>
              <a:off x="5135760" y="2921400"/>
              <a:ext cx="84240" cy="84240"/>
            </a:xfrm>
            <a:custGeom>
              <a:avLst/>
              <a:gdLst/>
              <a:ahLst/>
              <a:rect l="l" t="t" r="r" b="b"/>
              <a:pathLst>
                <a:path w="6036"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w="0">
              <a:noFill/>
            </a:ln>
          </p:spPr>
          <p:style>
            <a:lnRef idx="0"/>
            <a:fillRef idx="0"/>
            <a:effectRef idx="0"/>
            <a:fontRef idx="minor"/>
          </p:style>
        </p:sp>
        <p:sp>
          <p:nvSpPr>
            <p:cNvPr id="404" name="Google Shape;246;p21"/>
            <p:cNvSpPr/>
            <p:nvPr/>
          </p:nvSpPr>
          <p:spPr>
            <a:xfrm>
              <a:off x="5109480" y="3022200"/>
              <a:ext cx="136800" cy="238680"/>
            </a:xfrm>
            <a:custGeom>
              <a:avLst/>
              <a:gdLst/>
              <a:ahLst/>
              <a:rect l="l" t="t" r="r" b="b"/>
              <a:pathLst>
                <a:path w="9787" h="17029">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w="0">
              <a:noFill/>
            </a:ln>
          </p:spPr>
          <p:style>
            <a:lnRef idx="0"/>
            <a:fillRef idx="0"/>
            <a:effectRef idx="0"/>
            <a:fontRef idx="minor"/>
          </p:style>
        </p:sp>
        <p:sp>
          <p:nvSpPr>
            <p:cNvPr id="405" name="Google Shape;247;p21"/>
            <p:cNvSpPr/>
            <p:nvPr/>
          </p:nvSpPr>
          <p:spPr>
            <a:xfrm>
              <a:off x="5431320" y="2921400"/>
              <a:ext cx="84240" cy="84240"/>
            </a:xfrm>
            <a:custGeom>
              <a:avLst/>
              <a:gdLst/>
              <a:ahLst/>
              <a:rect l="l" t="t" r="r" b="b"/>
              <a:pathLst>
                <a:path w="6035"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w="0">
              <a:noFill/>
            </a:ln>
          </p:spPr>
          <p:style>
            <a:lnRef idx="0"/>
            <a:fillRef idx="0"/>
            <a:effectRef idx="0"/>
            <a:fontRef idx="minor"/>
          </p:style>
        </p:sp>
        <p:sp>
          <p:nvSpPr>
            <p:cNvPr id="406" name="Google Shape;248;p21"/>
            <p:cNvSpPr/>
            <p:nvPr/>
          </p:nvSpPr>
          <p:spPr>
            <a:xfrm>
              <a:off x="5405400" y="3021840"/>
              <a:ext cx="136440" cy="238680"/>
            </a:xfrm>
            <a:custGeom>
              <a:avLst/>
              <a:gdLst/>
              <a:ahLst/>
              <a:rect l="l" t="t" r="r" b="b"/>
              <a:pathLst>
                <a:path w="9755" h="17028">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w="0">
              <a:noFill/>
            </a:ln>
          </p:spPr>
          <p:style>
            <a:lnRef idx="0"/>
            <a:fillRef idx="0"/>
            <a:effectRef idx="0"/>
            <a:fontRef idx="minor"/>
          </p:style>
        </p:sp>
        <p:sp>
          <p:nvSpPr>
            <p:cNvPr id="407" name="Google Shape;249;p21"/>
            <p:cNvSpPr/>
            <p:nvPr/>
          </p:nvSpPr>
          <p:spPr>
            <a:xfrm>
              <a:off x="5247360" y="3079080"/>
              <a:ext cx="156600" cy="273240"/>
            </a:xfrm>
            <a:custGeom>
              <a:avLst/>
              <a:gdLst/>
              <a:ahLst/>
              <a:rect l="l" t="t" r="r" b="b"/>
              <a:pathLst>
                <a:path w="11190" h="19475">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w="0">
              <a:noFill/>
            </a:ln>
          </p:spPr>
          <p:style>
            <a:lnRef idx="0"/>
            <a:fillRef idx="0"/>
            <a:effectRef idx="0"/>
            <a:fontRef idx="minor"/>
          </p:style>
        </p:sp>
        <p:sp>
          <p:nvSpPr>
            <p:cNvPr id="408" name="Google Shape;250;p21"/>
            <p:cNvSpPr/>
            <p:nvPr/>
          </p:nvSpPr>
          <p:spPr>
            <a:xfrm>
              <a:off x="5276520" y="2963160"/>
              <a:ext cx="97920" cy="97920"/>
            </a:xfrm>
            <a:custGeom>
              <a:avLst/>
              <a:gdLst/>
              <a:ahLst/>
              <a:rect l="l" t="t" r="r" b="b"/>
              <a:pathLst>
                <a:path w="7015" h="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w="0">
              <a:noFill/>
            </a:ln>
          </p:spPr>
          <p:style>
            <a:lnRef idx="0"/>
            <a:fillRef idx="0"/>
            <a:effectRef idx="0"/>
            <a:fontRef idx="minor"/>
          </p:style>
        </p:sp>
      </p:grpSp>
      <p:sp>
        <p:nvSpPr>
          <p:cNvPr id="409" name="Google Shape;251;p21"/>
          <p:cNvSpPr/>
          <p:nvPr/>
        </p:nvSpPr>
        <p:spPr>
          <a:xfrm>
            <a:off x="5109480" y="3832560"/>
            <a:ext cx="432360" cy="433080"/>
          </a:xfrm>
          <a:custGeom>
            <a:avLst/>
            <a:gdLst/>
            <a:ahLst/>
            <a:rect l="l" t="t" r="r" b="b"/>
            <a:pathLst>
              <a:path w="32426" h="32491">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w="0">
            <a:noFill/>
          </a:ln>
        </p:spPr>
        <p:style>
          <a:lnRef idx="0"/>
          <a:fillRef idx="0"/>
          <a:effectRef idx="0"/>
          <a:fontRef idx="minor"/>
        </p:style>
      </p:sp>
      <p:sp>
        <p:nvSpPr>
          <p:cNvPr id="410" name="Google Shape;252;p21"/>
          <p:cNvSpPr/>
          <p:nvPr/>
        </p:nvSpPr>
        <p:spPr>
          <a:xfrm>
            <a:off x="5087880" y="2088000"/>
            <a:ext cx="475560" cy="281520"/>
          </a:xfrm>
          <a:custGeom>
            <a:avLst/>
            <a:gdLst/>
            <a:ahLst/>
            <a:rect l="l" t="t" r="r" b="b"/>
            <a:pathLst>
              <a:path w="52356" h="31023">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w="0">
            <a:noFill/>
          </a:ln>
        </p:spPr>
        <p:style>
          <a:lnRef idx="0"/>
          <a:fillRef idx="0"/>
          <a:effectRef idx="0"/>
          <a:fontRef idx="minor"/>
        </p:style>
      </p:sp>
      <p:sp>
        <p:nvSpPr>
          <p:cNvPr id="411" name="Google Shape;253;p21"/>
          <p:cNvSpPr/>
          <p:nvPr/>
        </p:nvSpPr>
        <p:spPr>
          <a:xfrm>
            <a:off x="311760" y="1191600"/>
            <a:ext cx="85197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Google Shape;258;p22"/>
          <p:cNvSpPr/>
          <p:nvPr/>
        </p:nvSpPr>
        <p:spPr>
          <a:xfrm>
            <a:off x="4893840" y="1737360"/>
            <a:ext cx="3529800" cy="6058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 sz="3000" spc="-1" strike="noStrike">
                <a:solidFill>
                  <a:srgbClr val="ffffff"/>
                </a:solidFill>
                <a:latin typeface="Roboto Black"/>
                <a:ea typeface="Roboto Black"/>
              </a:rPr>
              <a:t>COMEGRAM</a:t>
            </a:r>
            <a:endParaRPr b="0" lang="es-ES" sz="3000" spc="-1" strike="noStrike">
              <a:latin typeface="Arial"/>
            </a:endParaRPr>
          </a:p>
        </p:txBody>
      </p:sp>
      <p:sp>
        <p:nvSpPr>
          <p:cNvPr id="413" name="Google Shape;259;p22"/>
          <p:cNvSpPr/>
          <p:nvPr/>
        </p:nvSpPr>
        <p:spPr>
          <a:xfrm>
            <a:off x="4893840" y="2571840"/>
            <a:ext cx="3456720" cy="159444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1" lang="es-ES" sz="1100" spc="-1" strike="noStrike">
                <a:solidFill>
                  <a:srgbClr val="ffffff"/>
                </a:solidFill>
                <a:latin typeface="Roboto Light"/>
                <a:ea typeface="Roboto Light"/>
              </a:rPr>
              <a:t>-¿Qué es?</a:t>
            </a:r>
            <a:endParaRPr b="0" lang="es-ES" sz="1100" spc="-1" strike="noStrike">
              <a:latin typeface="Arial"/>
            </a:endParaRPr>
          </a:p>
          <a:p>
            <a:pPr>
              <a:lnSpc>
                <a:spcPct val="100000"/>
              </a:lnSpc>
              <a:tabLst>
                <a:tab algn="l" pos="0"/>
              </a:tabLst>
            </a:pPr>
            <a:endParaRPr b="0" lang="es-ES" sz="1100" spc="-1" strike="noStrike">
              <a:latin typeface="Arial"/>
            </a:endParaRPr>
          </a:p>
          <a:p>
            <a:pPr>
              <a:lnSpc>
                <a:spcPct val="100000"/>
              </a:lnSpc>
              <a:tabLst>
                <a:tab algn="l" pos="0"/>
              </a:tabLst>
            </a:pPr>
            <a:endParaRPr b="0" lang="es-ES" sz="1100" spc="-1" strike="noStrike">
              <a:latin typeface="Arial"/>
            </a:endParaRPr>
          </a:p>
          <a:p>
            <a:pPr>
              <a:lnSpc>
                <a:spcPct val="100000"/>
              </a:lnSpc>
              <a:tabLst>
                <a:tab algn="l" pos="0"/>
              </a:tabLst>
            </a:pPr>
            <a:r>
              <a:rPr b="1" lang="es-ES" sz="1100" spc="-1" strike="noStrike">
                <a:solidFill>
                  <a:srgbClr val="ffffff"/>
                </a:solidFill>
                <a:latin typeface="Roboto Light"/>
                <a:ea typeface="Roboto Light"/>
              </a:rPr>
              <a:t>-¿Qué queremos conseguir?</a:t>
            </a:r>
            <a:endParaRPr b="0" lang="es-ES" sz="1100" spc="-1" strike="noStrike">
              <a:latin typeface="Arial"/>
            </a:endParaRPr>
          </a:p>
        </p:txBody>
      </p:sp>
      <p:sp>
        <p:nvSpPr>
          <p:cNvPr id="414" name="Google Shape;260;p22"/>
          <p:cNvSpPr/>
          <p:nvPr/>
        </p:nvSpPr>
        <p:spPr>
          <a:xfrm>
            <a:off x="4969800" y="2283840"/>
            <a:ext cx="444780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415" name="Picture 2"/>
          <p:cNvSpPr/>
          <p:nvPr/>
        </p:nvSpPr>
        <p:spPr>
          <a:xfrm>
            <a:off x="353880" y="1041840"/>
            <a:ext cx="4157280" cy="2746080"/>
          </a:xfrm>
          <a:prstGeom prst="roundRect">
            <a:avLst>
              <a:gd name="adj" fmla="val 8594"/>
            </a:avLst>
          </a:prstGeom>
          <a:blipFill rotWithShape="0">
            <a:blip r:embed="rId1"/>
            <a:stretch/>
          </a:blipFill>
          <a:ln w="0">
            <a:noFill/>
          </a:ln>
          <a:effectLst>
            <a:reflection algn="bl" blurRad="12700" dir="5400000" dist="5000" endPos="28000" rotWithShape="0" stA="38000" sy="-100000"/>
          </a:effectLst>
        </p:spPr>
        <p:style>
          <a:lnRef idx="0"/>
          <a:fillRef idx="0"/>
          <a:effectRef idx="0"/>
          <a:fontRef idx="minor"/>
        </p:style>
      </p:sp>
      <p:grpSp>
        <p:nvGrpSpPr>
          <p:cNvPr id="416" name="Google Shape;234;p21"/>
          <p:cNvGrpSpPr/>
          <p:nvPr/>
        </p:nvGrpSpPr>
        <p:grpSpPr>
          <a:xfrm>
            <a:off x="7195320" y="1834560"/>
            <a:ext cx="428040" cy="425160"/>
            <a:chOff x="7195320" y="1834560"/>
            <a:chExt cx="428040" cy="425160"/>
          </a:xfrm>
        </p:grpSpPr>
        <p:sp>
          <p:nvSpPr>
            <p:cNvPr id="417" name="Google Shape;235;p21"/>
            <p:cNvSpPr/>
            <p:nvPr/>
          </p:nvSpPr>
          <p:spPr>
            <a:xfrm>
              <a:off x="7256880" y="2069640"/>
              <a:ext cx="41040" cy="54720"/>
            </a:xfrm>
            <a:custGeom>
              <a:avLst/>
              <a:gdLst/>
              <a:ahLst/>
              <a:rect l="l" t="t" r="r" b="b"/>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sp>
        <p:sp>
          <p:nvSpPr>
            <p:cNvPr id="418" name="Google Shape;236;p21"/>
            <p:cNvSpPr/>
            <p:nvPr/>
          </p:nvSpPr>
          <p:spPr>
            <a:xfrm>
              <a:off x="7332480" y="2158920"/>
              <a:ext cx="56520" cy="41040"/>
            </a:xfrm>
            <a:custGeom>
              <a:avLst/>
              <a:gdLst/>
              <a:ahLst/>
              <a:rect l="l" t="t" r="r" b="b"/>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sp>
        <p:sp>
          <p:nvSpPr>
            <p:cNvPr id="419" name="Google Shape;237;p21"/>
            <p:cNvSpPr/>
            <p:nvPr/>
          </p:nvSpPr>
          <p:spPr>
            <a:xfrm>
              <a:off x="7245000" y="2093400"/>
              <a:ext cx="122400" cy="116640"/>
            </a:xfrm>
            <a:custGeom>
              <a:avLst/>
              <a:gdLst/>
              <a:ahLst/>
              <a:rect l="l" t="t" r="r" b="b"/>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sp>
        <p:sp>
          <p:nvSpPr>
            <p:cNvPr id="420" name="Google Shape;238;p21"/>
            <p:cNvSpPr/>
            <p:nvPr/>
          </p:nvSpPr>
          <p:spPr>
            <a:xfrm>
              <a:off x="7195320" y="1971000"/>
              <a:ext cx="115200" cy="85680"/>
            </a:xfrm>
            <a:custGeom>
              <a:avLst/>
              <a:gdLst/>
              <a:ahLst/>
              <a:rect l="l" t="t" r="r" b="b"/>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sp>
        <p:sp>
          <p:nvSpPr>
            <p:cNvPr id="421" name="Google Shape;239;p21"/>
            <p:cNvSpPr/>
            <p:nvPr/>
          </p:nvSpPr>
          <p:spPr>
            <a:xfrm>
              <a:off x="7400520" y="2147400"/>
              <a:ext cx="88920" cy="112320"/>
            </a:xfrm>
            <a:custGeom>
              <a:avLst/>
              <a:gdLst/>
              <a:ahLst/>
              <a:rect l="l" t="t" r="r" b="b"/>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sp>
        <p:sp>
          <p:nvSpPr>
            <p:cNvPr id="422" name="Google Shape;240;p21"/>
            <p:cNvSpPr/>
            <p:nvPr/>
          </p:nvSpPr>
          <p:spPr>
            <a:xfrm>
              <a:off x="7430040" y="1949040"/>
              <a:ext cx="81360" cy="73800"/>
            </a:xfrm>
            <a:custGeom>
              <a:avLst/>
              <a:gdLst/>
              <a:ahLst/>
              <a:rect l="l" t="t" r="r" b="b"/>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sp>
        <p:sp>
          <p:nvSpPr>
            <p:cNvPr id="423" name="Google Shape;241;p21"/>
            <p:cNvSpPr/>
            <p:nvPr/>
          </p:nvSpPr>
          <p:spPr>
            <a:xfrm>
              <a:off x="7519320" y="1834560"/>
              <a:ext cx="104040" cy="102600"/>
            </a:xfrm>
            <a:custGeom>
              <a:avLst/>
              <a:gdLst/>
              <a:ahLst/>
              <a:rect l="l" t="t" r="r" b="b"/>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sp>
        <p:sp>
          <p:nvSpPr>
            <p:cNvPr id="424" name="Google Shape;242;p21"/>
            <p:cNvSpPr/>
            <p:nvPr/>
          </p:nvSpPr>
          <p:spPr>
            <a:xfrm>
              <a:off x="7292160" y="1854360"/>
              <a:ext cx="311760" cy="311040"/>
            </a:xfrm>
            <a:custGeom>
              <a:avLst/>
              <a:gdLst/>
              <a:ahLst/>
              <a:rect l="l" t="t" r="r" b="b"/>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sp>
      </p:grpSp>
      <p:sp>
        <p:nvSpPr>
          <p:cNvPr id="425" name="Google Shape;7284;p50"/>
          <p:cNvSpPr/>
          <p:nvPr/>
        </p:nvSpPr>
        <p:spPr>
          <a:xfrm>
            <a:off x="5786640" y="2570400"/>
            <a:ext cx="333360" cy="333360"/>
          </a:xfrm>
          <a:custGeom>
            <a:avLst/>
            <a:gdLst/>
            <a:ahLst/>
            <a:rect l="l" t="t" r="r" b="b"/>
            <a:pathLst>
              <a:path w="11658" h="11657">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5f7d95"/>
          </a:solidFill>
          <a:ln w="0">
            <a:noFill/>
          </a:ln>
        </p:spPr>
        <p:style>
          <a:lnRef idx="0"/>
          <a:fillRef idx="0"/>
          <a:effectRef idx="0"/>
          <a:fontRef idx="minor"/>
        </p:style>
      </p:sp>
      <p:sp>
        <p:nvSpPr>
          <p:cNvPr id="426" name="Google Shape;5367;p46"/>
          <p:cNvSpPr/>
          <p:nvPr/>
        </p:nvSpPr>
        <p:spPr>
          <a:xfrm>
            <a:off x="7200000" y="3072960"/>
            <a:ext cx="348840" cy="347040"/>
          </a:xfrm>
          <a:custGeom>
            <a:avLst/>
            <a:gdLst/>
            <a:ahLst/>
            <a:rect l="l" t="t" r="r" b="b"/>
            <a:pathLst>
              <a:path w="12697" h="12634">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5f7d95"/>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Google Shape;271;p23"/>
          <p:cNvSpPr/>
          <p:nvPr/>
        </p:nvSpPr>
        <p:spPr>
          <a:xfrm>
            <a:off x="311760" y="644400"/>
            <a:ext cx="8519760" cy="6058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Roboto Black"/>
                <a:ea typeface="Roboto Black"/>
              </a:rPr>
              <a:t>EN QUE HEMOS TRABAJADO</a:t>
            </a:r>
            <a:endParaRPr b="0" lang="es-ES" sz="3000" spc="-1" strike="noStrike">
              <a:latin typeface="Arial"/>
            </a:endParaRPr>
          </a:p>
        </p:txBody>
      </p:sp>
      <p:sp>
        <p:nvSpPr>
          <p:cNvPr id="428" name="Google Shape;272;p23"/>
          <p:cNvSpPr/>
          <p:nvPr/>
        </p:nvSpPr>
        <p:spPr>
          <a:xfrm>
            <a:off x="820080" y="3340080"/>
            <a:ext cx="1888560" cy="5018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s" sz="1100" spc="-1" strike="noStrike">
                <a:solidFill>
                  <a:srgbClr val="ffffff"/>
                </a:solidFill>
                <a:latin typeface="Roboto Light"/>
                <a:ea typeface="Roboto Light"/>
              </a:rPr>
              <a:t>SEGURIDAD EN NUESTROS CLIENTES</a:t>
            </a:r>
            <a:endParaRPr b="0" lang="es-ES" sz="1100" spc="-1" strike="noStrike">
              <a:latin typeface="Arial"/>
            </a:endParaRPr>
          </a:p>
        </p:txBody>
      </p:sp>
      <p:sp>
        <p:nvSpPr>
          <p:cNvPr id="429" name="Google Shape;273;p23"/>
          <p:cNvSpPr/>
          <p:nvPr/>
        </p:nvSpPr>
        <p:spPr>
          <a:xfrm>
            <a:off x="6434640" y="3340080"/>
            <a:ext cx="1888560" cy="5018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s-ES" sz="1100" spc="-1" strike="noStrike">
                <a:solidFill>
                  <a:srgbClr val="ffffff"/>
                </a:solidFill>
                <a:latin typeface="Roboto Light"/>
                <a:ea typeface="Roboto Light"/>
              </a:rPr>
              <a:t>TODO TIPO DE PRODUCTOS EN EL MENOR TIEMPO </a:t>
            </a:r>
            <a:endParaRPr b="0" lang="es-ES" sz="1100" spc="-1" strike="noStrike">
              <a:latin typeface="Arial"/>
            </a:endParaRPr>
          </a:p>
        </p:txBody>
      </p:sp>
      <p:sp>
        <p:nvSpPr>
          <p:cNvPr id="430" name="Google Shape;274;p23"/>
          <p:cNvSpPr/>
          <p:nvPr/>
        </p:nvSpPr>
        <p:spPr>
          <a:xfrm>
            <a:off x="3633840" y="3340080"/>
            <a:ext cx="1888560" cy="5018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s" sz="1100" spc="-1" strike="noStrike">
                <a:solidFill>
                  <a:srgbClr val="ffffff"/>
                </a:solidFill>
                <a:latin typeface="Roboto Light"/>
                <a:ea typeface="Roboto Light"/>
              </a:rPr>
              <a:t>ACCESIBLE A TODO TIPO DE PÚBLICOS</a:t>
            </a:r>
            <a:endParaRPr b="0" lang="es-ES" sz="1100" spc="-1" strike="noStrike">
              <a:latin typeface="Arial"/>
            </a:endParaRPr>
          </a:p>
        </p:txBody>
      </p:sp>
      <p:sp>
        <p:nvSpPr>
          <p:cNvPr id="431" name="Google Shape;275;p23"/>
          <p:cNvSpPr/>
          <p:nvPr/>
        </p:nvSpPr>
        <p:spPr>
          <a:xfrm>
            <a:off x="726480" y="3274560"/>
            <a:ext cx="2075400" cy="1954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1200" spc="-1" strike="noStrike">
                <a:solidFill>
                  <a:srgbClr val="ffffff"/>
                </a:solidFill>
                <a:latin typeface="Roboto Black"/>
                <a:ea typeface="Roboto Black"/>
              </a:rPr>
              <a:t>PRIVACIDAD</a:t>
            </a:r>
            <a:endParaRPr b="0" lang="es-ES" sz="1200" spc="-1" strike="noStrike">
              <a:latin typeface="Arial"/>
            </a:endParaRPr>
          </a:p>
        </p:txBody>
      </p:sp>
      <p:sp>
        <p:nvSpPr>
          <p:cNvPr id="432" name="Google Shape;276;p23"/>
          <p:cNvSpPr/>
          <p:nvPr/>
        </p:nvSpPr>
        <p:spPr>
          <a:xfrm>
            <a:off x="6341400" y="3274560"/>
            <a:ext cx="2075400" cy="1954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1200" spc="-1" strike="noStrike">
                <a:solidFill>
                  <a:srgbClr val="ffffff"/>
                </a:solidFill>
                <a:latin typeface="Roboto Black"/>
                <a:ea typeface="Roboto Black"/>
              </a:rPr>
              <a:t>RÁPIDA Y EFICAZ</a:t>
            </a:r>
            <a:endParaRPr b="0" lang="es-ES" sz="1200" spc="-1" strike="noStrike">
              <a:latin typeface="Arial"/>
            </a:endParaRPr>
          </a:p>
        </p:txBody>
      </p:sp>
      <p:sp>
        <p:nvSpPr>
          <p:cNvPr id="433" name="Google Shape;277;p23"/>
          <p:cNvSpPr/>
          <p:nvPr/>
        </p:nvSpPr>
        <p:spPr>
          <a:xfrm>
            <a:off x="3540600" y="3274560"/>
            <a:ext cx="2075400" cy="1954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1200" spc="-1" strike="noStrike">
                <a:solidFill>
                  <a:srgbClr val="ffffff"/>
                </a:solidFill>
                <a:latin typeface="Roboto Black"/>
                <a:ea typeface="Roboto Black"/>
              </a:rPr>
              <a:t>ACCESIBLE</a:t>
            </a:r>
            <a:endParaRPr b="0" lang="es-ES" sz="1200" spc="-1" strike="noStrike">
              <a:latin typeface="Arial"/>
            </a:endParaRPr>
          </a:p>
        </p:txBody>
      </p:sp>
      <p:sp>
        <p:nvSpPr>
          <p:cNvPr id="434" name="Google Shape;278;p23"/>
          <p:cNvSpPr/>
          <p:nvPr/>
        </p:nvSpPr>
        <p:spPr>
          <a:xfrm>
            <a:off x="1267200" y="2083680"/>
            <a:ext cx="994320" cy="829800"/>
          </a:xfrm>
          <a:custGeom>
            <a:avLst/>
            <a:gdLst/>
            <a:ahLst/>
            <a:rect l="l" t="t" r="r" b="b"/>
            <a:pathLst>
              <a:path w="209468" h="174831">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w="0">
            <a:noFill/>
          </a:ln>
        </p:spPr>
        <p:style>
          <a:lnRef idx="0"/>
          <a:fillRef idx="0"/>
          <a:effectRef idx="0"/>
          <a:fontRef idx="minor"/>
        </p:style>
      </p:sp>
      <p:grpSp>
        <p:nvGrpSpPr>
          <p:cNvPr id="435" name="Google Shape;279;p23"/>
          <p:cNvGrpSpPr/>
          <p:nvPr/>
        </p:nvGrpSpPr>
        <p:grpSpPr>
          <a:xfrm>
            <a:off x="4081320" y="2083680"/>
            <a:ext cx="994320" cy="829800"/>
            <a:chOff x="4081320" y="2083680"/>
            <a:chExt cx="994320" cy="829800"/>
          </a:xfrm>
        </p:grpSpPr>
        <p:sp>
          <p:nvSpPr>
            <p:cNvPr id="436" name="Google Shape;280;p23"/>
            <p:cNvSpPr/>
            <p:nvPr/>
          </p:nvSpPr>
          <p:spPr>
            <a:xfrm>
              <a:off x="4081320" y="2083680"/>
              <a:ext cx="994320" cy="829800"/>
            </a:xfrm>
            <a:custGeom>
              <a:avLst/>
              <a:gdLst/>
              <a:ahLst/>
              <a:rect l="l" t="t" r="r" b="b"/>
              <a:pathLst>
                <a:path w="209469" h="174831">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w="0">
              <a:noFill/>
            </a:ln>
          </p:spPr>
          <p:style>
            <a:lnRef idx="0"/>
            <a:fillRef idx="0"/>
            <a:effectRef idx="0"/>
            <a:fontRef idx="minor"/>
          </p:style>
        </p:sp>
        <p:sp>
          <p:nvSpPr>
            <p:cNvPr id="437" name="Google Shape;281;p23"/>
            <p:cNvSpPr/>
            <p:nvPr/>
          </p:nvSpPr>
          <p:spPr>
            <a:xfrm>
              <a:off x="4491360" y="2354040"/>
              <a:ext cx="173520" cy="173520"/>
            </a:xfrm>
            <a:custGeom>
              <a:avLst/>
              <a:gdLst/>
              <a:ahLst/>
              <a:rect l="l" t="t" r="r" b="b"/>
              <a:pathLst>
                <a:path w="36692" h="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w="0">
              <a:noFill/>
            </a:ln>
          </p:spPr>
          <p:style>
            <a:lnRef idx="0"/>
            <a:fillRef idx="0"/>
            <a:effectRef idx="0"/>
            <a:fontRef idx="minor"/>
          </p:style>
        </p:sp>
        <p:sp>
          <p:nvSpPr>
            <p:cNvPr id="438" name="Google Shape;282;p23"/>
            <p:cNvSpPr/>
            <p:nvPr/>
          </p:nvSpPr>
          <p:spPr>
            <a:xfrm>
              <a:off x="4381560" y="2212200"/>
              <a:ext cx="392760" cy="456480"/>
            </a:xfrm>
            <a:custGeom>
              <a:avLst/>
              <a:gdLst/>
              <a:ahLst/>
              <a:rect l="l" t="t" r="r" b="b"/>
              <a:pathLst>
                <a:path w="82857" h="9624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w="0">
              <a:noFill/>
            </a:ln>
          </p:spPr>
          <p:style>
            <a:lnRef idx="0"/>
            <a:fillRef idx="0"/>
            <a:effectRef idx="0"/>
            <a:fontRef idx="minor"/>
          </p:style>
        </p:sp>
      </p:grpSp>
      <p:grpSp>
        <p:nvGrpSpPr>
          <p:cNvPr id="439" name="Google Shape;283;p23"/>
          <p:cNvGrpSpPr/>
          <p:nvPr/>
        </p:nvGrpSpPr>
        <p:grpSpPr>
          <a:xfrm>
            <a:off x="6877800" y="2077200"/>
            <a:ext cx="1002240" cy="836280"/>
            <a:chOff x="6877800" y="2077200"/>
            <a:chExt cx="1002240" cy="836280"/>
          </a:xfrm>
        </p:grpSpPr>
        <p:sp>
          <p:nvSpPr>
            <p:cNvPr id="440" name="Google Shape;284;p23"/>
            <p:cNvSpPr/>
            <p:nvPr/>
          </p:nvSpPr>
          <p:spPr>
            <a:xfrm>
              <a:off x="6877800" y="2077200"/>
              <a:ext cx="1002240" cy="836280"/>
            </a:xfrm>
            <a:custGeom>
              <a:avLst/>
              <a:gdLst/>
              <a:ahLst/>
              <a:rect l="l" t="t" r="r" b="b"/>
              <a:pathLst>
                <a:path w="209469" h="174831">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w="0">
              <a:noFill/>
            </a:ln>
          </p:spPr>
          <p:style>
            <a:lnRef idx="0"/>
            <a:fillRef idx="0"/>
            <a:effectRef idx="0"/>
            <a:fontRef idx="minor"/>
          </p:style>
        </p:sp>
        <p:sp>
          <p:nvSpPr>
            <p:cNvPr id="441" name="Google Shape;285;p23"/>
            <p:cNvSpPr/>
            <p:nvPr/>
          </p:nvSpPr>
          <p:spPr>
            <a:xfrm>
              <a:off x="7170480" y="2232360"/>
              <a:ext cx="392040" cy="406800"/>
            </a:xfrm>
            <a:custGeom>
              <a:avLst/>
              <a:gdLst/>
              <a:ahLst/>
              <a:rect l="l" t="t" r="r" b="b"/>
              <a:pathLst>
                <a:path w="82036" h="85103">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w="0">
              <a:noFill/>
            </a:ln>
          </p:spPr>
          <p:style>
            <a:lnRef idx="0"/>
            <a:fillRef idx="0"/>
            <a:effectRef idx="0"/>
            <a:fontRef idx="minor"/>
          </p:style>
        </p:sp>
      </p:grpSp>
      <p:sp>
        <p:nvSpPr>
          <p:cNvPr id="442" name="Google Shape;286;p23"/>
          <p:cNvSpPr/>
          <p:nvPr/>
        </p:nvSpPr>
        <p:spPr>
          <a:xfrm>
            <a:off x="1608840" y="2221920"/>
            <a:ext cx="310680" cy="414360"/>
          </a:xfrm>
          <a:custGeom>
            <a:avLst/>
            <a:gdLst/>
            <a:ahLst/>
            <a:rect l="l" t="t" r="r" b="b"/>
            <a:pathLst>
              <a:path w="156609" h="20880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w="0">
            <a:noFill/>
          </a:ln>
        </p:spPr>
        <p:style>
          <a:lnRef idx="0"/>
          <a:fillRef idx="0"/>
          <a:effectRef idx="0"/>
          <a:fontRef idx="minor"/>
        </p:style>
      </p:sp>
      <p:sp>
        <p:nvSpPr>
          <p:cNvPr id="443" name="Google Shape;287;p23"/>
          <p:cNvSpPr/>
          <p:nvPr/>
        </p:nvSpPr>
        <p:spPr>
          <a:xfrm>
            <a:off x="311760" y="1191600"/>
            <a:ext cx="85197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Google Shape;292;p24"/>
          <p:cNvSpPr/>
          <p:nvPr/>
        </p:nvSpPr>
        <p:spPr>
          <a:xfrm>
            <a:off x="4893840" y="1737360"/>
            <a:ext cx="3529800" cy="6058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 sz="3600" spc="-1" strike="noStrike">
                <a:solidFill>
                  <a:srgbClr val="ffffff"/>
                </a:solidFill>
                <a:latin typeface="Roboto Black"/>
                <a:ea typeface="Roboto Black"/>
              </a:rPr>
              <a:t>SOBRE EL PROYECTO</a:t>
            </a:r>
            <a:endParaRPr b="0" lang="es-ES" sz="3600" spc="-1" strike="noStrike">
              <a:latin typeface="Arial"/>
            </a:endParaRPr>
          </a:p>
        </p:txBody>
      </p:sp>
      <p:sp>
        <p:nvSpPr>
          <p:cNvPr id="445" name="Google Shape;293;p24"/>
          <p:cNvSpPr/>
          <p:nvPr/>
        </p:nvSpPr>
        <p:spPr>
          <a:xfrm>
            <a:off x="4893840" y="2746440"/>
            <a:ext cx="3456720" cy="141984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1" lang="es" sz="1100" spc="-1" strike="noStrike">
                <a:solidFill>
                  <a:srgbClr val="ffffff"/>
                </a:solidFill>
                <a:latin typeface="Roboto Light"/>
                <a:ea typeface="Roboto Light"/>
              </a:rPr>
              <a:t>-DIAGRAMA DE CLASES</a:t>
            </a:r>
            <a:endParaRPr b="0" lang="es-ES" sz="1100" spc="-1" strike="noStrike">
              <a:latin typeface="Arial"/>
            </a:endParaRPr>
          </a:p>
          <a:p>
            <a:pPr>
              <a:lnSpc>
                <a:spcPct val="100000"/>
              </a:lnSpc>
              <a:tabLst>
                <a:tab algn="l" pos="0"/>
              </a:tabLst>
            </a:pPr>
            <a:endParaRPr b="0" lang="es-ES" sz="1100" spc="-1" strike="noStrike">
              <a:latin typeface="Arial"/>
            </a:endParaRPr>
          </a:p>
          <a:p>
            <a:pPr>
              <a:lnSpc>
                <a:spcPct val="100000"/>
              </a:lnSpc>
              <a:tabLst>
                <a:tab algn="l" pos="0"/>
              </a:tabLst>
            </a:pPr>
            <a:endParaRPr b="0" lang="es-ES" sz="1100" spc="-1" strike="noStrike">
              <a:latin typeface="Arial"/>
            </a:endParaRPr>
          </a:p>
          <a:p>
            <a:pPr>
              <a:lnSpc>
                <a:spcPct val="100000"/>
              </a:lnSpc>
              <a:tabLst>
                <a:tab algn="l" pos="0"/>
              </a:tabLst>
            </a:pPr>
            <a:endParaRPr b="0" lang="es-ES" sz="1100" spc="-1" strike="noStrike">
              <a:latin typeface="Arial"/>
            </a:endParaRPr>
          </a:p>
          <a:p>
            <a:pPr>
              <a:lnSpc>
                <a:spcPct val="100000"/>
              </a:lnSpc>
              <a:tabLst>
                <a:tab algn="l" pos="0"/>
              </a:tabLst>
            </a:pPr>
            <a:endParaRPr b="0" lang="es-ES" sz="1100" spc="-1" strike="noStrike">
              <a:latin typeface="Arial"/>
            </a:endParaRPr>
          </a:p>
          <a:p>
            <a:pPr>
              <a:lnSpc>
                <a:spcPct val="100000"/>
              </a:lnSpc>
              <a:tabLst>
                <a:tab algn="l" pos="0"/>
              </a:tabLst>
            </a:pPr>
            <a:r>
              <a:rPr b="1" lang="es" sz="1100" spc="-1" strike="noStrike">
                <a:solidFill>
                  <a:srgbClr val="ffffff"/>
                </a:solidFill>
                <a:latin typeface="Roboto Light"/>
                <a:ea typeface="Roboto Light"/>
              </a:rPr>
              <a:t>-ETAPAS DEL PROYECTO</a:t>
            </a:r>
            <a:endParaRPr b="0" lang="es-ES" sz="1100" spc="-1" strike="noStrike">
              <a:latin typeface="Arial"/>
            </a:endParaRPr>
          </a:p>
        </p:txBody>
      </p:sp>
      <p:sp>
        <p:nvSpPr>
          <p:cNvPr id="446" name="Google Shape;294;p24"/>
          <p:cNvSpPr/>
          <p:nvPr/>
        </p:nvSpPr>
        <p:spPr>
          <a:xfrm>
            <a:off x="4979520" y="2275200"/>
            <a:ext cx="444780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447" name="Google Shape;295;p24"/>
          <p:cNvSpPr/>
          <p:nvPr/>
        </p:nvSpPr>
        <p:spPr>
          <a:xfrm>
            <a:off x="1953720" y="1830240"/>
            <a:ext cx="1093680" cy="2040840"/>
          </a:xfrm>
          <a:custGeom>
            <a:avLst/>
            <a:gdLst/>
            <a:ahLst/>
            <a:rect l="l" t="t" r="r" b="b"/>
            <a:pathLst>
              <a:path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sp>
      <p:sp>
        <p:nvSpPr>
          <p:cNvPr id="448" name="Google Shape;296;p24"/>
          <p:cNvSpPr/>
          <p:nvPr/>
        </p:nvSpPr>
        <p:spPr>
          <a:xfrm>
            <a:off x="2057040" y="1992240"/>
            <a:ext cx="886320" cy="1627560"/>
          </a:xfrm>
          <a:custGeom>
            <a:avLst/>
            <a:gdLst/>
            <a:ahLst/>
            <a:rect l="l" t="t" r="r" b="b"/>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sp>
      <p:sp>
        <p:nvSpPr>
          <p:cNvPr id="449" name="Google Shape;297;p24"/>
          <p:cNvSpPr/>
          <p:nvPr/>
        </p:nvSpPr>
        <p:spPr>
          <a:xfrm>
            <a:off x="2396160" y="3661200"/>
            <a:ext cx="181800" cy="155880"/>
          </a:xfrm>
          <a:custGeom>
            <a:avLst/>
            <a:gdLst/>
            <a:ahLst/>
            <a:rect l="l" t="t" r="r" b="b"/>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sp>
      <p:sp>
        <p:nvSpPr>
          <p:cNvPr id="450" name="Google Shape;298;p24"/>
          <p:cNvSpPr/>
          <p:nvPr/>
        </p:nvSpPr>
        <p:spPr>
          <a:xfrm>
            <a:off x="2392200" y="1893600"/>
            <a:ext cx="216720" cy="34920"/>
          </a:xfrm>
          <a:custGeom>
            <a:avLst/>
            <a:gdLst/>
            <a:ahLst/>
            <a:rect l="l" t="t" r="r" b="b"/>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sp>
      <p:sp>
        <p:nvSpPr>
          <p:cNvPr id="451" name="Google Shape;299;p24"/>
          <p:cNvSpPr/>
          <p:nvPr/>
        </p:nvSpPr>
        <p:spPr>
          <a:xfrm>
            <a:off x="2251800" y="3281400"/>
            <a:ext cx="118800" cy="101880"/>
          </a:xfrm>
          <a:custGeom>
            <a:avLst/>
            <a:gdLst/>
            <a:ahLst/>
            <a:rect l="l" t="t" r="r" b="b"/>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sp>
      <p:sp>
        <p:nvSpPr>
          <p:cNvPr id="452" name="Google Shape;300;p24"/>
          <p:cNvSpPr/>
          <p:nvPr/>
        </p:nvSpPr>
        <p:spPr>
          <a:xfrm>
            <a:off x="2326320" y="3384000"/>
            <a:ext cx="360" cy="29520"/>
          </a:xfrm>
          <a:custGeom>
            <a:avLst/>
            <a:gdLst/>
            <a:ahLst/>
            <a:rect l="l" t="t" r="r" b="b"/>
            <a:pathLst>
              <a:path w="1" h="2146">
                <a:moveTo>
                  <a:pt x="1" y="1"/>
                </a:moveTo>
                <a:lnTo>
                  <a:pt x="1" y="2146"/>
                </a:lnTo>
              </a:path>
            </a:pathLst>
          </a:custGeom>
          <a:solidFill>
            <a:srgbClr val="48ffd5"/>
          </a:solidFill>
          <a:ln cap="rnd" w="30475">
            <a:solidFill>
              <a:srgbClr val="48ffd5"/>
            </a:solidFill>
            <a:round/>
          </a:ln>
        </p:spPr>
        <p:style>
          <a:lnRef idx="0"/>
          <a:fillRef idx="0"/>
          <a:effectRef idx="0"/>
          <a:fontRef idx="minor"/>
        </p:style>
      </p:sp>
      <p:sp>
        <p:nvSpPr>
          <p:cNvPr id="453" name="Google Shape;301;p24"/>
          <p:cNvSpPr/>
          <p:nvPr/>
        </p:nvSpPr>
        <p:spPr>
          <a:xfrm>
            <a:off x="2327040" y="3444120"/>
            <a:ext cx="28800" cy="29520"/>
          </a:xfrm>
          <a:custGeom>
            <a:avLst/>
            <a:gdLst/>
            <a:ahLst/>
            <a:rect l="l" t="t" r="r" b="b"/>
            <a:pathLst>
              <a:path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sp>
      <p:sp>
        <p:nvSpPr>
          <p:cNvPr id="454" name="Google Shape;302;p24"/>
          <p:cNvSpPr/>
          <p:nvPr/>
        </p:nvSpPr>
        <p:spPr>
          <a:xfrm>
            <a:off x="2411280" y="3474360"/>
            <a:ext cx="408960" cy="360"/>
          </a:xfrm>
          <a:custGeom>
            <a:avLst/>
            <a:gdLst/>
            <a:ahLst/>
            <a:rect l="l" t="t" r="r" b="b"/>
            <a:pathLst>
              <a:path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sp>
      <p:sp>
        <p:nvSpPr>
          <p:cNvPr id="455" name="Google Shape;303;p24"/>
          <p:cNvSpPr/>
          <p:nvPr/>
        </p:nvSpPr>
        <p:spPr>
          <a:xfrm>
            <a:off x="2848320" y="3444120"/>
            <a:ext cx="29520" cy="29520"/>
          </a:xfrm>
          <a:custGeom>
            <a:avLst/>
            <a:gdLst/>
            <a:ahLst/>
            <a:rect l="l" t="t" r="r" b="b"/>
            <a:pathLst>
              <a:path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sp>
      <p:sp>
        <p:nvSpPr>
          <p:cNvPr id="456" name="Google Shape;304;p24"/>
          <p:cNvSpPr/>
          <p:nvPr/>
        </p:nvSpPr>
        <p:spPr>
          <a:xfrm>
            <a:off x="2878200" y="3081600"/>
            <a:ext cx="360" cy="306360"/>
          </a:xfrm>
          <a:custGeom>
            <a:avLst/>
            <a:gdLst/>
            <a:ahLst/>
            <a:rect l="l" t="t" r="r" b="b"/>
            <a:pathLst>
              <a:path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sp>
      <p:sp>
        <p:nvSpPr>
          <p:cNvPr id="457" name="Google Shape;305;p24"/>
          <p:cNvSpPr/>
          <p:nvPr/>
        </p:nvSpPr>
        <p:spPr>
          <a:xfrm>
            <a:off x="2878200" y="3024360"/>
            <a:ext cx="29520" cy="28800"/>
          </a:xfrm>
          <a:custGeom>
            <a:avLst/>
            <a:gdLst/>
            <a:ahLst/>
            <a:rect l="l" t="t" r="r" b="b"/>
            <a:pathLst>
              <a:path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sp>
      <p:sp>
        <p:nvSpPr>
          <p:cNvPr id="458" name="Google Shape;306;p24"/>
          <p:cNvSpPr/>
          <p:nvPr/>
        </p:nvSpPr>
        <p:spPr>
          <a:xfrm>
            <a:off x="2970720" y="3024360"/>
            <a:ext cx="341280" cy="360"/>
          </a:xfrm>
          <a:custGeom>
            <a:avLst/>
            <a:gdLst/>
            <a:ahLst/>
            <a:rect l="l" t="t" r="r" b="b"/>
            <a:pathLst>
              <a:path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sp>
      <p:sp>
        <p:nvSpPr>
          <p:cNvPr id="459" name="Google Shape;307;p24"/>
          <p:cNvSpPr/>
          <p:nvPr/>
        </p:nvSpPr>
        <p:spPr>
          <a:xfrm>
            <a:off x="3344040" y="3024360"/>
            <a:ext cx="28800" cy="28800"/>
          </a:xfrm>
          <a:custGeom>
            <a:avLst/>
            <a:gdLst/>
            <a:ahLst/>
            <a:rect l="l" t="t" r="r" b="b"/>
            <a:pathLst>
              <a:path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sp>
      <p:sp>
        <p:nvSpPr>
          <p:cNvPr id="460" name="Google Shape;308;p24"/>
          <p:cNvSpPr/>
          <p:nvPr/>
        </p:nvSpPr>
        <p:spPr>
          <a:xfrm>
            <a:off x="3373560" y="3107160"/>
            <a:ext cx="360" cy="291240"/>
          </a:xfrm>
          <a:custGeom>
            <a:avLst/>
            <a:gdLst/>
            <a:ahLst/>
            <a:rect l="l" t="t" r="r" b="b"/>
            <a:pathLst>
              <a:path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sp>
      <p:sp>
        <p:nvSpPr>
          <p:cNvPr id="461" name="Google Shape;309;p24"/>
          <p:cNvSpPr/>
          <p:nvPr/>
        </p:nvSpPr>
        <p:spPr>
          <a:xfrm>
            <a:off x="3373560" y="3425760"/>
            <a:ext cx="360" cy="29520"/>
          </a:xfrm>
          <a:custGeom>
            <a:avLst/>
            <a:gdLst/>
            <a:ahLst/>
            <a:rect l="l" t="t" r="r" b="b"/>
            <a:pathLst>
              <a:path w="1" h="2146">
                <a:moveTo>
                  <a:pt x="1" y="1"/>
                </a:moveTo>
                <a:lnTo>
                  <a:pt x="1" y="2146"/>
                </a:lnTo>
              </a:path>
            </a:pathLst>
          </a:custGeom>
          <a:noFill/>
          <a:ln cap="rnd" w="30475">
            <a:solidFill>
              <a:srgbClr val="48ffd5"/>
            </a:solidFill>
            <a:round/>
          </a:ln>
        </p:spPr>
        <p:style>
          <a:lnRef idx="0"/>
          <a:fillRef idx="0"/>
          <a:effectRef idx="0"/>
          <a:fontRef idx="minor"/>
        </p:style>
      </p:sp>
      <p:sp>
        <p:nvSpPr>
          <p:cNvPr id="462" name="Google Shape;310;p24"/>
          <p:cNvSpPr/>
          <p:nvPr/>
        </p:nvSpPr>
        <p:spPr>
          <a:xfrm>
            <a:off x="1673280" y="2077560"/>
            <a:ext cx="28800" cy="360"/>
          </a:xfrm>
          <a:custGeom>
            <a:avLst/>
            <a:gdLst/>
            <a:ahLst/>
            <a:rect l="l" t="t" r="r" b="b"/>
            <a:pathLst>
              <a:path w="2098" h="1">
                <a:moveTo>
                  <a:pt x="1" y="0"/>
                </a:moveTo>
                <a:lnTo>
                  <a:pt x="2097" y="0"/>
                </a:lnTo>
              </a:path>
            </a:pathLst>
          </a:custGeom>
          <a:noFill/>
          <a:ln cap="rnd" w="30475">
            <a:solidFill>
              <a:srgbClr val="48ffd5"/>
            </a:solidFill>
            <a:round/>
          </a:ln>
        </p:spPr>
        <p:style>
          <a:lnRef idx="0"/>
          <a:fillRef idx="0"/>
          <a:effectRef idx="0"/>
          <a:fontRef idx="minor"/>
        </p:style>
      </p:sp>
      <p:sp>
        <p:nvSpPr>
          <p:cNvPr id="463" name="Google Shape;311;p24"/>
          <p:cNvSpPr/>
          <p:nvPr/>
        </p:nvSpPr>
        <p:spPr>
          <a:xfrm>
            <a:off x="1736640" y="2077560"/>
            <a:ext cx="50040" cy="360"/>
          </a:xfrm>
          <a:custGeom>
            <a:avLst/>
            <a:gdLst/>
            <a:ahLst/>
            <a:rect l="l" t="t" r="r" b="b"/>
            <a:pathLst>
              <a:path w="3609" h="1">
                <a:moveTo>
                  <a:pt x="1" y="0"/>
                </a:moveTo>
                <a:lnTo>
                  <a:pt x="3609" y="0"/>
                </a:lnTo>
              </a:path>
            </a:pathLst>
          </a:custGeom>
          <a:noFill/>
          <a:ln cap="rnd" w="30475">
            <a:solidFill>
              <a:srgbClr val="48ffd5"/>
            </a:solidFill>
            <a:round/>
          </a:ln>
        </p:spPr>
        <p:style>
          <a:lnRef idx="0"/>
          <a:fillRef idx="0"/>
          <a:effectRef idx="0"/>
          <a:fontRef idx="minor"/>
        </p:style>
      </p:sp>
      <p:sp>
        <p:nvSpPr>
          <p:cNvPr id="464" name="Google Shape;312;p24"/>
          <p:cNvSpPr/>
          <p:nvPr/>
        </p:nvSpPr>
        <p:spPr>
          <a:xfrm>
            <a:off x="1804320" y="2077560"/>
            <a:ext cx="29520" cy="28800"/>
          </a:xfrm>
          <a:custGeom>
            <a:avLst/>
            <a:gdLst/>
            <a:ahLst/>
            <a:rect l="l" t="t" r="r" b="b"/>
            <a:pathLst>
              <a:path w="2146" h="2097">
                <a:moveTo>
                  <a:pt x="1" y="0"/>
                </a:moveTo>
                <a:lnTo>
                  <a:pt x="2146" y="0"/>
                </a:lnTo>
                <a:lnTo>
                  <a:pt x="2146" y="2097"/>
                </a:lnTo>
              </a:path>
            </a:pathLst>
          </a:custGeom>
          <a:noFill/>
          <a:ln cap="rnd" w="30475">
            <a:solidFill>
              <a:srgbClr val="48ffd5"/>
            </a:solidFill>
            <a:round/>
          </a:ln>
        </p:spPr>
        <p:style>
          <a:lnRef idx="0"/>
          <a:fillRef idx="0"/>
          <a:effectRef idx="0"/>
          <a:fontRef idx="minor"/>
        </p:style>
      </p:sp>
      <p:sp>
        <p:nvSpPr>
          <p:cNvPr id="465" name="Google Shape;313;p24"/>
          <p:cNvSpPr/>
          <p:nvPr/>
        </p:nvSpPr>
        <p:spPr>
          <a:xfrm>
            <a:off x="1833840" y="2169360"/>
            <a:ext cx="360" cy="463680"/>
          </a:xfrm>
          <a:custGeom>
            <a:avLst/>
            <a:gdLst/>
            <a:ahLst/>
            <a:rect l="l" t="t" r="r" b="b"/>
            <a:pathLst>
              <a:path w="1" h="33106">
                <a:moveTo>
                  <a:pt x="0" y="0"/>
                </a:moveTo>
                <a:lnTo>
                  <a:pt x="0" y="33105"/>
                </a:lnTo>
              </a:path>
            </a:pathLst>
          </a:custGeom>
          <a:noFill/>
          <a:ln cap="rnd" w="30475">
            <a:solidFill>
              <a:srgbClr val="48ffd5"/>
            </a:solidFill>
            <a:round/>
          </a:ln>
        </p:spPr>
        <p:style>
          <a:lnRef idx="0"/>
          <a:fillRef idx="0"/>
          <a:effectRef idx="0"/>
          <a:fontRef idx="minor"/>
        </p:style>
      </p:sp>
      <p:sp>
        <p:nvSpPr>
          <p:cNvPr id="466" name="Google Shape;314;p24"/>
          <p:cNvSpPr/>
          <p:nvPr/>
        </p:nvSpPr>
        <p:spPr>
          <a:xfrm>
            <a:off x="1834560" y="2665080"/>
            <a:ext cx="28800" cy="29520"/>
          </a:xfrm>
          <a:custGeom>
            <a:avLst/>
            <a:gdLst/>
            <a:ahLst/>
            <a:rect l="l" t="t" r="r" b="b"/>
            <a:pathLst>
              <a:path w="2098" h="2147">
                <a:moveTo>
                  <a:pt x="1" y="1"/>
                </a:moveTo>
                <a:lnTo>
                  <a:pt x="1" y="2146"/>
                </a:lnTo>
                <a:lnTo>
                  <a:pt x="2097" y="2146"/>
                </a:lnTo>
              </a:path>
            </a:pathLst>
          </a:custGeom>
          <a:noFill/>
          <a:ln cap="rnd" w="30475">
            <a:solidFill>
              <a:srgbClr val="48ffd5"/>
            </a:solidFill>
            <a:round/>
          </a:ln>
        </p:spPr>
        <p:style>
          <a:lnRef idx="0"/>
          <a:fillRef idx="0"/>
          <a:effectRef idx="0"/>
          <a:fontRef idx="minor"/>
        </p:style>
      </p:sp>
      <p:sp>
        <p:nvSpPr>
          <p:cNvPr id="467" name="Google Shape;315;p24"/>
          <p:cNvSpPr/>
          <p:nvPr/>
        </p:nvSpPr>
        <p:spPr>
          <a:xfrm>
            <a:off x="1923480" y="2695320"/>
            <a:ext cx="680400" cy="360"/>
          </a:xfrm>
          <a:custGeom>
            <a:avLst/>
            <a:gdLst/>
            <a:ahLst/>
            <a:rect l="l" t="t" r="r" b="b"/>
            <a:pathLst>
              <a:path w="48561" h="1">
                <a:moveTo>
                  <a:pt x="0" y="0"/>
                </a:moveTo>
                <a:lnTo>
                  <a:pt x="48560" y="0"/>
                </a:lnTo>
              </a:path>
            </a:pathLst>
          </a:custGeom>
          <a:noFill/>
          <a:ln cap="rnd" w="30475">
            <a:solidFill>
              <a:srgbClr val="48ffd5"/>
            </a:solidFill>
            <a:round/>
          </a:ln>
        </p:spPr>
        <p:style>
          <a:lnRef idx="0"/>
          <a:fillRef idx="0"/>
          <a:effectRef idx="0"/>
          <a:fontRef idx="minor"/>
        </p:style>
      </p:sp>
      <p:sp>
        <p:nvSpPr>
          <p:cNvPr id="468" name="Google Shape;316;p24"/>
          <p:cNvSpPr/>
          <p:nvPr/>
        </p:nvSpPr>
        <p:spPr>
          <a:xfrm>
            <a:off x="2634120" y="2695320"/>
            <a:ext cx="29520" cy="360"/>
          </a:xfrm>
          <a:custGeom>
            <a:avLst/>
            <a:gdLst/>
            <a:ahLst/>
            <a:rect l="l" t="t" r="r" b="b"/>
            <a:pathLst>
              <a:path w="2146" h="1">
                <a:moveTo>
                  <a:pt x="1" y="0"/>
                </a:moveTo>
                <a:lnTo>
                  <a:pt x="2146" y="0"/>
                </a:lnTo>
              </a:path>
            </a:pathLst>
          </a:custGeom>
          <a:noFill/>
          <a:ln cap="rnd" w="30475">
            <a:solidFill>
              <a:srgbClr val="48ffd5"/>
            </a:solidFill>
            <a:round/>
          </a:ln>
        </p:spPr>
        <p:style>
          <a:lnRef idx="0"/>
          <a:fillRef idx="0"/>
          <a:effectRef idx="0"/>
          <a:fontRef idx="minor"/>
        </p:style>
      </p:sp>
      <p:sp>
        <p:nvSpPr>
          <p:cNvPr id="469" name="Google Shape;317;p24"/>
          <p:cNvSpPr/>
          <p:nvPr/>
        </p:nvSpPr>
        <p:spPr>
          <a:xfrm>
            <a:off x="2608920" y="2648160"/>
            <a:ext cx="118800" cy="102240"/>
          </a:xfrm>
          <a:custGeom>
            <a:avLst/>
            <a:gdLst/>
            <a:ahLst/>
            <a:rect l="l" t="t" r="r" b="b"/>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sp>
      <p:sp>
        <p:nvSpPr>
          <p:cNvPr id="470" name="Google Shape;318;p24"/>
          <p:cNvSpPr/>
          <p:nvPr/>
        </p:nvSpPr>
        <p:spPr>
          <a:xfrm>
            <a:off x="1611720" y="3639240"/>
            <a:ext cx="29520" cy="360"/>
          </a:xfrm>
          <a:custGeom>
            <a:avLst/>
            <a:gdLst/>
            <a:ahLst/>
            <a:rect l="l" t="t" r="r" b="b"/>
            <a:pathLst>
              <a:path w="2146" h="1">
                <a:moveTo>
                  <a:pt x="1" y="0"/>
                </a:moveTo>
                <a:lnTo>
                  <a:pt x="2146" y="0"/>
                </a:lnTo>
              </a:path>
            </a:pathLst>
          </a:custGeom>
          <a:noFill/>
          <a:ln cap="rnd" w="30475">
            <a:solidFill>
              <a:srgbClr val="48ffd5"/>
            </a:solidFill>
            <a:round/>
          </a:ln>
        </p:spPr>
        <p:style>
          <a:lnRef idx="0"/>
          <a:fillRef idx="0"/>
          <a:effectRef idx="0"/>
          <a:fontRef idx="minor"/>
        </p:style>
      </p:sp>
      <p:sp>
        <p:nvSpPr>
          <p:cNvPr id="471" name="Google Shape;319;p24"/>
          <p:cNvSpPr/>
          <p:nvPr/>
        </p:nvSpPr>
        <p:spPr>
          <a:xfrm>
            <a:off x="1724400" y="3609720"/>
            <a:ext cx="29520" cy="29520"/>
          </a:xfrm>
          <a:custGeom>
            <a:avLst/>
            <a:gdLst/>
            <a:ahLst/>
            <a:rect l="l" t="t" r="r" b="b"/>
            <a:pathLst>
              <a:path w="2146" h="2147">
                <a:moveTo>
                  <a:pt x="0" y="2146"/>
                </a:moveTo>
                <a:lnTo>
                  <a:pt x="2146" y="2146"/>
                </a:lnTo>
                <a:lnTo>
                  <a:pt x="2146" y="1"/>
                </a:lnTo>
              </a:path>
            </a:pathLst>
          </a:custGeom>
          <a:noFill/>
          <a:ln cap="rnd" w="30475">
            <a:solidFill>
              <a:srgbClr val="48ffd5"/>
            </a:solidFill>
            <a:round/>
          </a:ln>
        </p:spPr>
        <p:style>
          <a:lnRef idx="0"/>
          <a:fillRef idx="0"/>
          <a:effectRef idx="0"/>
          <a:fontRef idx="minor"/>
        </p:style>
      </p:sp>
      <p:sp>
        <p:nvSpPr>
          <p:cNvPr id="472" name="Google Shape;320;p24"/>
          <p:cNvSpPr/>
          <p:nvPr/>
        </p:nvSpPr>
        <p:spPr>
          <a:xfrm>
            <a:off x="1754640" y="3238560"/>
            <a:ext cx="360" cy="313200"/>
          </a:xfrm>
          <a:custGeom>
            <a:avLst/>
            <a:gdLst/>
            <a:ahLst/>
            <a:rect l="l" t="t" r="r" b="b"/>
            <a:pathLst>
              <a:path w="1" h="22380">
                <a:moveTo>
                  <a:pt x="1" y="22379"/>
                </a:moveTo>
                <a:lnTo>
                  <a:pt x="1" y="1"/>
                </a:lnTo>
              </a:path>
            </a:pathLst>
          </a:custGeom>
          <a:noFill/>
          <a:ln cap="rnd" w="30475">
            <a:solidFill>
              <a:srgbClr val="48ffd5"/>
            </a:solidFill>
            <a:round/>
          </a:ln>
        </p:spPr>
        <p:style>
          <a:lnRef idx="0"/>
          <a:fillRef idx="0"/>
          <a:effectRef idx="0"/>
          <a:fontRef idx="minor"/>
        </p:style>
      </p:sp>
      <p:sp>
        <p:nvSpPr>
          <p:cNvPr id="473" name="Google Shape;321;p24"/>
          <p:cNvSpPr/>
          <p:nvPr/>
        </p:nvSpPr>
        <p:spPr>
          <a:xfrm>
            <a:off x="1754640" y="3179520"/>
            <a:ext cx="29520" cy="29520"/>
          </a:xfrm>
          <a:custGeom>
            <a:avLst/>
            <a:gdLst/>
            <a:ahLst/>
            <a:rect l="l" t="t" r="r" b="b"/>
            <a:pathLst>
              <a:path w="2146" h="2147">
                <a:moveTo>
                  <a:pt x="1" y="2146"/>
                </a:moveTo>
                <a:lnTo>
                  <a:pt x="1" y="1"/>
                </a:lnTo>
                <a:lnTo>
                  <a:pt x="2146" y="1"/>
                </a:lnTo>
              </a:path>
            </a:pathLst>
          </a:custGeom>
          <a:noFill/>
          <a:ln cap="rnd" w="30475">
            <a:solidFill>
              <a:srgbClr val="48ffd5"/>
            </a:solidFill>
            <a:round/>
          </a:ln>
        </p:spPr>
        <p:style>
          <a:lnRef idx="0"/>
          <a:fillRef idx="0"/>
          <a:effectRef idx="0"/>
          <a:fontRef idx="minor"/>
        </p:style>
      </p:sp>
      <p:sp>
        <p:nvSpPr>
          <p:cNvPr id="474" name="Google Shape;322;p24"/>
          <p:cNvSpPr/>
          <p:nvPr/>
        </p:nvSpPr>
        <p:spPr>
          <a:xfrm>
            <a:off x="1840680" y="3179520"/>
            <a:ext cx="870480" cy="360"/>
          </a:xfrm>
          <a:custGeom>
            <a:avLst/>
            <a:gdLst/>
            <a:ahLst/>
            <a:rect l="l" t="t" r="r" b="b"/>
            <a:pathLst>
              <a:path w="62115" h="1">
                <a:moveTo>
                  <a:pt x="1" y="1"/>
                </a:moveTo>
                <a:lnTo>
                  <a:pt x="62115" y="1"/>
                </a:lnTo>
              </a:path>
            </a:pathLst>
          </a:custGeom>
          <a:noFill/>
          <a:ln cap="rnd" w="30475">
            <a:solidFill>
              <a:srgbClr val="48ffd5"/>
            </a:solidFill>
            <a:round/>
          </a:ln>
        </p:spPr>
        <p:style>
          <a:lnRef idx="0"/>
          <a:fillRef idx="0"/>
          <a:effectRef idx="0"/>
          <a:fontRef idx="minor"/>
        </p:style>
      </p:sp>
      <p:sp>
        <p:nvSpPr>
          <p:cNvPr id="475" name="Google Shape;323;p24"/>
          <p:cNvSpPr/>
          <p:nvPr/>
        </p:nvSpPr>
        <p:spPr>
          <a:xfrm>
            <a:off x="2740320" y="3179520"/>
            <a:ext cx="29520" cy="29520"/>
          </a:xfrm>
          <a:custGeom>
            <a:avLst/>
            <a:gdLst/>
            <a:ahLst/>
            <a:rect l="l" t="t" r="r" b="b"/>
            <a:pathLst>
              <a:path w="2146" h="2147">
                <a:moveTo>
                  <a:pt x="1" y="1"/>
                </a:moveTo>
                <a:lnTo>
                  <a:pt x="2146" y="1"/>
                </a:lnTo>
                <a:lnTo>
                  <a:pt x="2146" y="2146"/>
                </a:lnTo>
              </a:path>
            </a:pathLst>
          </a:custGeom>
          <a:noFill/>
          <a:ln cap="rnd" w="30475">
            <a:solidFill>
              <a:srgbClr val="48ffd5"/>
            </a:solidFill>
            <a:round/>
          </a:ln>
        </p:spPr>
        <p:style>
          <a:lnRef idx="0"/>
          <a:fillRef idx="0"/>
          <a:effectRef idx="0"/>
          <a:fontRef idx="minor"/>
        </p:style>
      </p:sp>
      <p:sp>
        <p:nvSpPr>
          <p:cNvPr id="476" name="Google Shape;324;p24"/>
          <p:cNvSpPr/>
          <p:nvPr/>
        </p:nvSpPr>
        <p:spPr>
          <a:xfrm>
            <a:off x="2770200" y="3289680"/>
            <a:ext cx="360" cy="29520"/>
          </a:xfrm>
          <a:custGeom>
            <a:avLst/>
            <a:gdLst/>
            <a:ahLst/>
            <a:rect l="l" t="t" r="r" b="b"/>
            <a:pathLst>
              <a:path w="1" h="2146">
                <a:moveTo>
                  <a:pt x="1" y="0"/>
                </a:moveTo>
                <a:lnTo>
                  <a:pt x="1" y="2146"/>
                </a:lnTo>
              </a:path>
            </a:pathLst>
          </a:custGeom>
          <a:noFill/>
          <a:ln cap="rnd" w="30475">
            <a:solidFill>
              <a:srgbClr val="48ffd5"/>
            </a:solidFill>
            <a:round/>
          </a:ln>
        </p:spPr>
        <p:style>
          <a:lnRef idx="0"/>
          <a:fillRef idx="0"/>
          <a:effectRef idx="0"/>
          <a:fontRef idx="minor"/>
        </p:style>
      </p:sp>
      <p:sp>
        <p:nvSpPr>
          <p:cNvPr id="477" name="Google Shape;325;p24"/>
          <p:cNvSpPr/>
          <p:nvPr/>
        </p:nvSpPr>
        <p:spPr>
          <a:xfrm>
            <a:off x="2699280" y="3284280"/>
            <a:ext cx="118800" cy="101880"/>
          </a:xfrm>
          <a:custGeom>
            <a:avLst/>
            <a:gdLst/>
            <a:ahLst/>
            <a:rect l="l" t="t" r="r" b="b"/>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sp>
      <p:sp>
        <p:nvSpPr>
          <p:cNvPr id="478" name="Google Shape;326;p24"/>
          <p:cNvSpPr/>
          <p:nvPr/>
        </p:nvSpPr>
        <p:spPr>
          <a:xfrm>
            <a:off x="2526120" y="3007800"/>
            <a:ext cx="360" cy="28800"/>
          </a:xfrm>
          <a:custGeom>
            <a:avLst/>
            <a:gdLst/>
            <a:ahLst/>
            <a:rect l="l" t="t" r="r" b="b"/>
            <a:pathLst>
              <a:path w="1" h="2097">
                <a:moveTo>
                  <a:pt x="0" y="2097"/>
                </a:moveTo>
                <a:lnTo>
                  <a:pt x="0" y="0"/>
                </a:lnTo>
              </a:path>
            </a:pathLst>
          </a:custGeom>
          <a:noFill/>
          <a:ln cap="rnd" w="30475">
            <a:solidFill>
              <a:srgbClr val="48ffd5"/>
            </a:solidFill>
            <a:round/>
          </a:ln>
        </p:spPr>
        <p:style>
          <a:lnRef idx="0"/>
          <a:fillRef idx="0"/>
          <a:effectRef idx="0"/>
          <a:fontRef idx="minor"/>
        </p:style>
      </p:sp>
      <p:sp>
        <p:nvSpPr>
          <p:cNvPr id="479" name="Google Shape;327;p24"/>
          <p:cNvSpPr/>
          <p:nvPr/>
        </p:nvSpPr>
        <p:spPr>
          <a:xfrm>
            <a:off x="2526120" y="2548800"/>
            <a:ext cx="360" cy="404280"/>
          </a:xfrm>
          <a:custGeom>
            <a:avLst/>
            <a:gdLst/>
            <a:ahLst/>
            <a:rect l="l" t="t" r="r" b="b"/>
            <a:pathLst>
              <a:path w="1" h="28864">
                <a:moveTo>
                  <a:pt x="0" y="28864"/>
                </a:moveTo>
                <a:lnTo>
                  <a:pt x="0" y="1"/>
                </a:lnTo>
              </a:path>
            </a:pathLst>
          </a:custGeom>
          <a:noFill/>
          <a:ln cap="rnd" w="30475">
            <a:solidFill>
              <a:srgbClr val="48ffd5"/>
            </a:solidFill>
            <a:round/>
          </a:ln>
        </p:spPr>
        <p:style>
          <a:lnRef idx="0"/>
          <a:fillRef idx="0"/>
          <a:effectRef idx="0"/>
          <a:fontRef idx="minor"/>
        </p:style>
      </p:sp>
      <p:sp>
        <p:nvSpPr>
          <p:cNvPr id="480" name="Google Shape;328;p24"/>
          <p:cNvSpPr/>
          <p:nvPr/>
        </p:nvSpPr>
        <p:spPr>
          <a:xfrm>
            <a:off x="2526840" y="2492280"/>
            <a:ext cx="28800" cy="29520"/>
          </a:xfrm>
          <a:custGeom>
            <a:avLst/>
            <a:gdLst/>
            <a:ahLst/>
            <a:rect l="l" t="t" r="r" b="b"/>
            <a:pathLst>
              <a:path w="2097" h="2147">
                <a:moveTo>
                  <a:pt x="0" y="2146"/>
                </a:moveTo>
                <a:lnTo>
                  <a:pt x="0" y="1"/>
                </a:lnTo>
                <a:lnTo>
                  <a:pt x="2097" y="1"/>
                </a:lnTo>
              </a:path>
            </a:pathLst>
          </a:custGeom>
          <a:noFill/>
          <a:ln cap="rnd" w="30475">
            <a:solidFill>
              <a:srgbClr val="48ffd5"/>
            </a:solidFill>
            <a:round/>
          </a:ln>
        </p:spPr>
        <p:style>
          <a:lnRef idx="0"/>
          <a:fillRef idx="0"/>
          <a:effectRef idx="0"/>
          <a:fontRef idx="minor"/>
        </p:style>
      </p:sp>
      <p:sp>
        <p:nvSpPr>
          <p:cNvPr id="481" name="Google Shape;329;p24"/>
          <p:cNvSpPr/>
          <p:nvPr/>
        </p:nvSpPr>
        <p:spPr>
          <a:xfrm>
            <a:off x="2615040" y="2492280"/>
            <a:ext cx="903960" cy="360"/>
          </a:xfrm>
          <a:custGeom>
            <a:avLst/>
            <a:gdLst/>
            <a:ahLst/>
            <a:rect l="l" t="t" r="r" b="b"/>
            <a:pathLst>
              <a:path w="64504" h="1">
                <a:moveTo>
                  <a:pt x="1" y="1"/>
                </a:moveTo>
                <a:lnTo>
                  <a:pt x="64504" y="1"/>
                </a:lnTo>
              </a:path>
            </a:pathLst>
          </a:custGeom>
          <a:noFill/>
          <a:ln cap="rnd" w="30475">
            <a:solidFill>
              <a:srgbClr val="48ffd5"/>
            </a:solidFill>
            <a:round/>
          </a:ln>
        </p:spPr>
        <p:style>
          <a:lnRef idx="0"/>
          <a:fillRef idx="0"/>
          <a:effectRef idx="0"/>
          <a:fontRef idx="minor"/>
        </p:style>
      </p:sp>
      <p:sp>
        <p:nvSpPr>
          <p:cNvPr id="482" name="Google Shape;330;p24"/>
          <p:cNvSpPr/>
          <p:nvPr/>
        </p:nvSpPr>
        <p:spPr>
          <a:xfrm>
            <a:off x="3549240" y="2462040"/>
            <a:ext cx="29520" cy="29520"/>
          </a:xfrm>
          <a:custGeom>
            <a:avLst/>
            <a:gdLst/>
            <a:ahLst/>
            <a:rect l="l" t="t" r="r" b="b"/>
            <a:pathLst>
              <a:path w="2147" h="2146">
                <a:moveTo>
                  <a:pt x="1" y="2146"/>
                </a:moveTo>
                <a:lnTo>
                  <a:pt x="2146" y="2146"/>
                </a:lnTo>
                <a:lnTo>
                  <a:pt x="2146" y="1"/>
                </a:lnTo>
              </a:path>
            </a:pathLst>
          </a:custGeom>
          <a:noFill/>
          <a:ln cap="rnd" w="30475">
            <a:solidFill>
              <a:srgbClr val="48ffd5"/>
            </a:solidFill>
            <a:round/>
          </a:ln>
        </p:spPr>
        <p:style>
          <a:lnRef idx="0"/>
          <a:fillRef idx="0"/>
          <a:effectRef idx="0"/>
          <a:fontRef idx="minor"/>
        </p:style>
      </p:sp>
      <p:sp>
        <p:nvSpPr>
          <p:cNvPr id="483" name="Google Shape;331;p24"/>
          <p:cNvSpPr/>
          <p:nvPr/>
        </p:nvSpPr>
        <p:spPr>
          <a:xfrm>
            <a:off x="3579480" y="2350440"/>
            <a:ext cx="360" cy="66240"/>
          </a:xfrm>
          <a:custGeom>
            <a:avLst/>
            <a:gdLst/>
            <a:ahLst/>
            <a:rect l="l" t="t" r="r" b="b"/>
            <a:pathLst>
              <a:path w="1" h="4779">
                <a:moveTo>
                  <a:pt x="0" y="4779"/>
                </a:moveTo>
                <a:lnTo>
                  <a:pt x="0" y="1"/>
                </a:lnTo>
              </a:path>
            </a:pathLst>
          </a:custGeom>
          <a:noFill/>
          <a:ln cap="rnd" w="30475">
            <a:solidFill>
              <a:srgbClr val="48ffd5"/>
            </a:solidFill>
            <a:round/>
          </a:ln>
        </p:spPr>
        <p:style>
          <a:lnRef idx="0"/>
          <a:fillRef idx="0"/>
          <a:effectRef idx="0"/>
          <a:fontRef idx="minor"/>
        </p:style>
      </p:sp>
      <p:sp>
        <p:nvSpPr>
          <p:cNvPr id="484" name="Google Shape;332;p24"/>
          <p:cNvSpPr/>
          <p:nvPr/>
        </p:nvSpPr>
        <p:spPr>
          <a:xfrm>
            <a:off x="3579480" y="2297880"/>
            <a:ext cx="360" cy="29520"/>
          </a:xfrm>
          <a:custGeom>
            <a:avLst/>
            <a:gdLst/>
            <a:ahLst/>
            <a:rect l="l" t="t" r="r" b="b"/>
            <a:pathLst>
              <a:path w="1" h="2146">
                <a:moveTo>
                  <a:pt x="0" y="2146"/>
                </a:moveTo>
                <a:lnTo>
                  <a:pt x="0" y="0"/>
                </a:lnTo>
              </a:path>
            </a:pathLst>
          </a:custGeom>
          <a:noFill/>
          <a:ln cap="rnd" w="30475">
            <a:solidFill>
              <a:srgbClr val="48ffd5"/>
            </a:solidFill>
            <a:round/>
          </a:ln>
        </p:spPr>
        <p:style>
          <a:lnRef idx="0"/>
          <a:fillRef idx="0"/>
          <a:effectRef idx="0"/>
          <a:fontRef idx="minor"/>
        </p:style>
      </p:sp>
      <p:sp>
        <p:nvSpPr>
          <p:cNvPr id="485" name="Google Shape;333;p24"/>
          <p:cNvSpPr/>
          <p:nvPr/>
        </p:nvSpPr>
        <p:spPr>
          <a:xfrm>
            <a:off x="2473560" y="3007080"/>
            <a:ext cx="102600" cy="102600"/>
          </a:xfrm>
          <a:custGeom>
            <a:avLst/>
            <a:gdLst/>
            <a:ahLst/>
            <a:rect l="l" t="t" r="r" b="b"/>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sp>
      <p:sp>
        <p:nvSpPr>
          <p:cNvPr id="486" name="Google Shape;334;p24"/>
          <p:cNvSpPr/>
          <p:nvPr/>
        </p:nvSpPr>
        <p:spPr>
          <a:xfrm>
            <a:off x="2811240" y="1640520"/>
            <a:ext cx="360" cy="29520"/>
          </a:xfrm>
          <a:custGeom>
            <a:avLst/>
            <a:gdLst/>
            <a:ahLst/>
            <a:rect l="l" t="t" r="r" b="b"/>
            <a:pathLst>
              <a:path w="1" h="2146">
                <a:moveTo>
                  <a:pt x="0" y="1"/>
                </a:moveTo>
                <a:lnTo>
                  <a:pt x="0" y="2146"/>
                </a:lnTo>
              </a:path>
            </a:pathLst>
          </a:custGeom>
          <a:noFill/>
          <a:ln cap="rnd" w="30475">
            <a:solidFill>
              <a:srgbClr val="48ffd5"/>
            </a:solidFill>
            <a:round/>
          </a:ln>
        </p:spPr>
        <p:style>
          <a:lnRef idx="0"/>
          <a:fillRef idx="0"/>
          <a:effectRef idx="0"/>
          <a:fontRef idx="minor"/>
        </p:style>
      </p:sp>
      <p:sp>
        <p:nvSpPr>
          <p:cNvPr id="487" name="Google Shape;335;p24"/>
          <p:cNvSpPr/>
          <p:nvPr/>
        </p:nvSpPr>
        <p:spPr>
          <a:xfrm>
            <a:off x="2811240" y="1728000"/>
            <a:ext cx="360" cy="546480"/>
          </a:xfrm>
          <a:custGeom>
            <a:avLst/>
            <a:gdLst/>
            <a:ahLst/>
            <a:rect l="l" t="t" r="r" b="b"/>
            <a:pathLst>
              <a:path w="1" h="39005">
                <a:moveTo>
                  <a:pt x="0" y="0"/>
                </a:moveTo>
                <a:lnTo>
                  <a:pt x="0" y="39004"/>
                </a:lnTo>
              </a:path>
            </a:pathLst>
          </a:custGeom>
          <a:noFill/>
          <a:ln cap="rnd" w="30475">
            <a:solidFill>
              <a:srgbClr val="48ffd5"/>
            </a:solidFill>
            <a:round/>
          </a:ln>
        </p:spPr>
        <p:style>
          <a:lnRef idx="0"/>
          <a:fillRef idx="0"/>
          <a:effectRef idx="0"/>
          <a:fontRef idx="minor"/>
        </p:style>
      </p:sp>
      <p:sp>
        <p:nvSpPr>
          <p:cNvPr id="488" name="Google Shape;336;p24"/>
          <p:cNvSpPr/>
          <p:nvPr/>
        </p:nvSpPr>
        <p:spPr>
          <a:xfrm>
            <a:off x="2782080" y="2304720"/>
            <a:ext cx="29520" cy="28800"/>
          </a:xfrm>
          <a:custGeom>
            <a:avLst/>
            <a:gdLst/>
            <a:ahLst/>
            <a:rect l="l" t="t" r="r" b="b"/>
            <a:pathLst>
              <a:path w="2146" h="2098">
                <a:moveTo>
                  <a:pt x="2146" y="1"/>
                </a:moveTo>
                <a:lnTo>
                  <a:pt x="2146" y="2097"/>
                </a:lnTo>
                <a:lnTo>
                  <a:pt x="1" y="2097"/>
                </a:lnTo>
              </a:path>
            </a:pathLst>
          </a:custGeom>
          <a:noFill/>
          <a:ln cap="rnd" w="30475">
            <a:solidFill>
              <a:srgbClr val="48ffd5"/>
            </a:solidFill>
            <a:round/>
          </a:ln>
        </p:spPr>
        <p:style>
          <a:lnRef idx="0"/>
          <a:fillRef idx="0"/>
          <a:effectRef idx="0"/>
          <a:fontRef idx="minor"/>
        </p:style>
      </p:sp>
      <p:sp>
        <p:nvSpPr>
          <p:cNvPr id="489" name="Google Shape;337;p24"/>
          <p:cNvSpPr/>
          <p:nvPr/>
        </p:nvSpPr>
        <p:spPr>
          <a:xfrm>
            <a:off x="2296440" y="2334240"/>
            <a:ext cx="427320" cy="360"/>
          </a:xfrm>
          <a:custGeom>
            <a:avLst/>
            <a:gdLst/>
            <a:ahLst/>
            <a:rect l="l" t="t" r="r" b="b"/>
            <a:pathLst>
              <a:path w="30522" h="1">
                <a:moveTo>
                  <a:pt x="30521" y="0"/>
                </a:moveTo>
                <a:lnTo>
                  <a:pt x="1" y="0"/>
                </a:lnTo>
              </a:path>
            </a:pathLst>
          </a:custGeom>
          <a:noFill/>
          <a:ln cap="rnd" w="30475">
            <a:solidFill>
              <a:srgbClr val="48ffd5"/>
            </a:solidFill>
            <a:round/>
          </a:ln>
        </p:spPr>
        <p:style>
          <a:lnRef idx="0"/>
          <a:fillRef idx="0"/>
          <a:effectRef idx="0"/>
          <a:fontRef idx="minor"/>
        </p:style>
      </p:sp>
      <p:sp>
        <p:nvSpPr>
          <p:cNvPr id="490" name="Google Shape;338;p24"/>
          <p:cNvSpPr/>
          <p:nvPr/>
        </p:nvSpPr>
        <p:spPr>
          <a:xfrm>
            <a:off x="2237400" y="2334240"/>
            <a:ext cx="29520" cy="29520"/>
          </a:xfrm>
          <a:custGeom>
            <a:avLst/>
            <a:gdLst/>
            <a:ahLst/>
            <a:rect l="l" t="t" r="r" b="b"/>
            <a:pathLst>
              <a:path w="2146" h="2146">
                <a:moveTo>
                  <a:pt x="2146" y="0"/>
                </a:moveTo>
                <a:lnTo>
                  <a:pt x="1" y="0"/>
                </a:lnTo>
                <a:lnTo>
                  <a:pt x="1" y="2146"/>
                </a:lnTo>
              </a:path>
            </a:pathLst>
          </a:custGeom>
          <a:noFill/>
          <a:ln cap="rnd" w="30475">
            <a:solidFill>
              <a:srgbClr val="48ffd5"/>
            </a:solidFill>
            <a:round/>
          </a:ln>
        </p:spPr>
        <p:style>
          <a:lnRef idx="0"/>
          <a:fillRef idx="0"/>
          <a:effectRef idx="0"/>
          <a:fontRef idx="minor"/>
        </p:style>
      </p:sp>
      <p:sp>
        <p:nvSpPr>
          <p:cNvPr id="491" name="Google Shape;339;p24"/>
          <p:cNvSpPr/>
          <p:nvPr/>
        </p:nvSpPr>
        <p:spPr>
          <a:xfrm>
            <a:off x="2237400" y="2418840"/>
            <a:ext cx="360" cy="410400"/>
          </a:xfrm>
          <a:custGeom>
            <a:avLst/>
            <a:gdLst/>
            <a:ahLst/>
            <a:rect l="l" t="t" r="r" b="b"/>
            <a:pathLst>
              <a:path w="1" h="29302">
                <a:moveTo>
                  <a:pt x="1" y="0"/>
                </a:moveTo>
                <a:lnTo>
                  <a:pt x="1" y="29302"/>
                </a:lnTo>
              </a:path>
            </a:pathLst>
          </a:custGeom>
          <a:noFill/>
          <a:ln cap="rnd" w="30475">
            <a:solidFill>
              <a:srgbClr val="48ffd5"/>
            </a:solidFill>
            <a:round/>
          </a:ln>
        </p:spPr>
        <p:style>
          <a:lnRef idx="0"/>
          <a:fillRef idx="0"/>
          <a:effectRef idx="0"/>
          <a:fontRef idx="minor"/>
        </p:style>
      </p:sp>
      <p:sp>
        <p:nvSpPr>
          <p:cNvPr id="492" name="Google Shape;340;p24"/>
          <p:cNvSpPr/>
          <p:nvPr/>
        </p:nvSpPr>
        <p:spPr>
          <a:xfrm>
            <a:off x="2237400" y="2857320"/>
            <a:ext cx="360" cy="29520"/>
          </a:xfrm>
          <a:custGeom>
            <a:avLst/>
            <a:gdLst/>
            <a:ahLst/>
            <a:rect l="l" t="t" r="r" b="b"/>
            <a:pathLst>
              <a:path w="1" h="2146">
                <a:moveTo>
                  <a:pt x="1" y="0"/>
                </a:moveTo>
                <a:lnTo>
                  <a:pt x="1" y="2145"/>
                </a:lnTo>
              </a:path>
            </a:pathLst>
          </a:custGeom>
          <a:noFill/>
          <a:ln cap="rnd" w="30475">
            <a:solidFill>
              <a:srgbClr val="48ffd5"/>
            </a:solidFill>
            <a:round/>
          </a:ln>
        </p:spPr>
        <p:style>
          <a:lnRef idx="0"/>
          <a:fillRef idx="0"/>
          <a:effectRef idx="0"/>
          <a:fontRef idx="minor"/>
        </p:style>
      </p:sp>
      <p:sp>
        <p:nvSpPr>
          <p:cNvPr id="493" name="Google Shape;341;p24"/>
          <p:cNvSpPr/>
          <p:nvPr/>
        </p:nvSpPr>
        <p:spPr>
          <a:xfrm>
            <a:off x="2166480" y="2837520"/>
            <a:ext cx="118800" cy="101880"/>
          </a:xfrm>
          <a:custGeom>
            <a:avLst/>
            <a:gdLst/>
            <a:ahLst/>
            <a:rect l="l" t="t" r="r" b="b"/>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sp>
      <p:grpSp>
        <p:nvGrpSpPr>
          <p:cNvPr id="494" name="Google Shape;342;p24"/>
          <p:cNvGrpSpPr/>
          <p:nvPr/>
        </p:nvGrpSpPr>
        <p:grpSpPr>
          <a:xfrm>
            <a:off x="2624400" y="1068480"/>
            <a:ext cx="372960" cy="411840"/>
            <a:chOff x="2624400" y="1068480"/>
            <a:chExt cx="372960" cy="411840"/>
          </a:xfrm>
        </p:grpSpPr>
        <p:sp>
          <p:nvSpPr>
            <p:cNvPr id="495" name="Google Shape;343;p24"/>
            <p:cNvSpPr/>
            <p:nvPr/>
          </p:nvSpPr>
          <p:spPr>
            <a:xfrm>
              <a:off x="2624400" y="1298880"/>
              <a:ext cx="351720" cy="181440"/>
            </a:xfrm>
            <a:custGeom>
              <a:avLst/>
              <a:gdLst/>
              <a:ahLst/>
              <a:rect l="l" t="t" r="r" b="b"/>
              <a:pathLst>
                <a:path w="64290" h="33251">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w="0">
              <a:noFill/>
            </a:ln>
          </p:spPr>
          <p:style>
            <a:lnRef idx="0"/>
            <a:fillRef idx="0"/>
            <a:effectRef idx="0"/>
            <a:fontRef idx="minor"/>
          </p:style>
        </p:sp>
        <p:sp>
          <p:nvSpPr>
            <p:cNvPr id="496" name="Google Shape;344;p24"/>
            <p:cNvSpPr/>
            <p:nvPr/>
          </p:nvSpPr>
          <p:spPr>
            <a:xfrm>
              <a:off x="2631600" y="1068480"/>
              <a:ext cx="365760" cy="201960"/>
            </a:xfrm>
            <a:custGeom>
              <a:avLst/>
              <a:gdLst/>
              <a:ahLst/>
              <a:rect l="l" t="t" r="r" b="b"/>
              <a:pathLst>
                <a:path w="66866" h="36981">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w="0">
              <a:noFill/>
            </a:ln>
          </p:spPr>
          <p:style>
            <a:lnRef idx="0"/>
            <a:fillRef idx="0"/>
            <a:effectRef idx="0"/>
            <a:fontRef idx="minor"/>
          </p:style>
        </p:sp>
      </p:grpSp>
      <p:grpSp>
        <p:nvGrpSpPr>
          <p:cNvPr id="497" name="Google Shape;345;p24"/>
          <p:cNvGrpSpPr/>
          <p:nvPr/>
        </p:nvGrpSpPr>
        <p:grpSpPr>
          <a:xfrm>
            <a:off x="3390120" y="1782720"/>
            <a:ext cx="406080" cy="401760"/>
            <a:chOff x="3390120" y="1782720"/>
            <a:chExt cx="406080" cy="401760"/>
          </a:xfrm>
        </p:grpSpPr>
        <p:sp>
          <p:nvSpPr>
            <p:cNvPr id="498" name="Google Shape;346;p24"/>
            <p:cNvSpPr/>
            <p:nvPr/>
          </p:nvSpPr>
          <p:spPr>
            <a:xfrm>
              <a:off x="3390120" y="1851480"/>
              <a:ext cx="335880" cy="333000"/>
            </a:xfrm>
            <a:custGeom>
              <a:avLst/>
              <a:gdLst/>
              <a:ahLst/>
              <a:rect l="l" t="t" r="r" b="b"/>
              <a:pathLst>
                <a:path w="62947" h="6245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w="0">
              <a:noFill/>
            </a:ln>
          </p:spPr>
          <p:style>
            <a:lnRef idx="0"/>
            <a:fillRef idx="0"/>
            <a:effectRef idx="0"/>
            <a:fontRef idx="minor"/>
          </p:style>
        </p:sp>
        <p:sp>
          <p:nvSpPr>
            <p:cNvPr id="499" name="Google Shape;347;p24"/>
            <p:cNvSpPr/>
            <p:nvPr/>
          </p:nvSpPr>
          <p:spPr>
            <a:xfrm>
              <a:off x="3547800" y="1782720"/>
              <a:ext cx="248400" cy="246960"/>
            </a:xfrm>
            <a:custGeom>
              <a:avLst/>
              <a:gdLst/>
              <a:ahLst/>
              <a:rect l="l" t="t" r="r" b="b"/>
              <a:pathLst>
                <a:path w="46606" h="46348">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w="0">
              <a:noFill/>
            </a:ln>
          </p:spPr>
          <p:style>
            <a:lnRef idx="0"/>
            <a:fillRef idx="0"/>
            <a:effectRef idx="0"/>
            <a:fontRef idx="minor"/>
          </p:style>
        </p:sp>
        <p:sp>
          <p:nvSpPr>
            <p:cNvPr id="500" name="Google Shape;348;p24"/>
            <p:cNvSpPr/>
            <p:nvPr/>
          </p:nvSpPr>
          <p:spPr>
            <a:xfrm>
              <a:off x="3571200" y="1943640"/>
              <a:ext cx="33480" cy="30600"/>
            </a:xfrm>
            <a:custGeom>
              <a:avLst/>
              <a:gdLst/>
              <a:ahLst/>
              <a:rect l="l" t="t" r="r" b="b"/>
              <a:pathLst>
                <a:path w="6378" h="5874">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w="0">
              <a:noFill/>
            </a:ln>
          </p:spPr>
          <p:style>
            <a:lnRef idx="0"/>
            <a:fillRef idx="0"/>
            <a:effectRef idx="0"/>
            <a:fontRef idx="minor"/>
          </p:style>
        </p:sp>
        <p:sp>
          <p:nvSpPr>
            <p:cNvPr id="501" name="Google Shape;349;p24"/>
            <p:cNvSpPr/>
            <p:nvPr/>
          </p:nvSpPr>
          <p:spPr>
            <a:xfrm>
              <a:off x="3441240" y="1983240"/>
              <a:ext cx="79200" cy="93240"/>
            </a:xfrm>
            <a:custGeom>
              <a:avLst/>
              <a:gdLst/>
              <a:ahLst/>
              <a:rect l="l" t="t" r="r" b="b"/>
              <a:pathLst>
                <a:path w="14932" h="17607">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w="0">
              <a:noFill/>
            </a:ln>
          </p:spPr>
          <p:style>
            <a:lnRef idx="0"/>
            <a:fillRef idx="0"/>
            <a:effectRef idx="0"/>
            <a:fontRef idx="minor"/>
          </p:style>
        </p:sp>
      </p:grpSp>
      <p:grpSp>
        <p:nvGrpSpPr>
          <p:cNvPr id="502" name="Google Shape;350;p24"/>
          <p:cNvGrpSpPr/>
          <p:nvPr/>
        </p:nvGrpSpPr>
        <p:grpSpPr>
          <a:xfrm>
            <a:off x="3208680" y="3620520"/>
            <a:ext cx="371520" cy="370080"/>
            <a:chOff x="3208680" y="3620520"/>
            <a:chExt cx="371520" cy="370080"/>
          </a:xfrm>
        </p:grpSpPr>
        <p:sp>
          <p:nvSpPr>
            <p:cNvPr id="503" name="Google Shape;351;p24"/>
            <p:cNvSpPr/>
            <p:nvPr/>
          </p:nvSpPr>
          <p:spPr>
            <a:xfrm>
              <a:off x="3208680" y="3742920"/>
              <a:ext cx="371520" cy="247680"/>
            </a:xfrm>
            <a:custGeom>
              <a:avLst/>
              <a:gdLst/>
              <a:ahLst/>
              <a:rect l="l" t="t" r="r" b="b"/>
              <a:pathLst>
                <a:path w="75609" h="50465">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w="0">
              <a:noFill/>
            </a:ln>
          </p:spPr>
          <p:style>
            <a:lnRef idx="0"/>
            <a:fillRef idx="0"/>
            <a:effectRef idx="0"/>
            <a:fontRef idx="minor"/>
          </p:style>
        </p:sp>
        <p:sp>
          <p:nvSpPr>
            <p:cNvPr id="504" name="Google Shape;352;p24"/>
            <p:cNvSpPr/>
            <p:nvPr/>
          </p:nvSpPr>
          <p:spPr>
            <a:xfrm>
              <a:off x="3247560" y="3694680"/>
              <a:ext cx="254880" cy="25560"/>
            </a:xfrm>
            <a:custGeom>
              <a:avLst/>
              <a:gdLst/>
              <a:ahLst/>
              <a:rect l="l" t="t" r="r" b="b"/>
              <a:pathLst>
                <a:path w="51924" h="5343">
                  <a:moveTo>
                    <a:pt x="0" y="1"/>
                  </a:moveTo>
                  <a:lnTo>
                    <a:pt x="0" y="5343"/>
                  </a:lnTo>
                  <a:lnTo>
                    <a:pt x="51923" y="5343"/>
                  </a:lnTo>
                  <a:lnTo>
                    <a:pt x="51923" y="1"/>
                  </a:lnTo>
                  <a:close/>
                </a:path>
              </a:pathLst>
            </a:custGeom>
            <a:solidFill>
              <a:srgbClr val="ffffff"/>
            </a:solidFill>
            <a:ln w="0">
              <a:noFill/>
            </a:ln>
          </p:spPr>
          <p:style>
            <a:lnRef idx="0"/>
            <a:fillRef idx="0"/>
            <a:effectRef idx="0"/>
            <a:fontRef idx="minor"/>
          </p:style>
        </p:sp>
        <p:sp>
          <p:nvSpPr>
            <p:cNvPr id="505" name="Google Shape;353;p24"/>
            <p:cNvSpPr/>
            <p:nvPr/>
          </p:nvSpPr>
          <p:spPr>
            <a:xfrm>
              <a:off x="3331800" y="3620520"/>
              <a:ext cx="34200" cy="49320"/>
            </a:xfrm>
            <a:custGeom>
              <a:avLst/>
              <a:gdLst/>
              <a:ahLst/>
              <a:rect l="l" t="t" r="r" b="b"/>
              <a:pathLst>
                <a:path w="7072" h="10143">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w="0">
              <a:noFill/>
            </a:ln>
          </p:spPr>
          <p:style>
            <a:lnRef idx="0"/>
            <a:fillRef idx="0"/>
            <a:effectRef idx="0"/>
            <a:fontRef idx="minor"/>
          </p:style>
        </p:sp>
        <p:sp>
          <p:nvSpPr>
            <p:cNvPr id="506" name="Google Shape;354;p24"/>
            <p:cNvSpPr/>
            <p:nvPr/>
          </p:nvSpPr>
          <p:spPr>
            <a:xfrm>
              <a:off x="3378240" y="3620520"/>
              <a:ext cx="34200" cy="49320"/>
            </a:xfrm>
            <a:custGeom>
              <a:avLst/>
              <a:gdLst/>
              <a:ahLst/>
              <a:rect l="l" t="t" r="r" b="b"/>
              <a:pathLst>
                <a:path w="7072" h="10143">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w="0">
              <a:noFill/>
            </a:ln>
          </p:spPr>
          <p:style>
            <a:lnRef idx="0"/>
            <a:fillRef idx="0"/>
            <a:effectRef idx="0"/>
            <a:fontRef idx="minor"/>
          </p:style>
        </p:sp>
      </p:grpSp>
      <p:grpSp>
        <p:nvGrpSpPr>
          <p:cNvPr id="507" name="Google Shape;355;p24"/>
          <p:cNvGrpSpPr/>
          <p:nvPr/>
        </p:nvGrpSpPr>
        <p:grpSpPr>
          <a:xfrm>
            <a:off x="1112760" y="3454560"/>
            <a:ext cx="371520" cy="368640"/>
            <a:chOff x="1112760" y="3454560"/>
            <a:chExt cx="371520" cy="368640"/>
          </a:xfrm>
        </p:grpSpPr>
        <p:sp>
          <p:nvSpPr>
            <p:cNvPr id="508" name="Google Shape;356;p24"/>
            <p:cNvSpPr/>
            <p:nvPr/>
          </p:nvSpPr>
          <p:spPr>
            <a:xfrm>
              <a:off x="1135800" y="3693240"/>
              <a:ext cx="56160" cy="20880"/>
            </a:xfrm>
            <a:custGeom>
              <a:avLst/>
              <a:gdLst/>
              <a:ahLst/>
              <a:rect l="l" t="t" r="r" b="b"/>
              <a:pathLst>
                <a:path w="11602" h="4413">
                  <a:moveTo>
                    <a:pt x="0" y="0"/>
                  </a:moveTo>
                  <a:lnTo>
                    <a:pt x="0" y="4412"/>
                  </a:lnTo>
                  <a:lnTo>
                    <a:pt x="11601" y="4412"/>
                  </a:lnTo>
                  <a:cubicBezTo>
                    <a:pt x="9272" y="1612"/>
                    <a:pt x="5836" y="0"/>
                    <a:pt x="2212" y="0"/>
                  </a:cubicBezTo>
                  <a:close/>
                </a:path>
              </a:pathLst>
            </a:custGeom>
            <a:solidFill>
              <a:srgbClr val="48ffd5"/>
            </a:solidFill>
            <a:ln w="0">
              <a:noFill/>
            </a:ln>
          </p:spPr>
          <p:style>
            <a:lnRef idx="0"/>
            <a:fillRef idx="0"/>
            <a:effectRef idx="0"/>
            <a:fontRef idx="minor"/>
          </p:style>
        </p:sp>
        <p:sp>
          <p:nvSpPr>
            <p:cNvPr id="509" name="Google Shape;357;p24"/>
            <p:cNvSpPr/>
            <p:nvPr/>
          </p:nvSpPr>
          <p:spPr>
            <a:xfrm>
              <a:off x="1135800" y="3650040"/>
              <a:ext cx="325440" cy="53640"/>
            </a:xfrm>
            <a:custGeom>
              <a:avLst/>
              <a:gdLst/>
              <a:ahLst/>
              <a:rect l="l" t="t" r="r" b="b"/>
              <a:pathLst>
                <a:path w="66478" h="11061">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w="0">
              <a:noFill/>
            </a:ln>
          </p:spPr>
          <p:style>
            <a:lnRef idx="0"/>
            <a:fillRef idx="0"/>
            <a:effectRef idx="0"/>
            <a:fontRef idx="minor"/>
          </p:style>
        </p:sp>
        <p:sp>
          <p:nvSpPr>
            <p:cNvPr id="510" name="Google Shape;358;p24"/>
            <p:cNvSpPr/>
            <p:nvPr/>
          </p:nvSpPr>
          <p:spPr>
            <a:xfrm>
              <a:off x="1112760" y="3736800"/>
              <a:ext cx="371520" cy="86400"/>
            </a:xfrm>
            <a:custGeom>
              <a:avLst/>
              <a:gdLst/>
              <a:ahLst/>
              <a:rect l="l" t="t" r="r" b="b"/>
              <a:pathLst>
                <a:path w="75891" h="177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w="0">
              <a:noFill/>
            </a:ln>
          </p:spPr>
          <p:style>
            <a:lnRef idx="0"/>
            <a:fillRef idx="0"/>
            <a:effectRef idx="0"/>
            <a:fontRef idx="minor"/>
          </p:style>
        </p:sp>
        <p:sp>
          <p:nvSpPr>
            <p:cNvPr id="511" name="Google Shape;359;p24"/>
            <p:cNvSpPr/>
            <p:nvPr/>
          </p:nvSpPr>
          <p:spPr>
            <a:xfrm>
              <a:off x="1231920" y="3693240"/>
              <a:ext cx="229320" cy="53640"/>
            </a:xfrm>
            <a:custGeom>
              <a:avLst/>
              <a:gdLst/>
              <a:ahLst/>
              <a:rect l="l" t="t" r="r" b="b"/>
              <a:pathLst>
                <a:path w="46900" h="11061">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w="0">
              <a:noFill/>
            </a:ln>
          </p:spPr>
          <p:style>
            <a:lnRef idx="0"/>
            <a:fillRef idx="0"/>
            <a:effectRef idx="0"/>
            <a:fontRef idx="minor"/>
          </p:style>
        </p:sp>
        <p:sp>
          <p:nvSpPr>
            <p:cNvPr id="512" name="Google Shape;360;p24"/>
            <p:cNvSpPr/>
            <p:nvPr/>
          </p:nvSpPr>
          <p:spPr>
            <a:xfrm>
              <a:off x="1113480" y="3454560"/>
              <a:ext cx="370080" cy="173160"/>
            </a:xfrm>
            <a:custGeom>
              <a:avLst/>
              <a:gdLst/>
              <a:ahLst/>
              <a:rect l="l" t="t" r="r" b="b"/>
              <a:pathLst>
                <a:path w="75585" h="35451">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w="0">
              <a:noFill/>
            </a:ln>
          </p:spPr>
          <p:style>
            <a:lnRef idx="0"/>
            <a:fillRef idx="0"/>
            <a:effectRef idx="0"/>
            <a:fontRef idx="minor"/>
          </p:style>
        </p:sp>
      </p:grpSp>
      <p:grpSp>
        <p:nvGrpSpPr>
          <p:cNvPr id="513" name="Google Shape;361;p24"/>
          <p:cNvGrpSpPr/>
          <p:nvPr/>
        </p:nvGrpSpPr>
        <p:grpSpPr>
          <a:xfrm>
            <a:off x="1126440" y="1869840"/>
            <a:ext cx="357120" cy="346320"/>
            <a:chOff x="1126440" y="1869840"/>
            <a:chExt cx="357120" cy="346320"/>
          </a:xfrm>
        </p:grpSpPr>
        <p:sp>
          <p:nvSpPr>
            <p:cNvPr id="514" name="Google Shape;362;p24"/>
            <p:cNvSpPr/>
            <p:nvPr/>
          </p:nvSpPr>
          <p:spPr>
            <a:xfrm>
              <a:off x="1138680" y="1869840"/>
              <a:ext cx="118800" cy="131400"/>
            </a:xfrm>
            <a:custGeom>
              <a:avLst/>
              <a:gdLst/>
              <a:ahLst/>
              <a:rect l="l" t="t" r="r" b="b"/>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sp>
        <p:sp>
          <p:nvSpPr>
            <p:cNvPr id="515" name="Google Shape;363;p24"/>
            <p:cNvSpPr/>
            <p:nvPr/>
          </p:nvSpPr>
          <p:spPr>
            <a:xfrm>
              <a:off x="1254600" y="1899360"/>
              <a:ext cx="52920" cy="53640"/>
            </a:xfrm>
            <a:custGeom>
              <a:avLst/>
              <a:gdLst/>
              <a:ahLst/>
              <a:rect l="l" t="t" r="r" b="b"/>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sp>
        <p:sp>
          <p:nvSpPr>
            <p:cNvPr id="516" name="Google Shape;364;p24"/>
            <p:cNvSpPr/>
            <p:nvPr/>
          </p:nvSpPr>
          <p:spPr>
            <a:xfrm>
              <a:off x="1324800" y="1892880"/>
              <a:ext cx="59760" cy="48240"/>
            </a:xfrm>
            <a:custGeom>
              <a:avLst/>
              <a:gdLst/>
              <a:ahLst/>
              <a:rect l="l" t="t" r="r" b="b"/>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sp>
        <p:sp>
          <p:nvSpPr>
            <p:cNvPr id="517" name="Google Shape;365;p24"/>
            <p:cNvSpPr/>
            <p:nvPr/>
          </p:nvSpPr>
          <p:spPr>
            <a:xfrm>
              <a:off x="1378800" y="1936440"/>
              <a:ext cx="85680" cy="64440"/>
            </a:xfrm>
            <a:custGeom>
              <a:avLst/>
              <a:gdLst/>
              <a:ahLst/>
              <a:rect l="l" t="t" r="r" b="b"/>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sp>
        <p:sp>
          <p:nvSpPr>
            <p:cNvPr id="518" name="Google Shape;366;p24"/>
            <p:cNvSpPr/>
            <p:nvPr/>
          </p:nvSpPr>
          <p:spPr>
            <a:xfrm>
              <a:off x="1265760" y="1949760"/>
              <a:ext cx="113760" cy="51480"/>
            </a:xfrm>
            <a:custGeom>
              <a:avLst/>
              <a:gdLst/>
              <a:ahLst/>
              <a:rect l="l" t="t" r="r" b="b"/>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sp>
        <p:sp>
          <p:nvSpPr>
            <p:cNvPr id="519" name="Google Shape;367;p24"/>
            <p:cNvSpPr/>
            <p:nvPr/>
          </p:nvSpPr>
          <p:spPr>
            <a:xfrm>
              <a:off x="1136520" y="2073240"/>
              <a:ext cx="336600" cy="142920"/>
            </a:xfrm>
            <a:custGeom>
              <a:avLst/>
              <a:gdLst/>
              <a:ahLst/>
              <a:rect l="l" t="t" r="r" b="b"/>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sp>
        <p:sp>
          <p:nvSpPr>
            <p:cNvPr id="520" name="Google Shape;368;p24"/>
            <p:cNvSpPr/>
            <p:nvPr/>
          </p:nvSpPr>
          <p:spPr>
            <a:xfrm>
              <a:off x="1126440" y="2023200"/>
              <a:ext cx="357120" cy="27720"/>
            </a:xfrm>
            <a:custGeom>
              <a:avLst/>
              <a:gdLst/>
              <a:ahLst/>
              <a:rect l="l" t="t" r="r" b="b"/>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sp>
      </p:grpSp>
      <p:grpSp>
        <p:nvGrpSpPr>
          <p:cNvPr id="521" name="Google Shape;9523;p55"/>
          <p:cNvGrpSpPr/>
          <p:nvPr/>
        </p:nvGrpSpPr>
        <p:grpSpPr>
          <a:xfrm>
            <a:off x="6867360" y="2520000"/>
            <a:ext cx="692280" cy="688680"/>
            <a:chOff x="6867360" y="2520000"/>
            <a:chExt cx="692280" cy="688680"/>
          </a:xfrm>
        </p:grpSpPr>
        <p:sp>
          <p:nvSpPr>
            <p:cNvPr id="522" name="Google Shape;9524;p55"/>
            <p:cNvSpPr/>
            <p:nvPr/>
          </p:nvSpPr>
          <p:spPr>
            <a:xfrm>
              <a:off x="6988680" y="3051000"/>
              <a:ext cx="41760" cy="41400"/>
            </a:xfrm>
            <a:custGeom>
              <a:avLst/>
              <a:gdLst/>
              <a:ahLst/>
              <a:rect l="l" t="t" r="r" b="b"/>
              <a:pathLst>
                <a:path w="726" h="725">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w="0">
              <a:noFill/>
            </a:ln>
          </p:spPr>
          <p:style>
            <a:lnRef idx="0"/>
            <a:fillRef idx="0"/>
            <a:effectRef idx="0"/>
            <a:fontRef idx="minor"/>
          </p:style>
        </p:sp>
        <p:sp>
          <p:nvSpPr>
            <p:cNvPr id="523" name="Google Shape;9525;p55"/>
            <p:cNvSpPr/>
            <p:nvPr/>
          </p:nvSpPr>
          <p:spPr>
            <a:xfrm>
              <a:off x="6867360" y="2602800"/>
              <a:ext cx="530640" cy="605880"/>
            </a:xfrm>
            <a:custGeom>
              <a:avLst/>
              <a:gdLst/>
              <a:ahLst/>
              <a:rect l="l" t="t" r="r" b="b"/>
              <a:pathLst>
                <a:path w="9106" h="10397">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rgbClr val="5f7d95"/>
            </a:solidFill>
            <a:ln w="0">
              <a:noFill/>
            </a:ln>
          </p:spPr>
          <p:style>
            <a:lnRef idx="0"/>
            <a:fillRef idx="0"/>
            <a:effectRef idx="0"/>
            <a:fontRef idx="minor"/>
          </p:style>
        </p:sp>
        <p:sp>
          <p:nvSpPr>
            <p:cNvPr id="524" name="Google Shape;9526;p55"/>
            <p:cNvSpPr/>
            <p:nvPr/>
          </p:nvSpPr>
          <p:spPr>
            <a:xfrm>
              <a:off x="7007040" y="2520000"/>
              <a:ext cx="247320" cy="124200"/>
            </a:xfrm>
            <a:custGeom>
              <a:avLst/>
              <a:gdLst/>
              <a:ahLst/>
              <a:rect l="l" t="t" r="r" b="b"/>
              <a:pathLst>
                <a:path w="4254" h="2143">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rgbClr val="5f7d95"/>
            </a:solidFill>
            <a:ln w="0">
              <a:noFill/>
            </a:ln>
          </p:spPr>
          <p:style>
            <a:lnRef idx="0"/>
            <a:fillRef idx="0"/>
            <a:effectRef idx="0"/>
            <a:fontRef idx="minor"/>
          </p:style>
        </p:sp>
        <p:sp>
          <p:nvSpPr>
            <p:cNvPr id="525" name="Google Shape;9527;p55"/>
            <p:cNvSpPr/>
            <p:nvPr/>
          </p:nvSpPr>
          <p:spPr>
            <a:xfrm>
              <a:off x="7435440" y="2804760"/>
              <a:ext cx="120600" cy="245520"/>
            </a:xfrm>
            <a:custGeom>
              <a:avLst/>
              <a:gdLst/>
              <a:ahLst/>
              <a:rect l="l" t="t" r="r" b="b"/>
              <a:pathLst>
                <a:path w="2080" h="4223">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rgbClr val="5f7d95"/>
            </a:solidFill>
            <a:ln w="0">
              <a:noFill/>
            </a:ln>
          </p:spPr>
          <p:style>
            <a:lnRef idx="0"/>
            <a:fillRef idx="0"/>
            <a:effectRef idx="0"/>
            <a:fontRef idx="minor"/>
          </p:style>
        </p:sp>
        <p:sp>
          <p:nvSpPr>
            <p:cNvPr id="526" name="Google Shape;9528;p55"/>
            <p:cNvSpPr/>
            <p:nvPr/>
          </p:nvSpPr>
          <p:spPr>
            <a:xfrm>
              <a:off x="7439040" y="2683440"/>
              <a:ext cx="120600" cy="80280"/>
            </a:xfrm>
            <a:custGeom>
              <a:avLst/>
              <a:gdLst/>
              <a:ahLst/>
              <a:rect l="l" t="t" r="r" b="b"/>
              <a:pathLst>
                <a:path w="2080" h="1387">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rgbClr val="5f7d95"/>
            </a:solidFill>
            <a:ln w="0">
              <a:noFill/>
            </a:ln>
          </p:spPr>
          <p:style>
            <a:lnRef idx="0"/>
            <a:fillRef idx="0"/>
            <a:effectRef idx="0"/>
            <a:fontRef idx="minor"/>
          </p:style>
        </p:sp>
        <p:sp>
          <p:nvSpPr>
            <p:cNvPr id="527" name="Google Shape;9529;p55"/>
            <p:cNvSpPr/>
            <p:nvPr/>
          </p:nvSpPr>
          <p:spPr>
            <a:xfrm>
              <a:off x="7448040" y="3071160"/>
              <a:ext cx="100440" cy="100440"/>
            </a:xfrm>
            <a:custGeom>
              <a:avLst/>
              <a:gdLst/>
              <a:ahLst/>
              <a:rect l="l" t="t" r="r" b="b"/>
              <a:pathLst>
                <a:path w="1734" h="1734">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rgbClr val="5f7d95"/>
            </a:solidFill>
            <a:ln w="0">
              <a:noFill/>
            </a:ln>
          </p:spPr>
          <p:style>
            <a:lnRef idx="0"/>
            <a:fillRef idx="0"/>
            <a:effectRef idx="0"/>
            <a:fontRef idx="minor"/>
          </p:style>
        </p:sp>
      </p:grpSp>
      <p:grpSp>
        <p:nvGrpSpPr>
          <p:cNvPr id="528" name="Google Shape;9620;p55"/>
          <p:cNvGrpSpPr/>
          <p:nvPr/>
        </p:nvGrpSpPr>
        <p:grpSpPr>
          <a:xfrm>
            <a:off x="6972480" y="3425760"/>
            <a:ext cx="767160" cy="765000"/>
            <a:chOff x="6972480" y="3425760"/>
            <a:chExt cx="767160" cy="765000"/>
          </a:xfrm>
        </p:grpSpPr>
        <p:sp>
          <p:nvSpPr>
            <p:cNvPr id="529" name="Google Shape;9621;p55"/>
            <p:cNvSpPr/>
            <p:nvPr/>
          </p:nvSpPr>
          <p:spPr>
            <a:xfrm>
              <a:off x="7424640" y="3875760"/>
              <a:ext cx="315000" cy="315000"/>
            </a:xfrm>
            <a:custGeom>
              <a:avLst/>
              <a:gdLst/>
              <a:ahLst/>
              <a:rect l="l" t="t" r="r" b="b"/>
              <a:pathLst>
                <a:path w="4885" h="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rgbClr val="5f7d95"/>
            </a:solidFill>
            <a:ln w="0">
              <a:noFill/>
            </a:ln>
          </p:spPr>
          <p:style>
            <a:lnRef idx="0"/>
            <a:fillRef idx="0"/>
            <a:effectRef idx="0"/>
            <a:fontRef idx="minor"/>
          </p:style>
        </p:sp>
        <p:sp>
          <p:nvSpPr>
            <p:cNvPr id="530" name="Google Shape;9622;p55"/>
            <p:cNvSpPr/>
            <p:nvPr/>
          </p:nvSpPr>
          <p:spPr>
            <a:xfrm>
              <a:off x="6974640" y="3651840"/>
              <a:ext cx="673560" cy="447480"/>
            </a:xfrm>
            <a:custGeom>
              <a:avLst/>
              <a:gdLst/>
              <a:ahLst/>
              <a:rect l="l" t="t" r="r" b="b"/>
              <a:pathLst>
                <a:path w="10429" h="6932">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rgbClr val="5f7d95"/>
            </a:solidFill>
            <a:ln w="0">
              <a:noFill/>
            </a:ln>
          </p:spPr>
          <p:style>
            <a:lnRef idx="0"/>
            <a:fillRef idx="0"/>
            <a:effectRef idx="0"/>
            <a:fontRef idx="minor"/>
          </p:style>
        </p:sp>
        <p:sp>
          <p:nvSpPr>
            <p:cNvPr id="531" name="Google Shape;9623;p55"/>
            <p:cNvSpPr/>
            <p:nvPr/>
          </p:nvSpPr>
          <p:spPr>
            <a:xfrm>
              <a:off x="6972480" y="3425760"/>
              <a:ext cx="675720" cy="182520"/>
            </a:xfrm>
            <a:custGeom>
              <a:avLst/>
              <a:gdLst/>
              <a:ahLst/>
              <a:rect l="l" t="t" r="r" b="b"/>
              <a:pathLst>
                <a:path w="10461" h="2836">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rgbClr val="5f7d95"/>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2" name="Picture 2" descr=""/>
          <p:cNvPicPr/>
          <p:nvPr/>
        </p:nvPicPr>
        <p:blipFill>
          <a:blip r:embed="rId1"/>
          <a:stretch/>
        </p:blipFill>
        <p:spPr>
          <a:xfrm>
            <a:off x="967680" y="176760"/>
            <a:ext cx="7114320" cy="4641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Google Shape;559;p28"/>
          <p:cNvSpPr/>
          <p:nvPr/>
        </p:nvSpPr>
        <p:spPr>
          <a:xfrm>
            <a:off x="311760" y="644400"/>
            <a:ext cx="8519760" cy="6058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Roboto Black"/>
                <a:ea typeface="Roboto Black"/>
              </a:rPr>
              <a:t>NUESTROS OBJETIVOS</a:t>
            </a:r>
            <a:endParaRPr b="0" lang="es-ES" sz="3000" spc="-1" strike="noStrike">
              <a:latin typeface="Arial"/>
            </a:endParaRPr>
          </a:p>
        </p:txBody>
      </p:sp>
      <p:sp>
        <p:nvSpPr>
          <p:cNvPr id="534" name="Google Shape;562;p28"/>
          <p:cNvSpPr/>
          <p:nvPr/>
        </p:nvSpPr>
        <p:spPr>
          <a:xfrm>
            <a:off x="1312920" y="1451520"/>
            <a:ext cx="3876480" cy="5018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s" sz="1000" spc="-1" strike="noStrike">
                <a:solidFill>
                  <a:srgbClr val="ffffff"/>
                </a:solidFill>
                <a:latin typeface="Roboto Light"/>
                <a:ea typeface="Roboto Light"/>
              </a:rPr>
              <a:t>CONSEGUIR QUE NUESTRA APP SEA ACCESIBLE A LA MANO DE CUALQUIER PERSONA, EN OTRAS PALABRAS, DE FÁCIL USO.</a:t>
            </a:r>
            <a:endParaRPr b="0" lang="es-ES" sz="1000" spc="-1" strike="noStrike">
              <a:latin typeface="Arial"/>
            </a:endParaRPr>
          </a:p>
        </p:txBody>
      </p:sp>
      <p:sp>
        <p:nvSpPr>
          <p:cNvPr id="535" name="Google Shape;596;p28"/>
          <p:cNvSpPr/>
          <p:nvPr/>
        </p:nvSpPr>
        <p:spPr>
          <a:xfrm>
            <a:off x="311760" y="1191600"/>
            <a:ext cx="85197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536" name="Google Shape;233;p21"/>
          <p:cNvSpPr/>
          <p:nvPr/>
        </p:nvSpPr>
        <p:spPr>
          <a:xfrm>
            <a:off x="669600" y="1374120"/>
            <a:ext cx="624240" cy="605880"/>
          </a:xfrm>
          <a:custGeom>
            <a:avLst/>
            <a:gdLst/>
            <a:ahLst/>
            <a:rect l="l" t="t" r="r" b="b"/>
            <a:pathLst>
              <a:path w="31480" h="31446">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w="0">
            <a:noFill/>
          </a:ln>
        </p:spPr>
        <p:style>
          <a:lnRef idx="0"/>
          <a:fillRef idx="0"/>
          <a:effectRef idx="0"/>
          <a:fontRef idx="minor"/>
        </p:style>
      </p:sp>
      <p:sp>
        <p:nvSpPr>
          <p:cNvPr id="537" name="Google Shape;233;p21"/>
          <p:cNvSpPr/>
          <p:nvPr/>
        </p:nvSpPr>
        <p:spPr>
          <a:xfrm>
            <a:off x="678240" y="2163600"/>
            <a:ext cx="624240" cy="605880"/>
          </a:xfrm>
          <a:custGeom>
            <a:avLst/>
            <a:gdLst/>
            <a:ahLst/>
            <a:rect l="l" t="t" r="r" b="b"/>
            <a:pathLst>
              <a:path w="31480" h="31446">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w="0">
            <a:noFill/>
          </a:ln>
        </p:spPr>
        <p:style>
          <a:lnRef idx="0"/>
          <a:fillRef idx="0"/>
          <a:effectRef idx="0"/>
          <a:fontRef idx="minor"/>
        </p:style>
      </p:sp>
      <p:sp>
        <p:nvSpPr>
          <p:cNvPr id="538" name="Google Shape;233;p21"/>
          <p:cNvSpPr/>
          <p:nvPr/>
        </p:nvSpPr>
        <p:spPr>
          <a:xfrm>
            <a:off x="676440" y="3014640"/>
            <a:ext cx="624240" cy="605880"/>
          </a:xfrm>
          <a:custGeom>
            <a:avLst/>
            <a:gdLst/>
            <a:ahLst/>
            <a:rect l="l" t="t" r="r" b="b"/>
            <a:pathLst>
              <a:path w="31480" h="31446">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w="0">
            <a:noFill/>
          </a:ln>
        </p:spPr>
        <p:style>
          <a:lnRef idx="0"/>
          <a:fillRef idx="0"/>
          <a:effectRef idx="0"/>
          <a:fontRef idx="minor"/>
        </p:style>
      </p:sp>
      <p:sp>
        <p:nvSpPr>
          <p:cNvPr id="539" name="Google Shape;233;p21"/>
          <p:cNvSpPr/>
          <p:nvPr/>
        </p:nvSpPr>
        <p:spPr>
          <a:xfrm>
            <a:off x="676440" y="3826440"/>
            <a:ext cx="624240" cy="605880"/>
          </a:xfrm>
          <a:custGeom>
            <a:avLst/>
            <a:gdLst/>
            <a:ahLst/>
            <a:rect l="l" t="t" r="r" b="b"/>
            <a:pathLst>
              <a:path w="31480" h="31446">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w="0">
            <a:noFill/>
          </a:ln>
        </p:spPr>
        <p:style>
          <a:lnRef idx="0"/>
          <a:fillRef idx="0"/>
          <a:effectRef idx="0"/>
          <a:fontRef idx="minor"/>
        </p:style>
      </p:sp>
      <p:sp>
        <p:nvSpPr>
          <p:cNvPr id="540" name="Google Shape;562;p28"/>
          <p:cNvSpPr/>
          <p:nvPr/>
        </p:nvSpPr>
        <p:spPr>
          <a:xfrm>
            <a:off x="1312920" y="2215800"/>
            <a:ext cx="3876480" cy="5018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1" lang="en-US" sz="1000" spc="-1" strike="noStrike">
                <a:solidFill>
                  <a:srgbClr val="ffffff"/>
                </a:solidFill>
                <a:latin typeface="Roboto Light"/>
                <a:ea typeface="Roboto Light"/>
              </a:rPr>
              <a:t>DAR FACILIDAD Y SOBRE TODO SEGURIDAD A NUESTROS CLIENTES A LA HORA DE DEPOSITAR SU CONFIANZA EN NOSOTROS</a:t>
            </a:r>
            <a:endParaRPr b="0" lang="es-ES" sz="1000" spc="-1" strike="noStrike">
              <a:latin typeface="Arial"/>
            </a:endParaRPr>
          </a:p>
        </p:txBody>
      </p:sp>
      <p:sp>
        <p:nvSpPr>
          <p:cNvPr id="541" name="Google Shape;562;p28"/>
          <p:cNvSpPr/>
          <p:nvPr/>
        </p:nvSpPr>
        <p:spPr>
          <a:xfrm>
            <a:off x="1404000" y="3118680"/>
            <a:ext cx="3876480" cy="5018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n-US" sz="1000" spc="-1" strike="noStrike">
                <a:solidFill>
                  <a:srgbClr val="ffffff"/>
                </a:solidFill>
                <a:latin typeface="Roboto Light"/>
                <a:ea typeface="Roboto Light"/>
              </a:rPr>
              <a:t>CONSEGUIR UN ENVIO RAPIDO, CON EL MENOR TIEMPO DE ESPERA POSIBLE</a:t>
            </a:r>
            <a:endParaRPr b="0" lang="es-ES" sz="1000" spc="-1" strike="noStrike">
              <a:latin typeface="Arial"/>
            </a:endParaRPr>
          </a:p>
        </p:txBody>
      </p:sp>
      <p:sp>
        <p:nvSpPr>
          <p:cNvPr id="542" name="Google Shape;562;p28"/>
          <p:cNvSpPr/>
          <p:nvPr/>
        </p:nvSpPr>
        <p:spPr>
          <a:xfrm>
            <a:off x="1484280" y="3951720"/>
            <a:ext cx="3876480" cy="501840"/>
          </a:xfrm>
          <a:prstGeom prst="rect">
            <a:avLst/>
          </a:prstGeom>
          <a:noFill/>
          <a:ln w="0">
            <a:noFill/>
          </a:ln>
        </p:spPr>
        <p:style>
          <a:lnRef idx="0"/>
          <a:fillRef idx="0"/>
          <a:effectRef idx="0"/>
          <a:fontRef idx="minor"/>
        </p:style>
        <p:txBody>
          <a:bodyPr lIns="90000" rIns="90000" tIns="91440" bIns="91440">
            <a:noAutofit/>
          </a:bodyPr>
          <a:p>
            <a:pPr algn="ctr">
              <a:lnSpc>
                <a:spcPct val="100000"/>
              </a:lnSpc>
              <a:tabLst>
                <a:tab algn="l" pos="0"/>
              </a:tabLst>
            </a:pPr>
            <a:r>
              <a:rPr b="0" lang="en-US" sz="1000" spc="-1" strike="noStrike">
                <a:solidFill>
                  <a:srgbClr val="ffffff"/>
                </a:solidFill>
                <a:latin typeface="Roboto Light"/>
                <a:ea typeface="Roboto Light"/>
              </a:rPr>
              <a:t>CONSEGUIR UNA ESTRUCTURA DE DATOS ASEQUIBLE, PARA QUE EL ACCESO DE NUESTROS CLIENTES ASI COMO LOS PRODUCTOS SEA DE MAYOR FACILIDAD</a:t>
            </a:r>
            <a:endParaRPr b="0" lang="es-ES" sz="1000" spc="-1" strike="noStrike">
              <a:latin typeface="Arial"/>
            </a:endParaRPr>
          </a:p>
        </p:txBody>
      </p:sp>
      <p:grpSp>
        <p:nvGrpSpPr>
          <p:cNvPr id="543" name="Google Shape;4814;p45"/>
          <p:cNvGrpSpPr/>
          <p:nvPr/>
        </p:nvGrpSpPr>
        <p:grpSpPr>
          <a:xfrm>
            <a:off x="6668640" y="1420560"/>
            <a:ext cx="1305720" cy="1297080"/>
            <a:chOff x="6668640" y="1420560"/>
            <a:chExt cx="1305720" cy="1297080"/>
          </a:xfrm>
        </p:grpSpPr>
        <p:sp>
          <p:nvSpPr>
            <p:cNvPr id="544" name="Google Shape;4815;p45"/>
            <p:cNvSpPr/>
            <p:nvPr/>
          </p:nvSpPr>
          <p:spPr>
            <a:xfrm>
              <a:off x="6705720" y="1597320"/>
              <a:ext cx="853920" cy="445680"/>
            </a:xfrm>
            <a:custGeom>
              <a:avLst/>
              <a:gdLst/>
              <a:ahLst/>
              <a:rect l="l" t="t" r="r" b="b"/>
              <a:pathLst>
                <a:path w="12618" h="6590">
                  <a:moveTo>
                    <a:pt x="3647" y="1"/>
                  </a:moveTo>
                  <a:lnTo>
                    <a:pt x="169" y="1846"/>
                  </a:lnTo>
                  <a:cubicBezTo>
                    <a:pt x="109" y="1877"/>
                    <a:pt x="51" y="1913"/>
                    <a:pt x="0" y="1952"/>
                  </a:cubicBezTo>
                  <a:lnTo>
                    <a:pt x="8892" y="6589"/>
                  </a:lnTo>
                  <a:lnTo>
                    <a:pt x="12617" y="4746"/>
                  </a:lnTo>
                  <a:lnTo>
                    <a:pt x="3647" y="1"/>
                  </a:lnTo>
                  <a:close/>
                </a:path>
              </a:pathLst>
            </a:custGeom>
            <a:solidFill>
              <a:srgbClr val="5f7d95"/>
            </a:solidFill>
            <a:ln w="0">
              <a:noFill/>
            </a:ln>
          </p:spPr>
          <p:style>
            <a:lnRef idx="0"/>
            <a:fillRef idx="0"/>
            <a:effectRef idx="0"/>
            <a:fontRef idx="minor"/>
          </p:style>
        </p:sp>
        <p:sp>
          <p:nvSpPr>
            <p:cNvPr id="545" name="Google Shape;4816;p45"/>
            <p:cNvSpPr/>
            <p:nvPr/>
          </p:nvSpPr>
          <p:spPr>
            <a:xfrm>
              <a:off x="7345800" y="1799280"/>
              <a:ext cx="628560" cy="918360"/>
            </a:xfrm>
            <a:custGeom>
              <a:avLst/>
              <a:gdLst/>
              <a:ahLst/>
              <a:rect l="l" t="t" r="r" b="b"/>
              <a:pathLst>
                <a:path w="9288" h="13567">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rgbClr val="5f7d95"/>
            </a:solidFill>
            <a:ln w="0">
              <a:noFill/>
            </a:ln>
          </p:spPr>
          <p:style>
            <a:lnRef idx="0"/>
            <a:fillRef idx="0"/>
            <a:effectRef idx="0"/>
            <a:fontRef idx="minor"/>
          </p:style>
        </p:sp>
        <p:sp>
          <p:nvSpPr>
            <p:cNvPr id="546" name="Google Shape;4817;p45"/>
            <p:cNvSpPr/>
            <p:nvPr/>
          </p:nvSpPr>
          <p:spPr>
            <a:xfrm>
              <a:off x="7034400" y="1420560"/>
              <a:ext cx="904680" cy="455760"/>
            </a:xfrm>
            <a:custGeom>
              <a:avLst/>
              <a:gdLst/>
              <a:ahLst/>
              <a:rect l="l" t="t" r="r" b="b"/>
              <a:pathLst>
                <a:path w="13365" h="674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rgbClr val="5f7d95"/>
            </a:solidFill>
            <a:ln w="0">
              <a:noFill/>
            </a:ln>
          </p:spPr>
          <p:style>
            <a:lnRef idx="0"/>
            <a:fillRef idx="0"/>
            <a:effectRef idx="0"/>
            <a:fontRef idx="minor"/>
          </p:style>
        </p:sp>
        <p:sp>
          <p:nvSpPr>
            <p:cNvPr id="547" name="Google Shape;4818;p45"/>
            <p:cNvSpPr/>
            <p:nvPr/>
          </p:nvSpPr>
          <p:spPr>
            <a:xfrm>
              <a:off x="6668640" y="1796760"/>
              <a:ext cx="599760" cy="920160"/>
            </a:xfrm>
            <a:custGeom>
              <a:avLst/>
              <a:gdLst/>
              <a:ahLst/>
              <a:rect l="l" t="t" r="r" b="b"/>
              <a:pathLst>
                <a:path w="8866" h="13597">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rgbClr val="5f7d95"/>
            </a:solidFill>
            <a:ln w="0">
              <a:noFill/>
            </a:ln>
          </p:spPr>
          <p:style>
            <a:lnRef idx="0"/>
            <a:fillRef idx="0"/>
            <a:effectRef idx="0"/>
            <a:fontRef idx="minor"/>
          </p:style>
        </p:sp>
      </p:grpSp>
      <p:sp>
        <p:nvSpPr>
          <p:cNvPr id="548" name="Google Shape;5369;p46"/>
          <p:cNvSpPr/>
          <p:nvPr/>
        </p:nvSpPr>
        <p:spPr>
          <a:xfrm>
            <a:off x="6577920" y="3226320"/>
            <a:ext cx="1535040" cy="1199160"/>
          </a:xfrm>
          <a:custGeom>
            <a:avLst/>
            <a:gdLst/>
            <a:ahLst/>
            <a:rect l="l" t="t" r="r" b="b"/>
            <a:pathLst>
              <a:path w="12665" h="9893">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5f7d95"/>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Google Shape;601;p29"/>
          <p:cNvSpPr/>
          <p:nvPr/>
        </p:nvSpPr>
        <p:spPr>
          <a:xfrm>
            <a:off x="311760" y="644400"/>
            <a:ext cx="8519760" cy="6058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Roboto Black"/>
                <a:ea typeface="Roboto Black"/>
              </a:rPr>
              <a:t>REPARTO DE CLASES</a:t>
            </a:r>
            <a:endParaRPr b="0" lang="es-ES" sz="3000" spc="-1" strike="noStrike">
              <a:latin typeface="Arial"/>
            </a:endParaRPr>
          </a:p>
        </p:txBody>
      </p:sp>
      <p:sp>
        <p:nvSpPr>
          <p:cNvPr id="550" name="Google Shape;602;p29"/>
          <p:cNvSpPr/>
          <p:nvPr/>
        </p:nvSpPr>
        <p:spPr>
          <a:xfrm>
            <a:off x="1053720" y="1547640"/>
            <a:ext cx="1176120" cy="60588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 sz="2800" spc="-1" strike="noStrike">
                <a:solidFill>
                  <a:srgbClr val="ffffff"/>
                </a:solidFill>
                <a:latin typeface="Roboto Black"/>
                <a:ea typeface="Roboto Black"/>
              </a:rPr>
              <a:t>30%</a:t>
            </a:r>
            <a:endParaRPr b="0" lang="es-ES" sz="2800" spc="-1" strike="noStrike">
              <a:latin typeface="Arial"/>
            </a:endParaRPr>
          </a:p>
        </p:txBody>
      </p:sp>
      <p:sp>
        <p:nvSpPr>
          <p:cNvPr id="551" name="Google Shape;603;p29"/>
          <p:cNvSpPr/>
          <p:nvPr/>
        </p:nvSpPr>
        <p:spPr>
          <a:xfrm>
            <a:off x="1053720" y="3079800"/>
            <a:ext cx="1176120" cy="60588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 sz="2800" spc="-1" strike="noStrike">
                <a:solidFill>
                  <a:srgbClr val="ffffff"/>
                </a:solidFill>
                <a:latin typeface="Roboto Black"/>
                <a:ea typeface="Roboto Black"/>
              </a:rPr>
              <a:t>10%</a:t>
            </a:r>
            <a:endParaRPr b="0" lang="es-ES" sz="2800" spc="-1" strike="noStrike">
              <a:latin typeface="Arial"/>
            </a:endParaRPr>
          </a:p>
        </p:txBody>
      </p:sp>
      <p:sp>
        <p:nvSpPr>
          <p:cNvPr id="552" name="Google Shape;604;p29"/>
          <p:cNvSpPr/>
          <p:nvPr/>
        </p:nvSpPr>
        <p:spPr>
          <a:xfrm>
            <a:off x="154800" y="3591000"/>
            <a:ext cx="2075400" cy="19548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 sz="1200" spc="-1" strike="noStrike">
                <a:solidFill>
                  <a:srgbClr val="48ffd5"/>
                </a:solidFill>
                <a:latin typeface="Roboto Black"/>
                <a:ea typeface="Roboto Black"/>
              </a:rPr>
              <a:t>LUNCH</a:t>
            </a:r>
            <a:endParaRPr b="0" lang="es-ES" sz="1200" spc="-1" strike="noStrike">
              <a:latin typeface="Arial"/>
            </a:endParaRPr>
          </a:p>
        </p:txBody>
      </p:sp>
      <p:sp>
        <p:nvSpPr>
          <p:cNvPr id="553" name="Google Shape;605;p29"/>
          <p:cNvSpPr/>
          <p:nvPr/>
        </p:nvSpPr>
        <p:spPr>
          <a:xfrm>
            <a:off x="6824160" y="1547640"/>
            <a:ext cx="1176120" cy="6058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 sz="2800" spc="-1" strike="noStrike">
                <a:solidFill>
                  <a:srgbClr val="ffffff"/>
                </a:solidFill>
                <a:latin typeface="Roboto Black"/>
                <a:ea typeface="Roboto Black"/>
              </a:rPr>
              <a:t>30%</a:t>
            </a:r>
            <a:endParaRPr b="0" lang="es-ES" sz="2800" spc="-1" strike="noStrike">
              <a:latin typeface="Arial"/>
            </a:endParaRPr>
          </a:p>
        </p:txBody>
      </p:sp>
      <p:sp>
        <p:nvSpPr>
          <p:cNvPr id="554" name="Google Shape;606;p29"/>
          <p:cNvSpPr/>
          <p:nvPr/>
        </p:nvSpPr>
        <p:spPr>
          <a:xfrm>
            <a:off x="6824160" y="2058840"/>
            <a:ext cx="2075400" cy="1954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ES" sz="1200" spc="-1" strike="noStrike">
                <a:solidFill>
                  <a:srgbClr val="48ffd5"/>
                </a:solidFill>
                <a:latin typeface="Roboto Black"/>
                <a:ea typeface="Roboto Black"/>
              </a:rPr>
              <a:t>ORDENES</a:t>
            </a:r>
            <a:endParaRPr b="0" lang="es-ES" sz="1200" spc="-1" strike="noStrike">
              <a:latin typeface="Arial"/>
            </a:endParaRPr>
          </a:p>
        </p:txBody>
      </p:sp>
      <p:sp>
        <p:nvSpPr>
          <p:cNvPr id="555" name="Google Shape;607;p29"/>
          <p:cNvSpPr/>
          <p:nvPr/>
        </p:nvSpPr>
        <p:spPr>
          <a:xfrm>
            <a:off x="6824160" y="3079800"/>
            <a:ext cx="1176120" cy="6058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 sz="2800" spc="-1" strike="noStrike">
                <a:solidFill>
                  <a:srgbClr val="ffffff"/>
                </a:solidFill>
                <a:latin typeface="Roboto Black"/>
                <a:ea typeface="Roboto Black"/>
              </a:rPr>
              <a:t>30%</a:t>
            </a:r>
            <a:endParaRPr b="0" lang="es-ES" sz="2800" spc="-1" strike="noStrike">
              <a:latin typeface="Arial"/>
            </a:endParaRPr>
          </a:p>
        </p:txBody>
      </p:sp>
      <p:sp>
        <p:nvSpPr>
          <p:cNvPr id="556" name="Google Shape;608;p29"/>
          <p:cNvSpPr/>
          <p:nvPr/>
        </p:nvSpPr>
        <p:spPr>
          <a:xfrm>
            <a:off x="6824160" y="3591000"/>
            <a:ext cx="2075400" cy="1954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es" sz="1200" spc="-1" strike="noStrike">
                <a:solidFill>
                  <a:srgbClr val="48ffd5"/>
                </a:solidFill>
                <a:latin typeface="Roboto Black"/>
                <a:ea typeface="Roboto Black"/>
              </a:rPr>
              <a:t>PRODUCTOS</a:t>
            </a:r>
            <a:endParaRPr b="0" lang="es-ES" sz="1200" spc="-1" strike="noStrike">
              <a:latin typeface="Arial"/>
            </a:endParaRPr>
          </a:p>
        </p:txBody>
      </p:sp>
      <p:pic>
        <p:nvPicPr>
          <p:cNvPr id="557" name="Google Shape;609;p29" descr=""/>
          <p:cNvPicPr/>
          <p:nvPr/>
        </p:nvPicPr>
        <p:blipFill>
          <a:blip r:embed="rId1"/>
          <a:stretch/>
        </p:blipFill>
        <p:spPr>
          <a:xfrm>
            <a:off x="2880360" y="1841760"/>
            <a:ext cx="3382920" cy="2091240"/>
          </a:xfrm>
          <a:prstGeom prst="rect">
            <a:avLst/>
          </a:prstGeom>
          <a:ln w="0">
            <a:noFill/>
          </a:ln>
        </p:spPr>
      </p:pic>
      <p:sp>
        <p:nvSpPr>
          <p:cNvPr id="558" name="Google Shape;610;p29"/>
          <p:cNvSpPr/>
          <p:nvPr/>
        </p:nvSpPr>
        <p:spPr>
          <a:xfrm>
            <a:off x="311760" y="1191600"/>
            <a:ext cx="85197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559" name="Google Shape;611;p29"/>
          <p:cNvSpPr/>
          <p:nvPr/>
        </p:nvSpPr>
        <p:spPr>
          <a:xfrm>
            <a:off x="811080" y="2059200"/>
            <a:ext cx="1418760" cy="835200"/>
          </a:xfrm>
          <a:prstGeom prst="rect">
            <a:avLst/>
          </a:prstGeom>
          <a:noFill/>
          <a:ln w="0">
            <a:noFill/>
          </a:ln>
        </p:spPr>
        <p:style>
          <a:lnRef idx="0"/>
          <a:fillRef idx="0"/>
          <a:effectRef idx="0"/>
          <a:fontRef idx="minor"/>
        </p:style>
        <p:txBody>
          <a:bodyPr lIns="90000" rIns="90000" tIns="91440" bIns="91440">
            <a:noAutofit/>
          </a:bodyPr>
          <a:p>
            <a:pPr algn="r">
              <a:lnSpc>
                <a:spcPct val="100000"/>
              </a:lnSpc>
              <a:tabLst>
                <a:tab algn="l" pos="0"/>
              </a:tabLst>
            </a:pPr>
            <a:r>
              <a:rPr b="0" lang="es" sz="1200" spc="-1" strike="noStrike">
                <a:solidFill>
                  <a:srgbClr val="48ffd5"/>
                </a:solidFill>
                <a:latin typeface="Roboto Black"/>
                <a:ea typeface="Roboto Black"/>
              </a:rPr>
              <a:t>CLIENTES</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Google Shape;601;p29"/>
          <p:cNvSpPr/>
          <p:nvPr/>
        </p:nvSpPr>
        <p:spPr>
          <a:xfrm>
            <a:off x="311760" y="644400"/>
            <a:ext cx="8519760" cy="6058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Roboto Black"/>
                <a:ea typeface="Roboto Black"/>
              </a:rPr>
              <a:t>REPARTO DE TRABAJO</a:t>
            </a:r>
            <a:endParaRPr b="0" lang="es-ES" sz="3000" spc="-1" strike="noStrike">
              <a:latin typeface="Arial"/>
            </a:endParaRPr>
          </a:p>
        </p:txBody>
      </p:sp>
      <p:sp>
        <p:nvSpPr>
          <p:cNvPr id="561" name="Google Shape;610;p29"/>
          <p:cNvSpPr/>
          <p:nvPr/>
        </p:nvSpPr>
        <p:spPr>
          <a:xfrm>
            <a:off x="311760" y="1191600"/>
            <a:ext cx="85197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562" name="Picture 2"/>
          <p:cNvSpPr/>
          <p:nvPr/>
        </p:nvSpPr>
        <p:spPr>
          <a:xfrm>
            <a:off x="2022480" y="1861200"/>
            <a:ext cx="5191920" cy="2124000"/>
          </a:xfrm>
          <a:prstGeom prst="roundRect">
            <a:avLst>
              <a:gd name="adj" fmla="val 8594"/>
            </a:avLst>
          </a:prstGeom>
          <a:blipFill rotWithShape="0">
            <a:blip r:embed="rId1"/>
            <a:stretch/>
          </a:blipFill>
          <a:ln w="0">
            <a:noFill/>
          </a:ln>
          <a:effectLst>
            <a:reflection algn="bl" blurRad="12700" dir="5400000" dist="5000" endPos="28000" rotWithShape="0" stA="38000" sy="-100000"/>
          </a:effectLst>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TotalTime>
  <Application>LibreOffice/7.1.1.2$Windows_X86_64 LibreOffice_project/fe0b08f4af1bacafe4c7ecc87ce55bb426164676</Application>
  <AppVersion>15.0000</AppVersion>
  <Words>430</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2021-03-16T12:21:15Z</dcterms:modified>
  <cp:revision>14</cp:revision>
  <dc:subject/>
  <dc:title>Un nombre cualquiera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Presentación en pantalla (16:9)</vt:lpwstr>
  </property>
  <property fmtid="{D5CDD505-2E9C-101B-9397-08002B2CF9AE}" pid="4" name="Slides">
    <vt:i4>13</vt:i4>
  </property>
</Properties>
</file>