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58" r:id="rId4"/>
    <p:sldId id="259" r:id="rId5"/>
    <p:sldId id="260" r:id="rId6"/>
    <p:sldId id="294" r:id="rId7"/>
    <p:sldId id="264" r:id="rId8"/>
    <p:sldId id="265" r:id="rId9"/>
    <p:sldId id="295" r:id="rId10"/>
    <p:sldId id="270" r:id="rId11"/>
    <p:sldId id="271" r:id="rId12"/>
    <p:sldId id="273" r:id="rId13"/>
    <p:sldId id="274" r:id="rId14"/>
  </p:sldIdLst>
  <p:sldSz cx="9144000" cy="5143500" type="screen16x9"/>
  <p:notesSz cx="6858000" cy="9144000"/>
  <p:embeddedFontLst>
    <p:embeddedFont>
      <p:font typeface="Bree Serif" panose="020B0604020202020204" charset="0"/>
      <p:regular r:id="rId16"/>
    </p:embeddedFont>
    <p:embeddedFont>
      <p:font typeface="Calibri" panose="020F0502020204030204" pitchFamily="34" charset="0"/>
      <p:regular r:id="rId17"/>
      <p:bold r:id="rId18"/>
      <p:italic r:id="rId19"/>
      <p:boldItalic r:id="rId20"/>
    </p:embeddedFont>
    <p:embeddedFont>
      <p:font typeface="Roboto Black" panose="020B0604020202020204" charset="0"/>
      <p:bold r:id="rId21"/>
      <p:boldItalic r:id="rId22"/>
    </p:embeddedFont>
    <p:embeddedFont>
      <p:font typeface="Roboto Light" panose="020B0604020202020204" charset="0"/>
      <p:regular r:id="rId23"/>
      <p:bold r:id="rId24"/>
      <p:italic r:id="rId25"/>
      <p:boldItalic r:id="rId26"/>
    </p:embeddedFont>
    <p:embeddedFont>
      <p:font typeface="Roboto Mono Regular" panose="020B0604020202020204" charset="0"/>
      <p:regular r:id="rId27"/>
      <p:bold r:id="rId28"/>
      <p:italic r:id="rId29"/>
      <p:boldItalic r:id="rId30"/>
    </p:embeddedFont>
    <p:embeddedFont>
      <p:font typeface="Roboto Thin"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143" d="100"/>
          <a:sy n="143" d="100"/>
        </p:scale>
        <p:origin x="8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95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9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391053"/>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sz="7200" dirty="0">
                <a:solidFill>
                  <a:schemeClr val="accent1"/>
                </a:solidFill>
              </a:rPr>
              <a:t>COMEGRAM</a:t>
            </a:r>
            <a:endParaRPr sz="7200" dirty="0">
              <a:solidFill>
                <a:schemeClr val="accent1"/>
              </a:solidFill>
            </a:endParaRPr>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-Jesús García Luque</a:t>
            </a:r>
          </a:p>
          <a:p>
            <a:pPr marL="0" lvl="0" indent="0" algn="r" rtl="0">
              <a:spcBef>
                <a:spcPts val="0"/>
              </a:spcBef>
              <a:spcAft>
                <a:spcPts val="0"/>
              </a:spcAft>
              <a:buNone/>
            </a:pPr>
            <a:r>
              <a:rPr lang="es" dirty="0"/>
              <a:t>-Joaquín Jiménez Torralbo</a:t>
            </a:r>
          </a:p>
          <a:p>
            <a:pPr marL="0" lvl="0" indent="0" algn="r" rtl="0">
              <a:spcBef>
                <a:spcPts val="0"/>
              </a:spcBef>
              <a:spcAft>
                <a:spcPts val="0"/>
              </a:spcAft>
              <a:buNone/>
            </a:pPr>
            <a:r>
              <a:rPr lang="es" dirty="0"/>
              <a:t>-José Angél Marín Moreno</a:t>
            </a: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ETAPAS DEL PROYECTO</a:t>
            </a:r>
            <a:endParaRPr dirty="0"/>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4" y="1729400"/>
            <a:ext cx="2132635"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t>DESARROL</a:t>
            </a:r>
            <a:r>
              <a:rPr lang="es-ES" sz="900" dirty="0"/>
              <a:t>L</a:t>
            </a:r>
            <a:r>
              <a:rPr lang="es" sz="900" dirty="0"/>
              <a:t>O DEL CODIGO DE LAS DIFERENTES CLASES QUE CONFORMAN EL DIAGRAMA DE CLASES.</a:t>
            </a:r>
            <a:endParaRPr sz="900" dirty="0">
              <a:solidFill>
                <a:srgbClr val="FFFFFF"/>
              </a:solidFill>
            </a:endParaRP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87" name="Google Shape;987;p34"/>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900" dirty="0"/>
              <a:t>REUNIÓN DEL EQUIPO PARA REALIZAR UNA LISTA DE OBJETIVOS ACERCA DEL PROYECTO</a:t>
            </a:r>
            <a:endParaRPr sz="900" dirty="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89" name="Google Shape;989;p34"/>
          <p:cNvSpPr txBox="1">
            <a:spLocks noGrp="1"/>
          </p:cNvSpPr>
          <p:nvPr>
            <p:ph type="subTitle" idx="4294967295"/>
          </p:nvPr>
        </p:nvSpPr>
        <p:spPr>
          <a:xfrm>
            <a:off x="6527425" y="3639172"/>
            <a:ext cx="2155354"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t>REPASARLO TODO ASI COMO PREPARAR EL LUNCH UNA VEZ ASEGURADO TODO</a:t>
            </a:r>
            <a:endParaRPr sz="900" dirty="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1" name="Google Shape;991;p34"/>
          <p:cNvCxnSpPr>
            <a:endCxn id="987"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cxnSpLocks/>
            <a:endCxn id="989" idx="2"/>
          </p:cNvCxnSpPr>
          <p:nvPr/>
        </p:nvCxnSpPr>
        <p:spPr>
          <a:xfrm>
            <a:off x="5518825" y="3967072"/>
            <a:ext cx="2086277" cy="416100"/>
          </a:xfrm>
          <a:prstGeom prst="bentConnector4">
            <a:avLst>
              <a:gd name="adj1" fmla="val 24172"/>
              <a:gd name="adj2" fmla="val 154939"/>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EVOLUCIÓN DEL PROYECTO</a:t>
            </a:r>
            <a:endParaRPr dirty="0"/>
          </a:p>
        </p:txBody>
      </p:sp>
      <p:sp>
        <p:nvSpPr>
          <p:cNvPr id="1000" name="Google Shape;1000;p35"/>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a:off x="2905736" y="2888729"/>
            <a:ext cx="235606" cy="294716"/>
            <a:chOff x="2905736" y="2888729"/>
            <a:chExt cx="235606" cy="294716"/>
          </a:xfrm>
        </p:grpSpPr>
        <p:sp>
          <p:nvSpPr>
            <p:cNvPr id="1009" name="Google Shape;1009;p35"/>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txBox="1">
            <a:spLocks noGrp="1"/>
          </p:cNvSpPr>
          <p:nvPr>
            <p:ph type="subTitle" idx="4294967295"/>
          </p:nvPr>
        </p:nvSpPr>
        <p:spPr>
          <a:xfrm>
            <a:off x="3305523" y="4194600"/>
            <a:ext cx="1583086"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DESARROLLO DE LAS CLASES Y TEST DE LAS MISMAS</a:t>
            </a:r>
            <a:endParaRPr sz="1000" dirty="0">
              <a:solidFill>
                <a:srgbClr val="FFFFFF"/>
              </a:solidFill>
            </a:endParaRPr>
          </a:p>
        </p:txBody>
      </p:sp>
      <p:sp>
        <p:nvSpPr>
          <p:cNvPr id="1035" name="Google Shape;1035;p35"/>
          <p:cNvSpPr txBox="1">
            <a:spLocks noGrp="1"/>
          </p:cNvSpPr>
          <p:nvPr>
            <p:ph type="ctrTitle" idx="4294967295"/>
          </p:nvPr>
        </p:nvSpPr>
        <p:spPr>
          <a:xfrm>
            <a:off x="2684100" y="1416086"/>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1</a:t>
            </a:r>
            <a:endParaRPr sz="1000" dirty="0">
              <a:solidFill>
                <a:srgbClr val="FFFFFF"/>
              </a:solidFill>
            </a:endParaRPr>
          </a:p>
        </p:txBody>
      </p:sp>
      <p:sp>
        <p:nvSpPr>
          <p:cNvPr id="1036" name="Google Shape;1036;p35"/>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2</a:t>
            </a:r>
            <a:endParaRPr sz="1000">
              <a:solidFill>
                <a:srgbClr val="FFFFFF"/>
              </a:solidFill>
            </a:endParaRPr>
          </a:p>
        </p:txBody>
      </p:sp>
      <p:sp>
        <p:nvSpPr>
          <p:cNvPr id="1037" name="Google Shape;1037;p35"/>
          <p:cNvSpPr txBox="1">
            <a:spLocks noGrp="1"/>
          </p:cNvSpPr>
          <p:nvPr>
            <p:ph type="ctrTitle" idx="4294967295"/>
          </p:nvPr>
        </p:nvSpPr>
        <p:spPr>
          <a:xfrm>
            <a:off x="4747236" y="1408603"/>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WEEK 3</a:t>
            </a:r>
            <a:endParaRPr sz="1000" dirty="0">
              <a:solidFill>
                <a:srgbClr val="FFFFFF"/>
              </a:solidFill>
            </a:endParaRPr>
          </a:p>
        </p:txBody>
      </p:sp>
      <p:sp>
        <p:nvSpPr>
          <p:cNvPr id="1038" name="Google Shape;1038;p35"/>
          <p:cNvSpPr txBox="1">
            <a:spLocks noGrp="1"/>
          </p:cNvSpPr>
          <p:nvPr>
            <p:ph type="ctrTitle" idx="4294967295"/>
          </p:nvPr>
        </p:nvSpPr>
        <p:spPr>
          <a:xfrm>
            <a:off x="5784450"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rPr>
              <a:t>WEEK 4</a:t>
            </a:r>
            <a:endParaRPr sz="1000">
              <a:solidFill>
                <a:srgbClr val="FFFFFF"/>
              </a:solidFill>
            </a:endParaRPr>
          </a:p>
        </p:txBody>
      </p:sp>
      <p:sp>
        <p:nvSpPr>
          <p:cNvPr id="1039" name="Google Shape;1039;p35"/>
          <p:cNvSpPr txBox="1">
            <a:spLocks noGrp="1"/>
          </p:cNvSpPr>
          <p:nvPr>
            <p:ph type="subTitle" idx="4294967295"/>
          </p:nvPr>
        </p:nvSpPr>
        <p:spPr>
          <a:xfrm>
            <a:off x="4053721" y="1592395"/>
            <a:ext cx="2159611"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COMPROBAR FALLOS Y PERFECCION DE LAS CLASES</a:t>
            </a:r>
            <a:endParaRPr sz="1000" dirty="0">
              <a:solidFill>
                <a:srgbClr val="FFFFFF"/>
              </a:solidFill>
            </a:endParaRPr>
          </a:p>
        </p:txBody>
      </p:sp>
      <p:sp>
        <p:nvSpPr>
          <p:cNvPr id="1040" name="Google Shape;1040;p35"/>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DESARROLAR EJECUTABLE</a:t>
            </a:r>
            <a:endParaRPr sz="1000" dirty="0">
              <a:solidFill>
                <a:srgbClr val="FFFFFF"/>
              </a:solidFill>
            </a:endParaRPr>
          </a:p>
        </p:txBody>
      </p:sp>
      <p:sp>
        <p:nvSpPr>
          <p:cNvPr id="1041" name="Google Shape;1041;p35"/>
          <p:cNvSpPr txBox="1">
            <a:spLocks noGrp="1"/>
          </p:cNvSpPr>
          <p:nvPr>
            <p:ph type="subTitle" idx="4294967295"/>
          </p:nvPr>
        </p:nvSpPr>
        <p:spPr>
          <a:xfrm>
            <a:off x="1964220" y="1548487"/>
            <a:ext cx="2101905"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sz="1000" dirty="0">
                <a:solidFill>
                  <a:srgbClr val="FFFFFF"/>
                </a:solidFill>
              </a:rPr>
              <a:t>ORGANIZACIÓN DE LAS CLASES Y REPARTO DE TRABAJO</a:t>
            </a:r>
            <a:endParaRPr sz="1000" dirty="0">
              <a:solidFill>
                <a:srgbClr val="FFFFFF"/>
              </a:solidFill>
            </a:endParaRPr>
          </a:p>
        </p:txBody>
      </p:sp>
      <p:sp>
        <p:nvSpPr>
          <p:cNvPr id="1042" name="Google Shape;1042;p35"/>
          <p:cNvSpPr txBox="1">
            <a:spLocks noGrp="1"/>
          </p:cNvSpPr>
          <p:nvPr>
            <p:ph type="ctrTitle" idx="4294967295"/>
          </p:nvPr>
        </p:nvSpPr>
        <p:spPr>
          <a:xfrm>
            <a:off x="1309675" y="2827625"/>
            <a:ext cx="885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a:solidFill>
                  <a:srgbClr val="FFFFFF"/>
                </a:solidFill>
              </a:rPr>
              <a:t>BETA</a:t>
            </a:r>
            <a:endParaRPr sz="1000">
              <a:solidFill>
                <a:srgbClr val="FFFFFF"/>
              </a:solidFill>
            </a:endParaRPr>
          </a:p>
          <a:p>
            <a:pPr marL="0" lvl="0" indent="0" algn="r" rtl="0">
              <a:spcBef>
                <a:spcPts val="0"/>
              </a:spcBef>
              <a:spcAft>
                <a:spcPts val="0"/>
              </a:spcAft>
              <a:buNone/>
            </a:pPr>
            <a:r>
              <a:rPr lang="es" sz="1000"/>
              <a:t>RELEASE</a:t>
            </a:r>
            <a:endParaRPr sz="1000">
              <a:solidFill>
                <a:srgbClr val="FFFFFF"/>
              </a:solidFill>
            </a:endParaRPr>
          </a:p>
        </p:txBody>
      </p:sp>
      <p:sp>
        <p:nvSpPr>
          <p:cNvPr id="1043" name="Google Shape;1043;p35"/>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solidFill>
                  <a:srgbClr val="FFFFFF"/>
                </a:solidFill>
              </a:rPr>
              <a:t>FINAL</a:t>
            </a:r>
            <a:endParaRPr sz="1000">
              <a:solidFill>
                <a:srgbClr val="FFFFFF"/>
              </a:solidFill>
            </a:endParaRPr>
          </a:p>
          <a:p>
            <a:pPr marL="0" lvl="0" indent="0" algn="l" rtl="0">
              <a:spcBef>
                <a:spcPts val="0"/>
              </a:spcBef>
              <a:spcAft>
                <a:spcPts val="0"/>
              </a:spcAft>
              <a:buNone/>
            </a:pPr>
            <a:r>
              <a:rPr lang="es" sz="1000">
                <a:solidFill>
                  <a:srgbClr val="FFFFFF"/>
                </a:solidFill>
              </a:rPr>
              <a:t>VERSION</a:t>
            </a:r>
            <a:endParaRPr sz="1000">
              <a:solidFill>
                <a:srgbClr val="FFFFFF"/>
              </a:solidFill>
            </a:endParaRPr>
          </a:p>
        </p:txBody>
      </p:sp>
      <p:grpSp>
        <p:nvGrpSpPr>
          <p:cNvPr id="1044" name="Google Shape;1044;p35"/>
          <p:cNvGrpSpPr/>
          <p:nvPr/>
        </p:nvGrpSpPr>
        <p:grpSpPr>
          <a:xfrm>
            <a:off x="4985744" y="2902518"/>
            <a:ext cx="222293" cy="237986"/>
            <a:chOff x="5029650" y="894850"/>
            <a:chExt cx="1559950" cy="1670075"/>
          </a:xfrm>
        </p:grpSpPr>
        <p:sp>
          <p:nvSpPr>
            <p:cNvPr id="1045" name="Google Shape;1045;p35"/>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5"/>
          <p:cNvGrpSpPr/>
          <p:nvPr/>
        </p:nvGrpSpPr>
        <p:grpSpPr>
          <a:xfrm>
            <a:off x="6035044" y="2913719"/>
            <a:ext cx="196025" cy="243061"/>
            <a:chOff x="736175" y="1051000"/>
            <a:chExt cx="1678300" cy="2081000"/>
          </a:xfrm>
        </p:grpSpPr>
        <p:sp>
          <p:nvSpPr>
            <p:cNvPr id="1050" name="Google Shape;1050;p35"/>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5"/>
          <p:cNvGrpSpPr/>
          <p:nvPr/>
        </p:nvGrpSpPr>
        <p:grpSpPr>
          <a:xfrm>
            <a:off x="3979968" y="2921659"/>
            <a:ext cx="160902" cy="226360"/>
            <a:chOff x="2790850" y="955650"/>
            <a:chExt cx="1984000" cy="2791125"/>
          </a:xfrm>
        </p:grpSpPr>
        <p:sp>
          <p:nvSpPr>
            <p:cNvPr id="1055" name="Google Shape;1055;p35"/>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7"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a:t>NUESTRO EQUIPO</a:t>
            </a:r>
            <a:endParaRPr lang="es-ES" dirty="0"/>
          </a:p>
        </p:txBody>
      </p:sp>
      <p:cxnSp>
        <p:nvCxnSpPr>
          <p:cNvPr id="1108" name="Google Shape;1108;p37"/>
          <p:cNvCxnSpPr>
            <a:cxnSpLocks/>
          </p:cNvCxnSpPr>
          <p:nvPr/>
        </p:nvCxnSpPr>
        <p:spPr>
          <a:xfrm>
            <a:off x="1054564" y="1569293"/>
            <a:ext cx="4067668" cy="0"/>
          </a:xfrm>
          <a:prstGeom prst="straightConnector1">
            <a:avLst/>
          </a:prstGeom>
          <a:noFill/>
          <a:ln w="28575" cap="flat" cmpd="sng">
            <a:solidFill>
              <a:srgbClr val="FFFFFF"/>
            </a:solidFill>
            <a:prstDash val="solid"/>
            <a:round/>
            <a:headEnd type="oval" w="med" len="med"/>
            <a:tailEnd type="oval" w="med" len="med"/>
          </a:ln>
        </p:spPr>
      </p:cxnSp>
      <p:cxnSp>
        <p:nvCxnSpPr>
          <p:cNvPr id="1109" name="Google Shape;1109;p37"/>
          <p:cNvCxnSpPr>
            <a:cxnSpLocks/>
          </p:cNvCxnSpPr>
          <p:nvPr/>
        </p:nvCxnSpPr>
        <p:spPr>
          <a:xfrm>
            <a:off x="2269314" y="2914910"/>
            <a:ext cx="3202097" cy="30252"/>
          </a:xfrm>
          <a:prstGeom prst="straightConnector1">
            <a:avLst/>
          </a:prstGeom>
          <a:noFill/>
          <a:ln w="28575" cap="flat" cmpd="sng">
            <a:solidFill>
              <a:srgbClr val="FFFFFF"/>
            </a:solidFill>
            <a:prstDash val="solid"/>
            <a:round/>
            <a:headEnd type="oval" w="med" len="med"/>
            <a:tailEnd type="oval" w="med" len="med"/>
          </a:ln>
        </p:spPr>
      </p:cxnSp>
      <p:cxnSp>
        <p:nvCxnSpPr>
          <p:cNvPr id="1110" name="Google Shape;1110;p37"/>
          <p:cNvCxnSpPr>
            <a:cxnSpLocks/>
          </p:cNvCxnSpPr>
          <p:nvPr/>
        </p:nvCxnSpPr>
        <p:spPr>
          <a:xfrm>
            <a:off x="2970131" y="3872147"/>
            <a:ext cx="2152101" cy="0"/>
          </a:xfrm>
          <a:prstGeom prst="straightConnector1">
            <a:avLst/>
          </a:prstGeom>
          <a:noFill/>
          <a:ln w="28575" cap="flat" cmpd="sng">
            <a:solidFill>
              <a:srgbClr val="FFFFFF"/>
            </a:solidFill>
            <a:prstDash val="solid"/>
            <a:round/>
            <a:headEnd type="oval" w="med" len="med"/>
            <a:tailEnd type="oval" w="med" len="med"/>
          </a:ln>
        </p:spPr>
      </p:cxnSp>
      <p:sp>
        <p:nvSpPr>
          <p:cNvPr id="1111" name="Google Shape;1111;p37"/>
          <p:cNvSpPr txBox="1">
            <a:spLocks noGrp="1"/>
          </p:cNvSpPr>
          <p:nvPr>
            <p:ph type="subTitle" idx="4294967295"/>
          </p:nvPr>
        </p:nvSpPr>
        <p:spPr>
          <a:xfrm>
            <a:off x="5171350" y="1569293"/>
            <a:ext cx="3351387" cy="937851"/>
          </a:xfrm>
          <a:prstGeom prst="rect">
            <a:avLst/>
          </a:prstGeom>
        </p:spPr>
        <p:txBody>
          <a:bodyPr spcFirstLastPara="1" wrap="square" lIns="91425" tIns="91425" rIns="91425" bIns="91425" anchor="t" anchorCtr="0">
            <a:noAutofit/>
          </a:bodyPr>
          <a:lstStyle/>
          <a:p>
            <a:pPr marL="0" lvl="0" indent="0" algn="just">
              <a:lnSpc>
                <a:spcPct val="115000"/>
              </a:lnSpc>
              <a:spcAft>
                <a:spcPts val="1000"/>
              </a:spcAft>
              <a:buNone/>
            </a:pPr>
            <a:r>
              <a:rPr lang="es-ES" sz="1100" dirty="0">
                <a:effectLst/>
                <a:latin typeface="Calibri" panose="020F0502020204030204" pitchFamily="34" charset="0"/>
                <a:ea typeface="Calibri" panose="020F0502020204030204" pitchFamily="34" charset="0"/>
                <a:cs typeface="Calibri" panose="020F0502020204030204" pitchFamily="34" charset="0"/>
              </a:rPr>
              <a:t>La comunicación en si del grupo ha sido bastante bueno, nos hemos organizado bien y luego a la hora de cualquier duda siempre me he sentido muy respaldado, cosa que a ayuda mucho a la hora de tener más conocimientos. </a:t>
            </a:r>
          </a:p>
        </p:txBody>
      </p:sp>
      <p:sp>
        <p:nvSpPr>
          <p:cNvPr id="1112" name="Google Shape;1112;p37"/>
          <p:cNvSpPr txBox="1">
            <a:spLocks noGrp="1"/>
          </p:cNvSpPr>
          <p:nvPr>
            <p:ph type="subTitle" idx="4294967295"/>
          </p:nvPr>
        </p:nvSpPr>
        <p:spPr>
          <a:xfrm>
            <a:off x="5471411" y="3078292"/>
            <a:ext cx="3264618" cy="500700"/>
          </a:xfrm>
          <a:prstGeom prst="rect">
            <a:avLst/>
          </a:prstGeom>
        </p:spPr>
        <p:txBody>
          <a:bodyPr spcFirstLastPara="1" wrap="square" lIns="91425" tIns="91425" rIns="91425" bIns="91425" anchor="t" anchorCtr="0">
            <a:noAutofit/>
          </a:bodyPr>
          <a:lstStyle/>
          <a:p>
            <a:pPr marL="0" lvl="0" indent="0" algn="just">
              <a:lnSpc>
                <a:spcPct val="115000"/>
              </a:lnSpc>
              <a:spcAft>
                <a:spcPts val="1000"/>
              </a:spcAft>
              <a:buNone/>
            </a:pPr>
            <a:r>
              <a:rPr lang="es-ES" sz="1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El grupo ha funcionado bastante bien, hemos sido capaces de comunicarnos, aprender cosas nuevas y ayudarnos los unos a los otros</a:t>
            </a:r>
          </a:p>
        </p:txBody>
      </p:sp>
      <p:sp>
        <p:nvSpPr>
          <p:cNvPr id="1113" name="Google Shape;1113;p37"/>
          <p:cNvSpPr txBox="1">
            <a:spLocks noGrp="1"/>
          </p:cNvSpPr>
          <p:nvPr>
            <p:ph type="subTitle" idx="4294967295"/>
          </p:nvPr>
        </p:nvSpPr>
        <p:spPr>
          <a:xfrm>
            <a:off x="5171350" y="4021035"/>
            <a:ext cx="397265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sz="1000" dirty="0">
                <a:solidFill>
                  <a:schemeClr val="bg1"/>
                </a:solidFill>
                <a:effectLst/>
                <a:latin typeface="Calibri" panose="020F0502020204030204" pitchFamily="34" charset="0"/>
                <a:ea typeface="Calibri" panose="020F0502020204030204" pitchFamily="34" charset="0"/>
              </a:rPr>
              <a:t>El equipo ha funcionado bien, con algunas discrepancias puntuales sobre el funcionamiento de algunas cosas que se han solventado de manera dialogada. También se ha procurado que cada integrante del proyecto toque un poco de todo.</a:t>
            </a:r>
            <a:endParaRPr sz="1000" dirty="0">
              <a:solidFill>
                <a:schemeClr val="bg1"/>
              </a:solidFill>
            </a:endParaRPr>
          </a:p>
        </p:txBody>
      </p:sp>
      <p:sp>
        <p:nvSpPr>
          <p:cNvPr id="1114" name="Google Shape;1114;p37"/>
          <p:cNvSpPr txBox="1">
            <a:spLocks noGrp="1"/>
          </p:cNvSpPr>
          <p:nvPr>
            <p:ph type="ctrTitle" idx="4294967295"/>
          </p:nvPr>
        </p:nvSpPr>
        <p:spPr>
          <a:xfrm>
            <a:off x="5107137" y="1411792"/>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JESÚS </a:t>
            </a:r>
            <a:endParaRPr sz="1000" dirty="0">
              <a:solidFill>
                <a:srgbClr val="FFFFFF"/>
              </a:solidFill>
            </a:endParaRPr>
          </a:p>
        </p:txBody>
      </p:sp>
      <p:sp>
        <p:nvSpPr>
          <p:cNvPr id="1115" name="Google Shape;1115;p37"/>
          <p:cNvSpPr txBox="1">
            <a:spLocks noGrp="1"/>
          </p:cNvSpPr>
          <p:nvPr>
            <p:ph type="ctrTitle" idx="4294967295"/>
          </p:nvPr>
        </p:nvSpPr>
        <p:spPr>
          <a:xfrm>
            <a:off x="5496000" y="281681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JOSÉ ÁNGEL</a:t>
            </a:r>
            <a:endParaRPr sz="1000" dirty="0">
              <a:solidFill>
                <a:srgbClr val="FFFFFF"/>
              </a:solidFill>
            </a:endParaRPr>
          </a:p>
        </p:txBody>
      </p:sp>
      <p:sp>
        <p:nvSpPr>
          <p:cNvPr id="1116" name="Google Shape;1116;p37"/>
          <p:cNvSpPr txBox="1">
            <a:spLocks noGrp="1"/>
          </p:cNvSpPr>
          <p:nvPr>
            <p:ph type="ctrTitle" idx="4294967295"/>
          </p:nvPr>
        </p:nvSpPr>
        <p:spPr>
          <a:xfrm>
            <a:off x="5171350" y="3734997"/>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JOAQUÍN</a:t>
            </a:r>
            <a:endParaRPr sz="1000" dirty="0">
              <a:solidFill>
                <a:srgbClr val="FFFFFF"/>
              </a:solidFill>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16" name="Google Shape;8927;p54">
            <a:extLst>
              <a:ext uri="{FF2B5EF4-FFF2-40B4-BE49-F238E27FC236}">
                <a16:creationId xmlns:a16="http://schemas.microsoft.com/office/drawing/2014/main" id="{BB74EC3D-C320-41FC-AA13-13BB83AE984E}"/>
              </a:ext>
            </a:extLst>
          </p:cNvPr>
          <p:cNvGrpSpPr/>
          <p:nvPr/>
        </p:nvGrpSpPr>
        <p:grpSpPr>
          <a:xfrm>
            <a:off x="6410992" y="122705"/>
            <a:ext cx="1004999" cy="999497"/>
            <a:chOff x="-5971525" y="3273750"/>
            <a:chExt cx="292250" cy="290650"/>
          </a:xfrm>
        </p:grpSpPr>
        <p:sp>
          <p:nvSpPr>
            <p:cNvPr id="17" name="Google Shape;8928;p54">
              <a:extLst>
                <a:ext uri="{FF2B5EF4-FFF2-40B4-BE49-F238E27FC236}">
                  <a16:creationId xmlns:a16="http://schemas.microsoft.com/office/drawing/2014/main" id="{0A9E354E-EDDB-43FC-973F-C1AA0BD74D2F}"/>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29;p54">
              <a:extLst>
                <a:ext uri="{FF2B5EF4-FFF2-40B4-BE49-F238E27FC236}">
                  <a16:creationId xmlns:a16="http://schemas.microsoft.com/office/drawing/2014/main" id="{17357BD8-B6FD-43AE-93B1-36337B9332D1}"/>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4" name="Picture 6" descr="Businessman profession cartoon png | Família de 3, Logotipo para doceria,  Desenhos">
            <a:extLst>
              <a:ext uri="{FF2B5EF4-FFF2-40B4-BE49-F238E27FC236}">
                <a16:creationId xmlns:a16="http://schemas.microsoft.com/office/drawing/2014/main" id="{3EAB7AEA-F956-42F1-8709-26F5185C7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06" y="1191149"/>
            <a:ext cx="1802925" cy="1802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n hands crossed illustration - Transparent PNG &amp; SVG vector file">
            <a:extLst>
              <a:ext uri="{FF2B5EF4-FFF2-40B4-BE49-F238E27FC236}">
                <a16:creationId xmlns:a16="http://schemas.microsoft.com/office/drawing/2014/main" id="{9B03B9FA-432B-4FB4-9F9B-6171770C7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769" y="3013010"/>
            <a:ext cx="2182232" cy="218223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oyaltyfree Man Drawing Cartoon Free Photo PNG | Cartoon present, Cartoon  drawings, Cartoon">
            <a:extLst>
              <a:ext uri="{FF2B5EF4-FFF2-40B4-BE49-F238E27FC236}">
                <a16:creationId xmlns:a16="http://schemas.microsoft.com/office/drawing/2014/main" id="{31B51279-28EF-4506-BDF5-3AC4C47AE8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82" y="2345424"/>
            <a:ext cx="1244529" cy="1629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GRACIAS!</a:t>
            </a:r>
            <a:endParaRPr dirty="0"/>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000" dirty="0"/>
              <a:t>ALGUNA PREGUNTA?</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ES" sz="1000" dirty="0"/>
              <a:t>IES FRANCISCO DE LOS RIOS</a:t>
            </a:r>
            <a:endParaRPr sz="1000" dirty="0"/>
          </a:p>
          <a:p>
            <a:pPr marL="0" lvl="0" indent="0" algn="l" rtl="0">
              <a:spcBef>
                <a:spcPts val="0"/>
              </a:spcBef>
              <a:spcAft>
                <a:spcPts val="0"/>
              </a:spcAft>
              <a:buNone/>
            </a:pPr>
            <a:r>
              <a:rPr lang="es" sz="1000" dirty="0"/>
              <a:t>COMEGRAM</a:t>
            </a: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610;p43">
            <a:extLst>
              <a:ext uri="{FF2B5EF4-FFF2-40B4-BE49-F238E27FC236}">
                <a16:creationId xmlns:a16="http://schemas.microsoft.com/office/drawing/2014/main" id="{4AC07348-D5E2-4832-A4DD-D0FCF7EBDB94}"/>
              </a:ext>
            </a:extLst>
          </p:cNvPr>
          <p:cNvGrpSpPr/>
          <p:nvPr/>
        </p:nvGrpSpPr>
        <p:grpSpPr>
          <a:xfrm>
            <a:off x="6285180" y="1979353"/>
            <a:ext cx="1740252" cy="1588286"/>
            <a:chOff x="5976993" y="238644"/>
            <a:chExt cx="671226" cy="612558"/>
          </a:xfrm>
        </p:grpSpPr>
        <p:grpSp>
          <p:nvGrpSpPr>
            <p:cNvPr id="154" name="Google Shape;1611;p43">
              <a:extLst>
                <a:ext uri="{FF2B5EF4-FFF2-40B4-BE49-F238E27FC236}">
                  <a16:creationId xmlns:a16="http://schemas.microsoft.com/office/drawing/2014/main" id="{766D7DBF-81A9-4A91-AAA4-75A9EC565381}"/>
                </a:ext>
              </a:extLst>
            </p:cNvPr>
            <p:cNvGrpSpPr/>
            <p:nvPr/>
          </p:nvGrpSpPr>
          <p:grpSpPr>
            <a:xfrm>
              <a:off x="6207869" y="264821"/>
              <a:ext cx="255900" cy="309550"/>
              <a:chOff x="4721075" y="260350"/>
              <a:chExt cx="255900" cy="309550"/>
            </a:xfrm>
          </p:grpSpPr>
          <p:sp>
            <p:nvSpPr>
              <p:cNvPr id="175" name="Google Shape;1612;p43">
                <a:extLst>
                  <a:ext uri="{FF2B5EF4-FFF2-40B4-BE49-F238E27FC236}">
                    <a16:creationId xmlns:a16="http://schemas.microsoft.com/office/drawing/2014/main" id="{148B68C0-49F7-4176-86C6-CD903A033231}"/>
                  </a:ext>
                </a:extLst>
              </p:cNvPr>
              <p:cNvSpPr/>
              <p:nvPr/>
            </p:nvSpPr>
            <p:spPr>
              <a:xfrm>
                <a:off x="4721075" y="272900"/>
                <a:ext cx="74325" cy="294475"/>
              </a:xfrm>
              <a:custGeom>
                <a:avLst/>
                <a:gdLst/>
                <a:ahLst/>
                <a:cxnLst/>
                <a:rect l="l" t="t" r="r" b="b"/>
                <a:pathLst>
                  <a:path w="2973" h="11779" extrusionOk="0">
                    <a:moveTo>
                      <a:pt x="30" y="1"/>
                    </a:moveTo>
                    <a:lnTo>
                      <a:pt x="1" y="7488"/>
                    </a:lnTo>
                    <a:lnTo>
                      <a:pt x="2943" y="11779"/>
                    </a:lnTo>
                    <a:lnTo>
                      <a:pt x="2972" y="4292"/>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13;p43">
                <a:extLst>
                  <a:ext uri="{FF2B5EF4-FFF2-40B4-BE49-F238E27FC236}">
                    <a16:creationId xmlns:a16="http://schemas.microsoft.com/office/drawing/2014/main" id="{CB5321F6-939D-474B-AD9E-C3EEE91ADA35}"/>
                  </a:ext>
                </a:extLst>
              </p:cNvPr>
              <p:cNvSpPr/>
              <p:nvPr/>
            </p:nvSpPr>
            <p:spPr>
              <a:xfrm>
                <a:off x="4794825" y="375875"/>
                <a:ext cx="103175" cy="194025"/>
              </a:xfrm>
              <a:custGeom>
                <a:avLst/>
                <a:gdLst/>
                <a:ahLst/>
                <a:cxnLst/>
                <a:rect l="l" t="t" r="r" b="b"/>
                <a:pathLst>
                  <a:path w="4127" h="7761" extrusionOk="0">
                    <a:moveTo>
                      <a:pt x="1804" y="0"/>
                    </a:moveTo>
                    <a:cubicBezTo>
                      <a:pt x="1717" y="0"/>
                      <a:pt x="1623" y="0"/>
                      <a:pt x="1537" y="8"/>
                    </a:cubicBezTo>
                    <a:lnTo>
                      <a:pt x="1522" y="8"/>
                    </a:lnTo>
                    <a:cubicBezTo>
                      <a:pt x="1429" y="8"/>
                      <a:pt x="1342" y="15"/>
                      <a:pt x="1248" y="22"/>
                    </a:cubicBezTo>
                    <a:lnTo>
                      <a:pt x="1155" y="29"/>
                    </a:lnTo>
                    <a:lnTo>
                      <a:pt x="960" y="44"/>
                    </a:lnTo>
                    <a:lnTo>
                      <a:pt x="909" y="51"/>
                    </a:lnTo>
                    <a:lnTo>
                      <a:pt x="866" y="58"/>
                    </a:lnTo>
                    <a:cubicBezTo>
                      <a:pt x="765" y="65"/>
                      <a:pt x="664" y="80"/>
                      <a:pt x="570" y="87"/>
                    </a:cubicBezTo>
                    <a:lnTo>
                      <a:pt x="534" y="94"/>
                    </a:lnTo>
                    <a:cubicBezTo>
                      <a:pt x="426" y="108"/>
                      <a:pt x="318" y="130"/>
                      <a:pt x="210" y="145"/>
                    </a:cubicBezTo>
                    <a:lnTo>
                      <a:pt x="181" y="152"/>
                    </a:lnTo>
                    <a:lnTo>
                      <a:pt x="29" y="181"/>
                    </a:lnTo>
                    <a:lnTo>
                      <a:pt x="1" y="7667"/>
                    </a:lnTo>
                    <a:lnTo>
                      <a:pt x="181" y="7638"/>
                    </a:lnTo>
                    <a:cubicBezTo>
                      <a:pt x="289" y="7617"/>
                      <a:pt x="397" y="7602"/>
                      <a:pt x="505" y="7588"/>
                    </a:cubicBezTo>
                    <a:lnTo>
                      <a:pt x="542" y="7581"/>
                    </a:lnTo>
                    <a:cubicBezTo>
                      <a:pt x="635" y="7566"/>
                      <a:pt x="736" y="7552"/>
                      <a:pt x="837" y="7545"/>
                    </a:cubicBezTo>
                    <a:lnTo>
                      <a:pt x="924" y="7537"/>
                    </a:lnTo>
                    <a:cubicBezTo>
                      <a:pt x="989" y="7530"/>
                      <a:pt x="1054" y="7523"/>
                      <a:pt x="1119" y="7516"/>
                    </a:cubicBezTo>
                    <a:lnTo>
                      <a:pt x="1212" y="7508"/>
                    </a:lnTo>
                    <a:cubicBezTo>
                      <a:pt x="1306" y="7508"/>
                      <a:pt x="1393" y="7501"/>
                      <a:pt x="1486" y="7494"/>
                    </a:cubicBezTo>
                    <a:lnTo>
                      <a:pt x="2164" y="7494"/>
                    </a:lnTo>
                    <a:lnTo>
                      <a:pt x="2316" y="7501"/>
                    </a:lnTo>
                    <a:lnTo>
                      <a:pt x="2438" y="7508"/>
                    </a:lnTo>
                    <a:lnTo>
                      <a:pt x="2590" y="7516"/>
                    </a:lnTo>
                    <a:lnTo>
                      <a:pt x="2712" y="7530"/>
                    </a:lnTo>
                    <a:lnTo>
                      <a:pt x="2857" y="7545"/>
                    </a:lnTo>
                    <a:lnTo>
                      <a:pt x="2979" y="7552"/>
                    </a:lnTo>
                    <a:lnTo>
                      <a:pt x="3124" y="7573"/>
                    </a:lnTo>
                    <a:lnTo>
                      <a:pt x="3246" y="7588"/>
                    </a:lnTo>
                    <a:lnTo>
                      <a:pt x="3398" y="7617"/>
                    </a:lnTo>
                    <a:lnTo>
                      <a:pt x="3520" y="7638"/>
                    </a:lnTo>
                    <a:lnTo>
                      <a:pt x="3672" y="7667"/>
                    </a:lnTo>
                    <a:lnTo>
                      <a:pt x="3780" y="7689"/>
                    </a:lnTo>
                    <a:cubicBezTo>
                      <a:pt x="3888" y="7710"/>
                      <a:pt x="3996" y="7732"/>
                      <a:pt x="4097" y="7761"/>
                    </a:cubicBezTo>
                    <a:lnTo>
                      <a:pt x="4126" y="267"/>
                    </a:lnTo>
                    <a:cubicBezTo>
                      <a:pt x="4025" y="238"/>
                      <a:pt x="3917" y="217"/>
                      <a:pt x="3816" y="195"/>
                    </a:cubicBezTo>
                    <a:lnTo>
                      <a:pt x="3773" y="188"/>
                    </a:lnTo>
                    <a:cubicBezTo>
                      <a:pt x="3751" y="181"/>
                      <a:pt x="3729" y="173"/>
                      <a:pt x="3701" y="173"/>
                    </a:cubicBezTo>
                    <a:lnTo>
                      <a:pt x="3549" y="145"/>
                    </a:lnTo>
                    <a:lnTo>
                      <a:pt x="3434" y="123"/>
                    </a:lnTo>
                    <a:lnTo>
                      <a:pt x="3275" y="101"/>
                    </a:lnTo>
                    <a:lnTo>
                      <a:pt x="3210" y="87"/>
                    </a:lnTo>
                    <a:lnTo>
                      <a:pt x="3160" y="80"/>
                    </a:lnTo>
                    <a:lnTo>
                      <a:pt x="3015" y="65"/>
                    </a:lnTo>
                    <a:lnTo>
                      <a:pt x="2886" y="51"/>
                    </a:lnTo>
                    <a:lnTo>
                      <a:pt x="2741" y="36"/>
                    </a:lnTo>
                    <a:lnTo>
                      <a:pt x="2662" y="29"/>
                    </a:lnTo>
                    <a:lnTo>
                      <a:pt x="2619" y="29"/>
                    </a:lnTo>
                    <a:lnTo>
                      <a:pt x="2467" y="15"/>
                    </a:lnTo>
                    <a:lnTo>
                      <a:pt x="2352" y="8"/>
                    </a:lnTo>
                    <a:lnTo>
                      <a:pt x="2200"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14;p43">
                <a:extLst>
                  <a:ext uri="{FF2B5EF4-FFF2-40B4-BE49-F238E27FC236}">
                    <a16:creationId xmlns:a16="http://schemas.microsoft.com/office/drawing/2014/main" id="{34530A7D-2FCA-4A1B-84D2-D934A03ED84F}"/>
                  </a:ext>
                </a:extLst>
              </p:cNvPr>
              <p:cNvSpPr/>
              <p:nvPr/>
            </p:nvSpPr>
            <p:spPr>
              <a:xfrm>
                <a:off x="4897425" y="276875"/>
                <a:ext cx="79550" cy="292850"/>
              </a:xfrm>
              <a:custGeom>
                <a:avLst/>
                <a:gdLst/>
                <a:ahLst/>
                <a:cxnLst/>
                <a:rect l="l" t="t" r="r" b="b"/>
                <a:pathLst>
                  <a:path w="3182" h="11714" extrusionOk="0">
                    <a:moveTo>
                      <a:pt x="3181" y="1"/>
                    </a:moveTo>
                    <a:lnTo>
                      <a:pt x="29" y="4227"/>
                    </a:lnTo>
                    <a:lnTo>
                      <a:pt x="0" y="11714"/>
                    </a:lnTo>
                    <a:lnTo>
                      <a:pt x="3152" y="7487"/>
                    </a:lnTo>
                    <a:lnTo>
                      <a:pt x="31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15;p43">
                <a:extLst>
                  <a:ext uri="{FF2B5EF4-FFF2-40B4-BE49-F238E27FC236}">
                    <a16:creationId xmlns:a16="http://schemas.microsoft.com/office/drawing/2014/main" id="{FA0C1F2C-63E6-4B0E-A5E1-B54766BF8CC5}"/>
                  </a:ext>
                </a:extLst>
              </p:cNvPr>
              <p:cNvSpPr/>
              <p:nvPr/>
            </p:nvSpPr>
            <p:spPr>
              <a:xfrm>
                <a:off x="4721800" y="260350"/>
                <a:ext cx="255175" cy="122225"/>
              </a:xfrm>
              <a:custGeom>
                <a:avLst/>
                <a:gdLst/>
                <a:ahLst/>
                <a:cxnLst/>
                <a:rect l="l" t="t" r="r" b="b"/>
                <a:pathLst>
                  <a:path w="10207" h="4889" extrusionOk="0">
                    <a:moveTo>
                      <a:pt x="4749" y="1"/>
                    </a:moveTo>
                    <a:cubicBezTo>
                      <a:pt x="3158" y="1"/>
                      <a:pt x="1567" y="168"/>
                      <a:pt x="1" y="503"/>
                    </a:cubicBezTo>
                    <a:lnTo>
                      <a:pt x="2943" y="4794"/>
                    </a:lnTo>
                    <a:cubicBezTo>
                      <a:pt x="3555" y="4675"/>
                      <a:pt x="4174" y="4614"/>
                      <a:pt x="4792" y="4614"/>
                    </a:cubicBezTo>
                    <a:cubicBezTo>
                      <a:pt x="5552" y="4614"/>
                      <a:pt x="6311" y="4705"/>
                      <a:pt x="7054" y="4888"/>
                    </a:cubicBezTo>
                    <a:lnTo>
                      <a:pt x="10206" y="662"/>
                    </a:lnTo>
                    <a:cubicBezTo>
                      <a:pt x="8412" y="222"/>
                      <a:pt x="6580" y="1"/>
                      <a:pt x="474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616;p43">
              <a:extLst>
                <a:ext uri="{FF2B5EF4-FFF2-40B4-BE49-F238E27FC236}">
                  <a16:creationId xmlns:a16="http://schemas.microsoft.com/office/drawing/2014/main" id="{DB3694DC-23C0-45A1-85A2-E8616775FBDE}"/>
                </a:ext>
              </a:extLst>
            </p:cNvPr>
            <p:cNvGrpSpPr/>
            <p:nvPr/>
          </p:nvGrpSpPr>
          <p:grpSpPr>
            <a:xfrm>
              <a:off x="6014775" y="319425"/>
              <a:ext cx="267975" cy="297900"/>
              <a:chOff x="4428250" y="314750"/>
              <a:chExt cx="267975" cy="297900"/>
            </a:xfrm>
          </p:grpSpPr>
          <p:sp>
            <p:nvSpPr>
              <p:cNvPr id="172" name="Google Shape;1617;p43">
                <a:extLst>
                  <a:ext uri="{FF2B5EF4-FFF2-40B4-BE49-F238E27FC236}">
                    <a16:creationId xmlns:a16="http://schemas.microsoft.com/office/drawing/2014/main" id="{36BB41E6-B34A-4CAF-A397-1B948F69CE13}"/>
                  </a:ext>
                </a:extLst>
              </p:cNvPr>
              <p:cNvSpPr/>
              <p:nvPr/>
            </p:nvSpPr>
            <p:spPr>
              <a:xfrm>
                <a:off x="4428975" y="314750"/>
                <a:ext cx="267250" cy="152575"/>
              </a:xfrm>
              <a:custGeom>
                <a:avLst/>
                <a:gdLst/>
                <a:ahLst/>
                <a:cxnLst/>
                <a:rect l="l" t="t" r="r" b="b"/>
                <a:pathLst>
                  <a:path w="10690" h="6103" extrusionOk="0">
                    <a:moveTo>
                      <a:pt x="7747" y="0"/>
                    </a:moveTo>
                    <a:cubicBezTo>
                      <a:pt x="4386" y="729"/>
                      <a:pt x="1530" y="2207"/>
                      <a:pt x="1" y="4263"/>
                    </a:cubicBezTo>
                    <a:lnTo>
                      <a:pt x="7314" y="6102"/>
                    </a:lnTo>
                    <a:cubicBezTo>
                      <a:pt x="7970" y="5215"/>
                      <a:pt x="9225" y="4580"/>
                      <a:pt x="10689" y="4292"/>
                    </a:cubicBezTo>
                    <a:lnTo>
                      <a:pt x="7747"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18;p43">
                <a:extLst>
                  <a:ext uri="{FF2B5EF4-FFF2-40B4-BE49-F238E27FC236}">
                    <a16:creationId xmlns:a16="http://schemas.microsoft.com/office/drawing/2014/main" id="{4D1D17CD-6C27-4965-9F4B-D9788E2E37E3}"/>
                  </a:ext>
                </a:extLst>
              </p:cNvPr>
              <p:cNvSpPr/>
              <p:nvPr/>
            </p:nvSpPr>
            <p:spPr>
              <a:xfrm>
                <a:off x="4611100" y="422025"/>
                <a:ext cx="84775" cy="190450"/>
              </a:xfrm>
              <a:custGeom>
                <a:avLst/>
                <a:gdLst/>
                <a:ahLst/>
                <a:cxnLst/>
                <a:rect l="l" t="t" r="r" b="b"/>
                <a:pathLst>
                  <a:path w="3391" h="7618" extrusionOk="0">
                    <a:moveTo>
                      <a:pt x="3390" y="1"/>
                    </a:moveTo>
                    <a:cubicBezTo>
                      <a:pt x="3318" y="22"/>
                      <a:pt x="3231" y="37"/>
                      <a:pt x="3145" y="58"/>
                    </a:cubicBezTo>
                    <a:lnTo>
                      <a:pt x="3065" y="80"/>
                    </a:lnTo>
                    <a:lnTo>
                      <a:pt x="2900" y="123"/>
                    </a:lnTo>
                    <a:lnTo>
                      <a:pt x="2806" y="145"/>
                    </a:lnTo>
                    <a:cubicBezTo>
                      <a:pt x="2755" y="159"/>
                      <a:pt x="2705" y="174"/>
                      <a:pt x="2654" y="188"/>
                    </a:cubicBezTo>
                    <a:lnTo>
                      <a:pt x="2553" y="217"/>
                    </a:lnTo>
                    <a:lnTo>
                      <a:pt x="2481" y="239"/>
                    </a:lnTo>
                    <a:lnTo>
                      <a:pt x="2395" y="268"/>
                    </a:lnTo>
                    <a:lnTo>
                      <a:pt x="2330" y="289"/>
                    </a:lnTo>
                    <a:cubicBezTo>
                      <a:pt x="2258" y="318"/>
                      <a:pt x="2186" y="340"/>
                      <a:pt x="2113" y="369"/>
                    </a:cubicBezTo>
                    <a:lnTo>
                      <a:pt x="2085" y="383"/>
                    </a:lnTo>
                    <a:lnTo>
                      <a:pt x="1897" y="455"/>
                    </a:lnTo>
                    <a:lnTo>
                      <a:pt x="1839" y="484"/>
                    </a:lnTo>
                    <a:cubicBezTo>
                      <a:pt x="1782" y="506"/>
                      <a:pt x="1724" y="534"/>
                      <a:pt x="1673" y="556"/>
                    </a:cubicBezTo>
                    <a:lnTo>
                      <a:pt x="1623" y="578"/>
                    </a:lnTo>
                    <a:cubicBezTo>
                      <a:pt x="1558" y="607"/>
                      <a:pt x="1493" y="643"/>
                      <a:pt x="1428" y="679"/>
                    </a:cubicBezTo>
                    <a:lnTo>
                      <a:pt x="1385" y="700"/>
                    </a:lnTo>
                    <a:cubicBezTo>
                      <a:pt x="1334" y="729"/>
                      <a:pt x="1284" y="758"/>
                      <a:pt x="1234" y="787"/>
                    </a:cubicBezTo>
                    <a:lnTo>
                      <a:pt x="1183" y="816"/>
                    </a:lnTo>
                    <a:lnTo>
                      <a:pt x="1140" y="837"/>
                    </a:lnTo>
                    <a:lnTo>
                      <a:pt x="1068" y="888"/>
                    </a:lnTo>
                    <a:lnTo>
                      <a:pt x="981" y="946"/>
                    </a:lnTo>
                    <a:cubicBezTo>
                      <a:pt x="945" y="967"/>
                      <a:pt x="909" y="989"/>
                      <a:pt x="880" y="1010"/>
                    </a:cubicBezTo>
                    <a:lnTo>
                      <a:pt x="786" y="1075"/>
                    </a:lnTo>
                    <a:lnTo>
                      <a:pt x="693" y="1147"/>
                    </a:lnTo>
                    <a:lnTo>
                      <a:pt x="613" y="1212"/>
                    </a:lnTo>
                    <a:cubicBezTo>
                      <a:pt x="577" y="1234"/>
                      <a:pt x="548" y="1263"/>
                      <a:pt x="519" y="1284"/>
                    </a:cubicBezTo>
                    <a:lnTo>
                      <a:pt x="447" y="1349"/>
                    </a:lnTo>
                    <a:lnTo>
                      <a:pt x="433" y="1364"/>
                    </a:lnTo>
                    <a:cubicBezTo>
                      <a:pt x="390" y="1400"/>
                      <a:pt x="354" y="1443"/>
                      <a:pt x="310" y="1479"/>
                    </a:cubicBezTo>
                    <a:lnTo>
                      <a:pt x="289" y="1508"/>
                    </a:lnTo>
                    <a:cubicBezTo>
                      <a:pt x="245" y="1551"/>
                      <a:pt x="195" y="1595"/>
                      <a:pt x="159" y="1645"/>
                    </a:cubicBezTo>
                    <a:cubicBezTo>
                      <a:pt x="130" y="1681"/>
                      <a:pt x="101" y="1710"/>
                      <a:pt x="72" y="1746"/>
                    </a:cubicBezTo>
                    <a:lnTo>
                      <a:pt x="29" y="1804"/>
                    </a:lnTo>
                    <a:lnTo>
                      <a:pt x="0" y="7617"/>
                    </a:lnTo>
                    <a:cubicBezTo>
                      <a:pt x="43" y="7567"/>
                      <a:pt x="87" y="7509"/>
                      <a:pt x="130" y="7458"/>
                    </a:cubicBezTo>
                    <a:lnTo>
                      <a:pt x="130" y="7451"/>
                    </a:lnTo>
                    <a:cubicBezTo>
                      <a:pt x="173" y="7401"/>
                      <a:pt x="209" y="7357"/>
                      <a:pt x="253" y="7314"/>
                    </a:cubicBezTo>
                    <a:lnTo>
                      <a:pt x="281" y="7285"/>
                    </a:lnTo>
                    <a:cubicBezTo>
                      <a:pt x="325" y="7242"/>
                      <a:pt x="368" y="7199"/>
                      <a:pt x="411" y="7155"/>
                    </a:cubicBezTo>
                    <a:cubicBezTo>
                      <a:pt x="440" y="7134"/>
                      <a:pt x="462" y="7112"/>
                      <a:pt x="491" y="7091"/>
                    </a:cubicBezTo>
                    <a:cubicBezTo>
                      <a:pt x="512" y="7069"/>
                      <a:pt x="548" y="7040"/>
                      <a:pt x="577" y="7018"/>
                    </a:cubicBezTo>
                    <a:lnTo>
                      <a:pt x="657" y="6953"/>
                    </a:lnTo>
                    <a:cubicBezTo>
                      <a:pt x="693" y="6925"/>
                      <a:pt x="721" y="6903"/>
                      <a:pt x="757" y="6881"/>
                    </a:cubicBezTo>
                    <a:cubicBezTo>
                      <a:pt x="786" y="6852"/>
                      <a:pt x="815" y="6838"/>
                      <a:pt x="844" y="6816"/>
                    </a:cubicBezTo>
                    <a:cubicBezTo>
                      <a:pt x="873" y="6802"/>
                      <a:pt x="909" y="6773"/>
                      <a:pt x="945" y="6752"/>
                    </a:cubicBezTo>
                    <a:lnTo>
                      <a:pt x="1032" y="6694"/>
                    </a:lnTo>
                    <a:lnTo>
                      <a:pt x="1147" y="6622"/>
                    </a:lnTo>
                    <a:lnTo>
                      <a:pt x="1197" y="6593"/>
                    </a:lnTo>
                    <a:cubicBezTo>
                      <a:pt x="1248" y="6564"/>
                      <a:pt x="1298" y="6535"/>
                      <a:pt x="1349" y="6506"/>
                    </a:cubicBezTo>
                    <a:lnTo>
                      <a:pt x="1392" y="6485"/>
                    </a:lnTo>
                    <a:cubicBezTo>
                      <a:pt x="1457" y="6449"/>
                      <a:pt x="1522" y="6413"/>
                      <a:pt x="1594" y="6384"/>
                    </a:cubicBezTo>
                    <a:lnTo>
                      <a:pt x="1637" y="6362"/>
                    </a:lnTo>
                    <a:cubicBezTo>
                      <a:pt x="1688" y="6340"/>
                      <a:pt x="1746" y="6312"/>
                      <a:pt x="1803" y="6290"/>
                    </a:cubicBezTo>
                    <a:lnTo>
                      <a:pt x="1861" y="6261"/>
                    </a:lnTo>
                    <a:cubicBezTo>
                      <a:pt x="1926" y="6239"/>
                      <a:pt x="1984" y="6211"/>
                      <a:pt x="2049" y="6189"/>
                    </a:cubicBezTo>
                    <a:lnTo>
                      <a:pt x="2077" y="6175"/>
                    </a:lnTo>
                    <a:cubicBezTo>
                      <a:pt x="2149" y="6146"/>
                      <a:pt x="2222" y="6124"/>
                      <a:pt x="2294" y="6095"/>
                    </a:cubicBezTo>
                    <a:lnTo>
                      <a:pt x="2359" y="6074"/>
                    </a:lnTo>
                    <a:lnTo>
                      <a:pt x="2517" y="6023"/>
                    </a:lnTo>
                    <a:lnTo>
                      <a:pt x="2618" y="5994"/>
                    </a:lnTo>
                    <a:lnTo>
                      <a:pt x="2770" y="5951"/>
                    </a:lnTo>
                    <a:lnTo>
                      <a:pt x="2856" y="5929"/>
                    </a:lnTo>
                    <a:cubicBezTo>
                      <a:pt x="2914" y="5915"/>
                      <a:pt x="2972" y="5900"/>
                      <a:pt x="3029" y="5886"/>
                    </a:cubicBezTo>
                    <a:lnTo>
                      <a:pt x="3109" y="5864"/>
                    </a:lnTo>
                    <a:cubicBezTo>
                      <a:pt x="3195" y="5843"/>
                      <a:pt x="3282" y="5828"/>
                      <a:pt x="3368" y="5807"/>
                    </a:cubicBezTo>
                    <a:lnTo>
                      <a:pt x="339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19;p43">
                <a:extLst>
                  <a:ext uri="{FF2B5EF4-FFF2-40B4-BE49-F238E27FC236}">
                    <a16:creationId xmlns:a16="http://schemas.microsoft.com/office/drawing/2014/main" id="{818CD6C2-393A-4E4A-AF1C-D8B9C71FED57}"/>
                  </a:ext>
                </a:extLst>
              </p:cNvPr>
              <p:cNvSpPr/>
              <p:nvPr/>
            </p:nvSpPr>
            <p:spPr>
              <a:xfrm>
                <a:off x="4428250" y="421300"/>
                <a:ext cx="183600" cy="191350"/>
              </a:xfrm>
              <a:custGeom>
                <a:avLst/>
                <a:gdLst/>
                <a:ahLst/>
                <a:cxnLst/>
                <a:rect l="l" t="t" r="r" b="b"/>
                <a:pathLst>
                  <a:path w="7344" h="7654" extrusionOk="0">
                    <a:moveTo>
                      <a:pt x="30" y="1"/>
                    </a:moveTo>
                    <a:lnTo>
                      <a:pt x="1" y="5814"/>
                    </a:lnTo>
                    <a:lnTo>
                      <a:pt x="7314" y="7653"/>
                    </a:lnTo>
                    <a:lnTo>
                      <a:pt x="7343" y="1840"/>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620;p43">
              <a:extLst>
                <a:ext uri="{FF2B5EF4-FFF2-40B4-BE49-F238E27FC236}">
                  <a16:creationId xmlns:a16="http://schemas.microsoft.com/office/drawing/2014/main" id="{60691095-9E52-4072-8C47-865F5F0CFAF5}"/>
                </a:ext>
              </a:extLst>
            </p:cNvPr>
            <p:cNvGrpSpPr/>
            <p:nvPr/>
          </p:nvGrpSpPr>
          <p:grpSpPr>
            <a:xfrm>
              <a:off x="6384394" y="238644"/>
              <a:ext cx="263825" cy="384100"/>
              <a:chOff x="4897600" y="530925"/>
              <a:chExt cx="263825" cy="384100"/>
            </a:xfrm>
          </p:grpSpPr>
          <p:sp>
            <p:nvSpPr>
              <p:cNvPr id="169" name="Google Shape;1621;p43">
                <a:extLst>
                  <a:ext uri="{FF2B5EF4-FFF2-40B4-BE49-F238E27FC236}">
                    <a16:creationId xmlns:a16="http://schemas.microsoft.com/office/drawing/2014/main" id="{BF6D6720-B4DB-47CD-819B-FCDD88B77E5F}"/>
                  </a:ext>
                </a:extLst>
              </p:cNvPr>
              <p:cNvSpPr/>
              <p:nvPr/>
            </p:nvSpPr>
            <p:spPr>
              <a:xfrm>
                <a:off x="4897600" y="636775"/>
                <a:ext cx="79000" cy="278250"/>
              </a:xfrm>
              <a:custGeom>
                <a:avLst/>
                <a:gdLst/>
                <a:ahLst/>
                <a:cxnLst/>
                <a:rect l="l" t="t" r="r" b="b"/>
                <a:pathLst>
                  <a:path w="3160" h="11130" extrusionOk="0">
                    <a:moveTo>
                      <a:pt x="30" y="1"/>
                    </a:moveTo>
                    <a:lnTo>
                      <a:pt x="1" y="9168"/>
                    </a:lnTo>
                    <a:cubicBezTo>
                      <a:pt x="94" y="9189"/>
                      <a:pt x="174" y="9211"/>
                      <a:pt x="253" y="9240"/>
                    </a:cubicBezTo>
                    <a:cubicBezTo>
                      <a:pt x="361" y="9269"/>
                      <a:pt x="462" y="9298"/>
                      <a:pt x="570" y="9334"/>
                    </a:cubicBezTo>
                    <a:lnTo>
                      <a:pt x="650" y="9362"/>
                    </a:lnTo>
                    <a:cubicBezTo>
                      <a:pt x="744" y="9391"/>
                      <a:pt x="837" y="9427"/>
                      <a:pt x="931" y="9463"/>
                    </a:cubicBezTo>
                    <a:lnTo>
                      <a:pt x="946" y="9471"/>
                    </a:lnTo>
                    <a:lnTo>
                      <a:pt x="1075" y="9521"/>
                    </a:lnTo>
                    <a:lnTo>
                      <a:pt x="1162" y="9557"/>
                    </a:lnTo>
                    <a:cubicBezTo>
                      <a:pt x="1205" y="9579"/>
                      <a:pt x="1248" y="9600"/>
                      <a:pt x="1292" y="9615"/>
                    </a:cubicBezTo>
                    <a:lnTo>
                      <a:pt x="1371" y="9658"/>
                    </a:lnTo>
                    <a:cubicBezTo>
                      <a:pt x="1422" y="9680"/>
                      <a:pt x="1465" y="9701"/>
                      <a:pt x="1508" y="9723"/>
                    </a:cubicBezTo>
                    <a:lnTo>
                      <a:pt x="1573" y="9759"/>
                    </a:lnTo>
                    <a:cubicBezTo>
                      <a:pt x="1638" y="9788"/>
                      <a:pt x="1703" y="9824"/>
                      <a:pt x="1761" y="9860"/>
                    </a:cubicBezTo>
                    <a:cubicBezTo>
                      <a:pt x="2388" y="10221"/>
                      <a:pt x="2850" y="10661"/>
                      <a:pt x="3138" y="11129"/>
                    </a:cubicBezTo>
                    <a:lnTo>
                      <a:pt x="3160" y="1962"/>
                    </a:lnTo>
                    <a:cubicBezTo>
                      <a:pt x="2871" y="1486"/>
                      <a:pt x="2410" y="1046"/>
                      <a:pt x="1782" y="686"/>
                    </a:cubicBezTo>
                    <a:cubicBezTo>
                      <a:pt x="1717" y="650"/>
                      <a:pt x="1660" y="614"/>
                      <a:pt x="1595" y="585"/>
                    </a:cubicBezTo>
                    <a:lnTo>
                      <a:pt x="1530" y="556"/>
                    </a:lnTo>
                    <a:cubicBezTo>
                      <a:pt x="1486" y="527"/>
                      <a:pt x="1443" y="506"/>
                      <a:pt x="1393" y="484"/>
                    </a:cubicBezTo>
                    <a:lnTo>
                      <a:pt x="1313" y="448"/>
                    </a:lnTo>
                    <a:lnTo>
                      <a:pt x="1184" y="390"/>
                    </a:lnTo>
                    <a:lnTo>
                      <a:pt x="1097" y="354"/>
                    </a:lnTo>
                    <a:lnTo>
                      <a:pt x="967" y="296"/>
                    </a:lnTo>
                    <a:lnTo>
                      <a:pt x="953" y="296"/>
                    </a:lnTo>
                    <a:cubicBezTo>
                      <a:pt x="866" y="260"/>
                      <a:pt x="772" y="224"/>
                      <a:pt x="671" y="188"/>
                    </a:cubicBezTo>
                    <a:lnTo>
                      <a:pt x="592" y="167"/>
                    </a:lnTo>
                    <a:cubicBezTo>
                      <a:pt x="491" y="131"/>
                      <a:pt x="383" y="94"/>
                      <a:pt x="282" y="66"/>
                    </a:cubicBezTo>
                    <a:cubicBezTo>
                      <a:pt x="195" y="44"/>
                      <a:pt x="116" y="22"/>
                      <a:pt x="30"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22;p43">
                <a:extLst>
                  <a:ext uri="{FF2B5EF4-FFF2-40B4-BE49-F238E27FC236}">
                    <a16:creationId xmlns:a16="http://schemas.microsoft.com/office/drawing/2014/main" id="{3C02B53C-7D96-4CAB-B73A-7C896FFB704B}"/>
                  </a:ext>
                </a:extLst>
              </p:cNvPr>
              <p:cNvSpPr/>
              <p:nvPr/>
            </p:nvSpPr>
            <p:spPr>
              <a:xfrm>
                <a:off x="4898150" y="530925"/>
                <a:ext cx="263275" cy="154750"/>
              </a:xfrm>
              <a:custGeom>
                <a:avLst/>
                <a:gdLst/>
                <a:ahLst/>
                <a:cxnLst/>
                <a:rect l="l" t="t" r="r" b="b"/>
                <a:pathLst>
                  <a:path w="10531" h="6190" extrusionOk="0">
                    <a:moveTo>
                      <a:pt x="3145" y="1"/>
                    </a:moveTo>
                    <a:lnTo>
                      <a:pt x="0" y="4227"/>
                    </a:lnTo>
                    <a:cubicBezTo>
                      <a:pt x="613" y="4379"/>
                      <a:pt x="1205" y="4610"/>
                      <a:pt x="1760" y="4920"/>
                    </a:cubicBezTo>
                    <a:cubicBezTo>
                      <a:pt x="2380" y="5280"/>
                      <a:pt x="2849" y="5720"/>
                      <a:pt x="3131" y="6189"/>
                    </a:cubicBezTo>
                    <a:lnTo>
                      <a:pt x="10530" y="4502"/>
                    </a:lnTo>
                    <a:cubicBezTo>
                      <a:pt x="9845" y="3441"/>
                      <a:pt x="8771" y="2468"/>
                      <a:pt x="7371" y="1660"/>
                    </a:cubicBezTo>
                    <a:cubicBezTo>
                      <a:pt x="6189" y="975"/>
                      <a:pt x="4775" y="405"/>
                      <a:pt x="314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23;p43">
                <a:extLst>
                  <a:ext uri="{FF2B5EF4-FFF2-40B4-BE49-F238E27FC236}">
                    <a16:creationId xmlns:a16="http://schemas.microsoft.com/office/drawing/2014/main" id="{6E2A1290-312F-4883-B324-E59F7F1A8EBA}"/>
                  </a:ext>
                </a:extLst>
              </p:cNvPr>
              <p:cNvSpPr/>
              <p:nvPr/>
            </p:nvSpPr>
            <p:spPr>
              <a:xfrm>
                <a:off x="4975850" y="643450"/>
                <a:ext cx="185575" cy="271400"/>
              </a:xfrm>
              <a:custGeom>
                <a:avLst/>
                <a:gdLst/>
                <a:ahLst/>
                <a:cxnLst/>
                <a:rect l="l" t="t" r="r" b="b"/>
                <a:pathLst>
                  <a:path w="7423" h="10856" extrusionOk="0">
                    <a:moveTo>
                      <a:pt x="7422" y="1"/>
                    </a:moveTo>
                    <a:lnTo>
                      <a:pt x="23" y="1688"/>
                    </a:lnTo>
                    <a:lnTo>
                      <a:pt x="1" y="10855"/>
                    </a:lnTo>
                    <a:lnTo>
                      <a:pt x="7401" y="9168"/>
                    </a:lnTo>
                    <a:lnTo>
                      <a:pt x="742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624;p43">
              <a:extLst>
                <a:ext uri="{FF2B5EF4-FFF2-40B4-BE49-F238E27FC236}">
                  <a16:creationId xmlns:a16="http://schemas.microsoft.com/office/drawing/2014/main" id="{B7A3E117-CD93-4B7D-86EE-D829330A2549}"/>
                </a:ext>
              </a:extLst>
            </p:cNvPr>
            <p:cNvGrpSpPr/>
            <p:nvPr/>
          </p:nvGrpSpPr>
          <p:grpSpPr>
            <a:xfrm>
              <a:off x="5976993" y="471107"/>
              <a:ext cx="222175" cy="258225"/>
              <a:chOff x="4390750" y="609200"/>
              <a:chExt cx="222175" cy="258225"/>
            </a:xfrm>
          </p:grpSpPr>
          <p:sp>
            <p:nvSpPr>
              <p:cNvPr id="165" name="Google Shape;1625;p43">
                <a:extLst>
                  <a:ext uri="{FF2B5EF4-FFF2-40B4-BE49-F238E27FC236}">
                    <a16:creationId xmlns:a16="http://schemas.microsoft.com/office/drawing/2014/main" id="{4399A791-66ED-4A4B-91C3-CEACB16086D4}"/>
                  </a:ext>
                </a:extLst>
              </p:cNvPr>
              <p:cNvSpPr/>
              <p:nvPr/>
            </p:nvSpPr>
            <p:spPr>
              <a:xfrm>
                <a:off x="4599550" y="655000"/>
                <a:ext cx="12300" cy="135800"/>
              </a:xfrm>
              <a:custGeom>
                <a:avLst/>
                <a:gdLst/>
                <a:ahLst/>
                <a:cxnLst/>
                <a:rect l="l" t="t" r="r" b="b"/>
                <a:pathLst>
                  <a:path w="492" h="5432" extrusionOk="0">
                    <a:moveTo>
                      <a:pt x="491" y="0"/>
                    </a:moveTo>
                    <a:lnTo>
                      <a:pt x="491" y="0"/>
                    </a:lnTo>
                    <a:cubicBezTo>
                      <a:pt x="448" y="51"/>
                      <a:pt x="419" y="101"/>
                      <a:pt x="383" y="152"/>
                    </a:cubicBezTo>
                    <a:lnTo>
                      <a:pt x="354" y="202"/>
                    </a:lnTo>
                    <a:cubicBezTo>
                      <a:pt x="332" y="231"/>
                      <a:pt x="318" y="260"/>
                      <a:pt x="304" y="289"/>
                    </a:cubicBezTo>
                    <a:lnTo>
                      <a:pt x="296" y="303"/>
                    </a:lnTo>
                    <a:cubicBezTo>
                      <a:pt x="282" y="332"/>
                      <a:pt x="267" y="361"/>
                      <a:pt x="253" y="382"/>
                    </a:cubicBezTo>
                    <a:cubicBezTo>
                      <a:pt x="239" y="411"/>
                      <a:pt x="224" y="440"/>
                      <a:pt x="210" y="469"/>
                    </a:cubicBezTo>
                    <a:cubicBezTo>
                      <a:pt x="195" y="491"/>
                      <a:pt x="188" y="519"/>
                      <a:pt x="174" y="548"/>
                    </a:cubicBezTo>
                    <a:cubicBezTo>
                      <a:pt x="166" y="577"/>
                      <a:pt x="159" y="592"/>
                      <a:pt x="152" y="606"/>
                    </a:cubicBezTo>
                    <a:cubicBezTo>
                      <a:pt x="152" y="613"/>
                      <a:pt x="145" y="620"/>
                      <a:pt x="145" y="628"/>
                    </a:cubicBezTo>
                    <a:cubicBezTo>
                      <a:pt x="138" y="656"/>
                      <a:pt x="130" y="678"/>
                      <a:pt x="116" y="707"/>
                    </a:cubicBezTo>
                    <a:cubicBezTo>
                      <a:pt x="109" y="729"/>
                      <a:pt x="102" y="765"/>
                      <a:pt x="94" y="786"/>
                    </a:cubicBezTo>
                    <a:cubicBezTo>
                      <a:pt x="87" y="815"/>
                      <a:pt x="80" y="837"/>
                      <a:pt x="73" y="866"/>
                    </a:cubicBezTo>
                    <a:cubicBezTo>
                      <a:pt x="66" y="894"/>
                      <a:pt x="66" y="909"/>
                      <a:pt x="58" y="931"/>
                    </a:cubicBezTo>
                    <a:cubicBezTo>
                      <a:pt x="58" y="938"/>
                      <a:pt x="58" y="945"/>
                      <a:pt x="58" y="952"/>
                    </a:cubicBezTo>
                    <a:cubicBezTo>
                      <a:pt x="58" y="974"/>
                      <a:pt x="51" y="1003"/>
                      <a:pt x="44" y="1032"/>
                    </a:cubicBezTo>
                    <a:cubicBezTo>
                      <a:pt x="44" y="1053"/>
                      <a:pt x="37" y="1082"/>
                      <a:pt x="29" y="1111"/>
                    </a:cubicBezTo>
                    <a:lnTo>
                      <a:pt x="29" y="1190"/>
                    </a:lnTo>
                    <a:lnTo>
                      <a:pt x="29" y="1248"/>
                    </a:lnTo>
                    <a:lnTo>
                      <a:pt x="29" y="1298"/>
                    </a:lnTo>
                    <a:lnTo>
                      <a:pt x="2" y="5279"/>
                    </a:lnTo>
                    <a:lnTo>
                      <a:pt x="2" y="5279"/>
                    </a:lnTo>
                    <a:cubicBezTo>
                      <a:pt x="3" y="5268"/>
                      <a:pt x="4" y="5257"/>
                      <a:pt x="8" y="5244"/>
                    </a:cubicBezTo>
                    <a:cubicBezTo>
                      <a:pt x="15" y="5215"/>
                      <a:pt x="15" y="5193"/>
                      <a:pt x="15" y="5164"/>
                    </a:cubicBezTo>
                    <a:cubicBezTo>
                      <a:pt x="22" y="5135"/>
                      <a:pt x="22" y="5107"/>
                      <a:pt x="29" y="5085"/>
                    </a:cubicBezTo>
                    <a:cubicBezTo>
                      <a:pt x="37" y="5056"/>
                      <a:pt x="44" y="5027"/>
                      <a:pt x="51" y="4998"/>
                    </a:cubicBezTo>
                    <a:cubicBezTo>
                      <a:pt x="58" y="4970"/>
                      <a:pt x="58" y="4948"/>
                      <a:pt x="66" y="4919"/>
                    </a:cubicBezTo>
                    <a:cubicBezTo>
                      <a:pt x="73" y="4897"/>
                      <a:pt x="87" y="4869"/>
                      <a:pt x="94" y="4832"/>
                    </a:cubicBezTo>
                    <a:cubicBezTo>
                      <a:pt x="102" y="4796"/>
                      <a:pt x="109" y="4782"/>
                      <a:pt x="116" y="4753"/>
                    </a:cubicBezTo>
                    <a:cubicBezTo>
                      <a:pt x="130" y="4731"/>
                      <a:pt x="138" y="4703"/>
                      <a:pt x="152" y="4674"/>
                    </a:cubicBezTo>
                    <a:cubicBezTo>
                      <a:pt x="159" y="4645"/>
                      <a:pt x="174" y="4623"/>
                      <a:pt x="188" y="4594"/>
                    </a:cubicBezTo>
                    <a:cubicBezTo>
                      <a:pt x="195" y="4566"/>
                      <a:pt x="210" y="4537"/>
                      <a:pt x="224" y="4515"/>
                    </a:cubicBezTo>
                    <a:cubicBezTo>
                      <a:pt x="239" y="4486"/>
                      <a:pt x="253" y="4457"/>
                      <a:pt x="267" y="4429"/>
                    </a:cubicBezTo>
                    <a:cubicBezTo>
                      <a:pt x="282" y="4407"/>
                      <a:pt x="304" y="4364"/>
                      <a:pt x="325" y="4328"/>
                    </a:cubicBezTo>
                    <a:cubicBezTo>
                      <a:pt x="340" y="4313"/>
                      <a:pt x="347" y="4299"/>
                      <a:pt x="361" y="4284"/>
                    </a:cubicBezTo>
                    <a:cubicBezTo>
                      <a:pt x="390" y="4234"/>
                      <a:pt x="426" y="4183"/>
                      <a:pt x="462" y="4133"/>
                    </a:cubicBezTo>
                    <a:lnTo>
                      <a:pt x="491" y="0"/>
                    </a:lnTo>
                    <a:close/>
                    <a:moveTo>
                      <a:pt x="2" y="5279"/>
                    </a:moveTo>
                    <a:cubicBezTo>
                      <a:pt x="1" y="5291"/>
                      <a:pt x="1" y="5304"/>
                      <a:pt x="1" y="5323"/>
                    </a:cubicBezTo>
                    <a:lnTo>
                      <a:pt x="1" y="5431"/>
                    </a:lnTo>
                    <a:lnTo>
                      <a:pt x="2" y="5279"/>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6;p43">
                <a:extLst>
                  <a:ext uri="{FF2B5EF4-FFF2-40B4-BE49-F238E27FC236}">
                    <a16:creationId xmlns:a16="http://schemas.microsoft.com/office/drawing/2014/main" id="{B6DB9BE9-6188-49E9-B104-957866AB1E24}"/>
                  </a:ext>
                </a:extLst>
              </p:cNvPr>
              <p:cNvSpPr/>
              <p:nvPr/>
            </p:nvSpPr>
            <p:spPr>
              <a:xfrm>
                <a:off x="4427175" y="721700"/>
                <a:ext cx="185750" cy="145725"/>
              </a:xfrm>
              <a:custGeom>
                <a:avLst/>
                <a:gdLst/>
                <a:ahLst/>
                <a:cxnLst/>
                <a:rect l="l" t="t" r="r" b="b"/>
                <a:pathLst>
                  <a:path w="7430" h="5829" extrusionOk="0">
                    <a:moveTo>
                      <a:pt x="7429" y="1"/>
                    </a:moveTo>
                    <a:lnTo>
                      <a:pt x="29" y="1696"/>
                    </a:lnTo>
                    <a:lnTo>
                      <a:pt x="1" y="5828"/>
                    </a:lnTo>
                    <a:lnTo>
                      <a:pt x="7400" y="4133"/>
                    </a:lnTo>
                    <a:lnTo>
                      <a:pt x="7429"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7;p43">
                <a:extLst>
                  <a:ext uri="{FF2B5EF4-FFF2-40B4-BE49-F238E27FC236}">
                    <a16:creationId xmlns:a16="http://schemas.microsoft.com/office/drawing/2014/main" id="{FF9F6ACF-AA5E-491B-87B2-BC914781A1E2}"/>
                  </a:ext>
                </a:extLst>
              </p:cNvPr>
              <p:cNvSpPr/>
              <p:nvPr/>
            </p:nvSpPr>
            <p:spPr>
              <a:xfrm>
                <a:off x="4400300" y="686900"/>
                <a:ext cx="27625" cy="180525"/>
              </a:xfrm>
              <a:custGeom>
                <a:avLst/>
                <a:gdLst/>
                <a:ahLst/>
                <a:cxnLst/>
                <a:rect l="l" t="t" r="r" b="b"/>
                <a:pathLst>
                  <a:path w="1105" h="7221" extrusionOk="0">
                    <a:moveTo>
                      <a:pt x="30" y="1"/>
                    </a:moveTo>
                    <a:lnTo>
                      <a:pt x="1" y="4133"/>
                    </a:lnTo>
                    <a:cubicBezTo>
                      <a:pt x="1" y="5201"/>
                      <a:pt x="369" y="6247"/>
                      <a:pt x="1076" y="7220"/>
                    </a:cubicBezTo>
                    <a:lnTo>
                      <a:pt x="1104" y="3088"/>
                    </a:lnTo>
                    <a:cubicBezTo>
                      <a:pt x="527" y="2294"/>
                      <a:pt x="174" y="1458"/>
                      <a:pt x="66" y="599"/>
                    </a:cubicBezTo>
                    <a:cubicBezTo>
                      <a:pt x="44" y="397"/>
                      <a:pt x="30" y="195"/>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8;p43">
                <a:extLst>
                  <a:ext uri="{FF2B5EF4-FFF2-40B4-BE49-F238E27FC236}">
                    <a16:creationId xmlns:a16="http://schemas.microsoft.com/office/drawing/2014/main" id="{8DFA66A4-72B4-4719-9B61-AA464B02EB81}"/>
                  </a:ext>
                </a:extLst>
              </p:cNvPr>
              <p:cNvSpPr/>
              <p:nvPr/>
            </p:nvSpPr>
            <p:spPr>
              <a:xfrm>
                <a:off x="4390750" y="609200"/>
                <a:ext cx="222175" cy="154900"/>
              </a:xfrm>
              <a:custGeom>
                <a:avLst/>
                <a:gdLst/>
                <a:ahLst/>
                <a:cxnLst/>
                <a:rect l="l" t="t" r="r" b="b"/>
                <a:pathLst>
                  <a:path w="8887" h="6196" extrusionOk="0">
                    <a:moveTo>
                      <a:pt x="1530" y="0"/>
                    </a:moveTo>
                    <a:cubicBezTo>
                      <a:pt x="1" y="2049"/>
                      <a:pt x="94" y="4277"/>
                      <a:pt x="1486" y="6196"/>
                    </a:cubicBezTo>
                    <a:lnTo>
                      <a:pt x="8886" y="4508"/>
                    </a:lnTo>
                    <a:cubicBezTo>
                      <a:pt x="8244" y="3686"/>
                      <a:pt x="8180" y="2726"/>
                      <a:pt x="8843" y="1839"/>
                    </a:cubicBezTo>
                    <a:lnTo>
                      <a:pt x="153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629;p43">
              <a:extLst>
                <a:ext uri="{FF2B5EF4-FFF2-40B4-BE49-F238E27FC236}">
                  <a16:creationId xmlns:a16="http://schemas.microsoft.com/office/drawing/2014/main" id="{7BD25F50-BF46-4851-9F65-5F78C9FF5374}"/>
                </a:ext>
              </a:extLst>
            </p:cNvPr>
            <p:cNvGrpSpPr/>
            <p:nvPr/>
          </p:nvGrpSpPr>
          <p:grpSpPr>
            <a:xfrm>
              <a:off x="6012699" y="624883"/>
              <a:ext cx="258950" cy="209025"/>
              <a:chOff x="4427350" y="850800"/>
              <a:chExt cx="258950" cy="209025"/>
            </a:xfrm>
          </p:grpSpPr>
          <p:sp>
            <p:nvSpPr>
              <p:cNvPr id="162" name="Google Shape;1630;p43">
                <a:extLst>
                  <a:ext uri="{FF2B5EF4-FFF2-40B4-BE49-F238E27FC236}">
                    <a16:creationId xmlns:a16="http://schemas.microsoft.com/office/drawing/2014/main" id="{59C787D9-3C1B-4FD0-92C0-537735B98E49}"/>
                  </a:ext>
                </a:extLst>
              </p:cNvPr>
              <p:cNvSpPr/>
              <p:nvPr/>
            </p:nvSpPr>
            <p:spPr>
              <a:xfrm>
                <a:off x="4427350" y="893175"/>
                <a:ext cx="179975" cy="166650"/>
              </a:xfrm>
              <a:custGeom>
                <a:avLst/>
                <a:gdLst/>
                <a:ahLst/>
                <a:cxnLst/>
                <a:rect l="l" t="t" r="r" b="b"/>
                <a:pathLst>
                  <a:path w="7199" h="6666" extrusionOk="0">
                    <a:moveTo>
                      <a:pt x="30" y="1"/>
                    </a:moveTo>
                    <a:lnTo>
                      <a:pt x="1" y="2453"/>
                    </a:lnTo>
                    <a:cubicBezTo>
                      <a:pt x="679" y="3398"/>
                      <a:pt x="1681" y="4271"/>
                      <a:pt x="2958" y="5006"/>
                    </a:cubicBezTo>
                    <a:lnTo>
                      <a:pt x="3181" y="5136"/>
                    </a:lnTo>
                    <a:lnTo>
                      <a:pt x="3261" y="5179"/>
                    </a:lnTo>
                    <a:lnTo>
                      <a:pt x="3412" y="5259"/>
                    </a:lnTo>
                    <a:lnTo>
                      <a:pt x="3506" y="5309"/>
                    </a:lnTo>
                    <a:lnTo>
                      <a:pt x="3650" y="5381"/>
                    </a:lnTo>
                    <a:lnTo>
                      <a:pt x="3751" y="5432"/>
                    </a:lnTo>
                    <a:lnTo>
                      <a:pt x="3888" y="5497"/>
                    </a:lnTo>
                    <a:lnTo>
                      <a:pt x="3996" y="5547"/>
                    </a:lnTo>
                    <a:lnTo>
                      <a:pt x="4133" y="5612"/>
                    </a:lnTo>
                    <a:lnTo>
                      <a:pt x="4249" y="5670"/>
                    </a:lnTo>
                    <a:lnTo>
                      <a:pt x="4386" y="5727"/>
                    </a:lnTo>
                    <a:lnTo>
                      <a:pt x="4509" y="5778"/>
                    </a:lnTo>
                    <a:lnTo>
                      <a:pt x="4646" y="5836"/>
                    </a:lnTo>
                    <a:lnTo>
                      <a:pt x="4768" y="5886"/>
                    </a:lnTo>
                    <a:lnTo>
                      <a:pt x="4912" y="5944"/>
                    </a:lnTo>
                    <a:lnTo>
                      <a:pt x="4920" y="5944"/>
                    </a:lnTo>
                    <a:lnTo>
                      <a:pt x="4948" y="5958"/>
                    </a:lnTo>
                    <a:cubicBezTo>
                      <a:pt x="5049" y="5994"/>
                      <a:pt x="5158" y="6038"/>
                      <a:pt x="5266" y="6074"/>
                    </a:cubicBezTo>
                    <a:lnTo>
                      <a:pt x="5360" y="6110"/>
                    </a:lnTo>
                    <a:cubicBezTo>
                      <a:pt x="5475" y="6153"/>
                      <a:pt x="5598" y="6203"/>
                      <a:pt x="5720" y="6240"/>
                    </a:cubicBezTo>
                    <a:lnTo>
                      <a:pt x="5735" y="6247"/>
                    </a:lnTo>
                    <a:cubicBezTo>
                      <a:pt x="5857" y="6283"/>
                      <a:pt x="5973" y="6319"/>
                      <a:pt x="6095" y="6362"/>
                    </a:cubicBezTo>
                    <a:lnTo>
                      <a:pt x="6189" y="6391"/>
                    </a:lnTo>
                    <a:cubicBezTo>
                      <a:pt x="6319" y="6427"/>
                      <a:pt x="6441" y="6463"/>
                      <a:pt x="6571" y="6499"/>
                    </a:cubicBezTo>
                    <a:cubicBezTo>
                      <a:pt x="6651" y="6528"/>
                      <a:pt x="6737" y="6550"/>
                      <a:pt x="6816" y="6571"/>
                    </a:cubicBezTo>
                    <a:lnTo>
                      <a:pt x="6867" y="6586"/>
                    </a:lnTo>
                    <a:cubicBezTo>
                      <a:pt x="6968" y="6615"/>
                      <a:pt x="7069" y="6636"/>
                      <a:pt x="7170" y="6665"/>
                    </a:cubicBezTo>
                    <a:lnTo>
                      <a:pt x="7199" y="4213"/>
                    </a:lnTo>
                    <a:lnTo>
                      <a:pt x="6910" y="4133"/>
                    </a:lnTo>
                    <a:lnTo>
                      <a:pt x="6853" y="4119"/>
                    </a:lnTo>
                    <a:lnTo>
                      <a:pt x="6607" y="4054"/>
                    </a:lnTo>
                    <a:cubicBezTo>
                      <a:pt x="6485" y="4018"/>
                      <a:pt x="6355" y="3975"/>
                      <a:pt x="6225" y="3939"/>
                    </a:cubicBezTo>
                    <a:lnTo>
                      <a:pt x="6131" y="3910"/>
                    </a:lnTo>
                    <a:cubicBezTo>
                      <a:pt x="6009" y="3874"/>
                      <a:pt x="5893" y="3831"/>
                      <a:pt x="5771" y="3795"/>
                    </a:cubicBezTo>
                    <a:lnTo>
                      <a:pt x="5756" y="3787"/>
                    </a:lnTo>
                    <a:cubicBezTo>
                      <a:pt x="5634" y="3744"/>
                      <a:pt x="5511" y="3701"/>
                      <a:pt x="5396" y="3657"/>
                    </a:cubicBezTo>
                    <a:lnTo>
                      <a:pt x="5302" y="3629"/>
                    </a:lnTo>
                    <a:cubicBezTo>
                      <a:pt x="5194" y="3585"/>
                      <a:pt x="5085" y="3549"/>
                      <a:pt x="4977" y="3506"/>
                    </a:cubicBezTo>
                    <a:lnTo>
                      <a:pt x="4941" y="3492"/>
                    </a:lnTo>
                    <a:lnTo>
                      <a:pt x="4804" y="3434"/>
                    </a:lnTo>
                    <a:lnTo>
                      <a:pt x="4682" y="3383"/>
                    </a:lnTo>
                    <a:lnTo>
                      <a:pt x="4545" y="3326"/>
                    </a:lnTo>
                    <a:lnTo>
                      <a:pt x="4422" y="3275"/>
                    </a:lnTo>
                    <a:lnTo>
                      <a:pt x="4285" y="3218"/>
                    </a:lnTo>
                    <a:lnTo>
                      <a:pt x="4170" y="3160"/>
                    </a:lnTo>
                    <a:lnTo>
                      <a:pt x="4032" y="3102"/>
                    </a:lnTo>
                    <a:lnTo>
                      <a:pt x="3924" y="3044"/>
                    </a:lnTo>
                    <a:lnTo>
                      <a:pt x="3787" y="2980"/>
                    </a:lnTo>
                    <a:lnTo>
                      <a:pt x="3679" y="2929"/>
                    </a:lnTo>
                    <a:cubicBezTo>
                      <a:pt x="3636" y="2907"/>
                      <a:pt x="3585" y="2879"/>
                      <a:pt x="3542" y="2857"/>
                    </a:cubicBezTo>
                    <a:lnTo>
                      <a:pt x="3448" y="2806"/>
                    </a:lnTo>
                    <a:cubicBezTo>
                      <a:pt x="3398" y="2778"/>
                      <a:pt x="3347" y="2749"/>
                      <a:pt x="3297" y="2727"/>
                    </a:cubicBezTo>
                    <a:lnTo>
                      <a:pt x="3217" y="2684"/>
                    </a:lnTo>
                    <a:lnTo>
                      <a:pt x="2994" y="2554"/>
                    </a:lnTo>
                    <a:cubicBezTo>
                      <a:pt x="1717" y="1818"/>
                      <a:pt x="715" y="946"/>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1;p43">
                <a:extLst>
                  <a:ext uri="{FF2B5EF4-FFF2-40B4-BE49-F238E27FC236}">
                    <a16:creationId xmlns:a16="http://schemas.microsoft.com/office/drawing/2014/main" id="{2E2B617F-391E-4B44-8B9B-57B7B2641151}"/>
                  </a:ext>
                </a:extLst>
              </p:cNvPr>
              <p:cNvSpPr/>
              <p:nvPr/>
            </p:nvSpPr>
            <p:spPr>
              <a:xfrm>
                <a:off x="4427900" y="850800"/>
                <a:ext cx="258400" cy="147700"/>
              </a:xfrm>
              <a:custGeom>
                <a:avLst/>
                <a:gdLst/>
                <a:ahLst/>
                <a:cxnLst/>
                <a:rect l="l" t="t" r="r" b="b"/>
                <a:pathLst>
                  <a:path w="10336" h="5908" extrusionOk="0">
                    <a:moveTo>
                      <a:pt x="7400" y="1"/>
                    </a:moveTo>
                    <a:lnTo>
                      <a:pt x="0" y="1696"/>
                    </a:lnTo>
                    <a:cubicBezTo>
                      <a:pt x="686" y="2641"/>
                      <a:pt x="1688" y="3513"/>
                      <a:pt x="2957" y="4249"/>
                    </a:cubicBezTo>
                    <a:cubicBezTo>
                      <a:pt x="4140" y="4934"/>
                      <a:pt x="5561" y="5497"/>
                      <a:pt x="7184" y="5908"/>
                    </a:cubicBezTo>
                    <a:lnTo>
                      <a:pt x="10336" y="1681"/>
                    </a:lnTo>
                    <a:cubicBezTo>
                      <a:pt x="9715" y="1530"/>
                      <a:pt x="9124" y="1299"/>
                      <a:pt x="8569" y="989"/>
                    </a:cubicBezTo>
                    <a:cubicBezTo>
                      <a:pt x="8122" y="737"/>
                      <a:pt x="7725" y="405"/>
                      <a:pt x="740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32;p43">
                <a:extLst>
                  <a:ext uri="{FF2B5EF4-FFF2-40B4-BE49-F238E27FC236}">
                    <a16:creationId xmlns:a16="http://schemas.microsoft.com/office/drawing/2014/main" id="{5A46C168-2A99-4763-86F3-57747DDAF0BA}"/>
                  </a:ext>
                </a:extLst>
              </p:cNvPr>
              <p:cNvSpPr/>
              <p:nvPr/>
            </p:nvSpPr>
            <p:spPr>
              <a:xfrm>
                <a:off x="4606775" y="892825"/>
                <a:ext cx="79525" cy="167000"/>
              </a:xfrm>
              <a:custGeom>
                <a:avLst/>
                <a:gdLst/>
                <a:ahLst/>
                <a:cxnLst/>
                <a:rect l="l" t="t" r="r" b="b"/>
                <a:pathLst>
                  <a:path w="3181" h="6680" extrusionOk="0">
                    <a:moveTo>
                      <a:pt x="3181" y="0"/>
                    </a:moveTo>
                    <a:lnTo>
                      <a:pt x="29" y="4227"/>
                    </a:lnTo>
                    <a:lnTo>
                      <a:pt x="0" y="6679"/>
                    </a:lnTo>
                    <a:lnTo>
                      <a:pt x="3181" y="2467"/>
                    </a:lnTo>
                    <a:lnTo>
                      <a:pt x="3181"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633;p43">
              <a:extLst>
                <a:ext uri="{FF2B5EF4-FFF2-40B4-BE49-F238E27FC236}">
                  <a16:creationId xmlns:a16="http://schemas.microsoft.com/office/drawing/2014/main" id="{506A6868-2D5E-4D5E-8051-7E3DCBDB53AE}"/>
                </a:ext>
              </a:extLst>
            </p:cNvPr>
            <p:cNvGrpSpPr/>
            <p:nvPr/>
          </p:nvGrpSpPr>
          <p:grpSpPr>
            <a:xfrm>
              <a:off x="6192527" y="709277"/>
              <a:ext cx="269050" cy="141925"/>
              <a:chOff x="4703050" y="934300"/>
              <a:chExt cx="269050" cy="141925"/>
            </a:xfrm>
          </p:grpSpPr>
          <p:sp>
            <p:nvSpPr>
              <p:cNvPr id="160" name="Google Shape;1634;p43">
                <a:extLst>
                  <a:ext uri="{FF2B5EF4-FFF2-40B4-BE49-F238E27FC236}">
                    <a16:creationId xmlns:a16="http://schemas.microsoft.com/office/drawing/2014/main" id="{F392FC75-538B-47C6-B569-489F466A427B}"/>
                  </a:ext>
                </a:extLst>
              </p:cNvPr>
              <p:cNvSpPr/>
              <p:nvPr/>
            </p:nvSpPr>
            <p:spPr>
              <a:xfrm>
                <a:off x="4704500" y="934300"/>
                <a:ext cx="267600" cy="122600"/>
              </a:xfrm>
              <a:custGeom>
                <a:avLst/>
                <a:gdLst/>
                <a:ahLst/>
                <a:cxnLst/>
                <a:rect l="l" t="t" r="r" b="b"/>
                <a:pathLst>
                  <a:path w="10704" h="4904" extrusionOk="0">
                    <a:moveTo>
                      <a:pt x="7761" y="0"/>
                    </a:moveTo>
                    <a:cubicBezTo>
                      <a:pt x="6993" y="194"/>
                      <a:pt x="6208" y="291"/>
                      <a:pt x="5423" y="291"/>
                    </a:cubicBezTo>
                    <a:cubicBezTo>
                      <a:pt x="4661" y="291"/>
                      <a:pt x="3899" y="199"/>
                      <a:pt x="3152" y="15"/>
                    </a:cubicBezTo>
                    <a:lnTo>
                      <a:pt x="0" y="4248"/>
                    </a:lnTo>
                    <a:cubicBezTo>
                      <a:pt x="1790" y="4685"/>
                      <a:pt x="3617" y="4903"/>
                      <a:pt x="5444" y="4903"/>
                    </a:cubicBezTo>
                    <a:cubicBezTo>
                      <a:pt x="7209" y="4903"/>
                      <a:pt x="8974" y="4699"/>
                      <a:pt x="10703" y="4292"/>
                    </a:cubicBezTo>
                    <a:lnTo>
                      <a:pt x="776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35;p43">
                <a:extLst>
                  <a:ext uri="{FF2B5EF4-FFF2-40B4-BE49-F238E27FC236}">
                    <a16:creationId xmlns:a16="http://schemas.microsoft.com/office/drawing/2014/main" id="{89A50D86-FA83-43C1-A4F2-A218A7A4FF14}"/>
                  </a:ext>
                </a:extLst>
              </p:cNvPr>
              <p:cNvSpPr/>
              <p:nvPr/>
            </p:nvSpPr>
            <p:spPr>
              <a:xfrm>
                <a:off x="4703050" y="1040675"/>
                <a:ext cx="268875" cy="35550"/>
              </a:xfrm>
              <a:custGeom>
                <a:avLst/>
                <a:gdLst/>
                <a:ahLst/>
                <a:cxnLst/>
                <a:rect l="l" t="t" r="r" b="b"/>
                <a:pathLst>
                  <a:path w="10755" h="1422" extrusionOk="0">
                    <a:moveTo>
                      <a:pt x="29" y="1"/>
                    </a:moveTo>
                    <a:lnTo>
                      <a:pt x="1" y="772"/>
                    </a:lnTo>
                    <a:cubicBezTo>
                      <a:pt x="130" y="808"/>
                      <a:pt x="260" y="837"/>
                      <a:pt x="390" y="866"/>
                    </a:cubicBezTo>
                    <a:lnTo>
                      <a:pt x="513" y="895"/>
                    </a:lnTo>
                    <a:lnTo>
                      <a:pt x="787" y="953"/>
                    </a:lnTo>
                    <a:lnTo>
                      <a:pt x="859" y="967"/>
                    </a:lnTo>
                    <a:lnTo>
                      <a:pt x="938" y="981"/>
                    </a:lnTo>
                    <a:lnTo>
                      <a:pt x="1104" y="1017"/>
                    </a:lnTo>
                    <a:cubicBezTo>
                      <a:pt x="1162" y="1025"/>
                      <a:pt x="1219" y="1039"/>
                      <a:pt x="1277" y="1046"/>
                    </a:cubicBezTo>
                    <a:lnTo>
                      <a:pt x="1443" y="1075"/>
                    </a:lnTo>
                    <a:lnTo>
                      <a:pt x="1616" y="1111"/>
                    </a:lnTo>
                    <a:lnTo>
                      <a:pt x="1782" y="1133"/>
                    </a:lnTo>
                    <a:lnTo>
                      <a:pt x="1955" y="1162"/>
                    </a:lnTo>
                    <a:lnTo>
                      <a:pt x="2121" y="1191"/>
                    </a:lnTo>
                    <a:lnTo>
                      <a:pt x="2215" y="1205"/>
                    </a:lnTo>
                    <a:lnTo>
                      <a:pt x="2294" y="1212"/>
                    </a:lnTo>
                    <a:lnTo>
                      <a:pt x="2453" y="1234"/>
                    </a:lnTo>
                    <a:lnTo>
                      <a:pt x="2633" y="1256"/>
                    </a:lnTo>
                    <a:lnTo>
                      <a:pt x="2792" y="1277"/>
                    </a:lnTo>
                    <a:lnTo>
                      <a:pt x="2972" y="1299"/>
                    </a:lnTo>
                    <a:lnTo>
                      <a:pt x="3131" y="1313"/>
                    </a:lnTo>
                    <a:lnTo>
                      <a:pt x="3311" y="1328"/>
                    </a:lnTo>
                    <a:lnTo>
                      <a:pt x="3470" y="1342"/>
                    </a:lnTo>
                    <a:lnTo>
                      <a:pt x="3542" y="1349"/>
                    </a:lnTo>
                    <a:cubicBezTo>
                      <a:pt x="3578" y="1349"/>
                      <a:pt x="3614" y="1356"/>
                      <a:pt x="3650" y="1356"/>
                    </a:cubicBezTo>
                    <a:lnTo>
                      <a:pt x="3809" y="1371"/>
                    </a:lnTo>
                    <a:lnTo>
                      <a:pt x="3989" y="1385"/>
                    </a:lnTo>
                    <a:lnTo>
                      <a:pt x="4148" y="1393"/>
                    </a:lnTo>
                    <a:lnTo>
                      <a:pt x="4328" y="1400"/>
                    </a:lnTo>
                    <a:lnTo>
                      <a:pt x="4487" y="1407"/>
                    </a:lnTo>
                    <a:lnTo>
                      <a:pt x="4667" y="1414"/>
                    </a:lnTo>
                    <a:lnTo>
                      <a:pt x="4826" y="1421"/>
                    </a:lnTo>
                    <a:lnTo>
                      <a:pt x="6362" y="1421"/>
                    </a:lnTo>
                    <a:lnTo>
                      <a:pt x="6571" y="1407"/>
                    </a:lnTo>
                    <a:lnTo>
                      <a:pt x="6722" y="1400"/>
                    </a:lnTo>
                    <a:lnTo>
                      <a:pt x="6932" y="1393"/>
                    </a:lnTo>
                    <a:lnTo>
                      <a:pt x="7083" y="1378"/>
                    </a:lnTo>
                    <a:lnTo>
                      <a:pt x="7292" y="1364"/>
                    </a:lnTo>
                    <a:lnTo>
                      <a:pt x="7436" y="1349"/>
                    </a:lnTo>
                    <a:lnTo>
                      <a:pt x="7660" y="1335"/>
                    </a:lnTo>
                    <a:lnTo>
                      <a:pt x="7768" y="1320"/>
                    </a:lnTo>
                    <a:lnTo>
                      <a:pt x="7790" y="1320"/>
                    </a:lnTo>
                    <a:cubicBezTo>
                      <a:pt x="7927" y="1313"/>
                      <a:pt x="8057" y="1292"/>
                      <a:pt x="8187" y="1277"/>
                    </a:cubicBezTo>
                    <a:lnTo>
                      <a:pt x="8280" y="1270"/>
                    </a:lnTo>
                    <a:cubicBezTo>
                      <a:pt x="8381" y="1256"/>
                      <a:pt x="8490" y="1241"/>
                      <a:pt x="8590" y="1227"/>
                    </a:cubicBezTo>
                    <a:lnTo>
                      <a:pt x="8713" y="1212"/>
                    </a:lnTo>
                    <a:cubicBezTo>
                      <a:pt x="8821" y="1198"/>
                      <a:pt x="8922" y="1183"/>
                      <a:pt x="9023" y="1162"/>
                    </a:cubicBezTo>
                    <a:lnTo>
                      <a:pt x="9110" y="1155"/>
                    </a:lnTo>
                    <a:cubicBezTo>
                      <a:pt x="9240" y="1133"/>
                      <a:pt x="9369" y="1104"/>
                      <a:pt x="9499" y="1082"/>
                    </a:cubicBezTo>
                    <a:lnTo>
                      <a:pt x="9521" y="1082"/>
                    </a:lnTo>
                    <a:lnTo>
                      <a:pt x="9564" y="1075"/>
                    </a:lnTo>
                    <a:cubicBezTo>
                      <a:pt x="9752" y="1039"/>
                      <a:pt x="9939" y="1003"/>
                      <a:pt x="10120" y="967"/>
                    </a:cubicBezTo>
                    <a:lnTo>
                      <a:pt x="10156" y="960"/>
                    </a:lnTo>
                    <a:cubicBezTo>
                      <a:pt x="10350" y="917"/>
                      <a:pt x="10538" y="873"/>
                      <a:pt x="10725" y="830"/>
                    </a:cubicBezTo>
                    <a:lnTo>
                      <a:pt x="10754" y="51"/>
                    </a:lnTo>
                    <a:lnTo>
                      <a:pt x="10754" y="51"/>
                    </a:lnTo>
                    <a:cubicBezTo>
                      <a:pt x="10574" y="87"/>
                      <a:pt x="10379" y="123"/>
                      <a:pt x="10192" y="166"/>
                    </a:cubicBezTo>
                    <a:lnTo>
                      <a:pt x="10156" y="174"/>
                    </a:lnTo>
                    <a:cubicBezTo>
                      <a:pt x="9968" y="217"/>
                      <a:pt x="9781" y="253"/>
                      <a:pt x="9593" y="282"/>
                    </a:cubicBezTo>
                    <a:lnTo>
                      <a:pt x="9535" y="296"/>
                    </a:lnTo>
                    <a:cubicBezTo>
                      <a:pt x="9405" y="318"/>
                      <a:pt x="9276" y="340"/>
                      <a:pt x="9146" y="361"/>
                    </a:cubicBezTo>
                    <a:cubicBezTo>
                      <a:pt x="9117" y="368"/>
                      <a:pt x="9088" y="368"/>
                      <a:pt x="9059" y="376"/>
                    </a:cubicBezTo>
                    <a:lnTo>
                      <a:pt x="8749" y="419"/>
                    </a:lnTo>
                    <a:lnTo>
                      <a:pt x="8627" y="440"/>
                    </a:lnTo>
                    <a:lnTo>
                      <a:pt x="8309" y="477"/>
                    </a:lnTo>
                    <a:lnTo>
                      <a:pt x="8223" y="491"/>
                    </a:lnTo>
                    <a:cubicBezTo>
                      <a:pt x="8093" y="505"/>
                      <a:pt x="7956" y="520"/>
                      <a:pt x="7826" y="534"/>
                    </a:cubicBezTo>
                    <a:lnTo>
                      <a:pt x="7696" y="541"/>
                    </a:lnTo>
                    <a:lnTo>
                      <a:pt x="7473" y="563"/>
                    </a:lnTo>
                    <a:lnTo>
                      <a:pt x="7328" y="578"/>
                    </a:lnTo>
                    <a:lnTo>
                      <a:pt x="7112" y="592"/>
                    </a:lnTo>
                    <a:lnTo>
                      <a:pt x="6968" y="599"/>
                    </a:lnTo>
                    <a:lnTo>
                      <a:pt x="6751" y="614"/>
                    </a:lnTo>
                    <a:lnTo>
                      <a:pt x="6607" y="628"/>
                    </a:lnTo>
                    <a:lnTo>
                      <a:pt x="6391" y="635"/>
                    </a:lnTo>
                    <a:lnTo>
                      <a:pt x="6239" y="642"/>
                    </a:lnTo>
                    <a:lnTo>
                      <a:pt x="4696" y="642"/>
                    </a:lnTo>
                    <a:lnTo>
                      <a:pt x="4515" y="635"/>
                    </a:lnTo>
                    <a:lnTo>
                      <a:pt x="4357" y="628"/>
                    </a:lnTo>
                    <a:lnTo>
                      <a:pt x="4176" y="614"/>
                    </a:lnTo>
                    <a:lnTo>
                      <a:pt x="4018" y="606"/>
                    </a:lnTo>
                    <a:lnTo>
                      <a:pt x="3838" y="592"/>
                    </a:lnTo>
                    <a:lnTo>
                      <a:pt x="3679" y="585"/>
                    </a:lnTo>
                    <a:lnTo>
                      <a:pt x="3499" y="570"/>
                    </a:lnTo>
                    <a:lnTo>
                      <a:pt x="3340" y="556"/>
                    </a:lnTo>
                    <a:lnTo>
                      <a:pt x="3160" y="534"/>
                    </a:lnTo>
                    <a:lnTo>
                      <a:pt x="3001" y="520"/>
                    </a:lnTo>
                    <a:lnTo>
                      <a:pt x="2821" y="498"/>
                    </a:lnTo>
                    <a:lnTo>
                      <a:pt x="2662" y="484"/>
                    </a:lnTo>
                    <a:lnTo>
                      <a:pt x="2482" y="462"/>
                    </a:lnTo>
                    <a:lnTo>
                      <a:pt x="2323" y="440"/>
                    </a:lnTo>
                    <a:lnTo>
                      <a:pt x="2150" y="412"/>
                    </a:lnTo>
                    <a:lnTo>
                      <a:pt x="1977" y="390"/>
                    </a:lnTo>
                    <a:lnTo>
                      <a:pt x="1811" y="361"/>
                    </a:lnTo>
                    <a:lnTo>
                      <a:pt x="1638" y="332"/>
                    </a:lnTo>
                    <a:lnTo>
                      <a:pt x="1472" y="303"/>
                    </a:lnTo>
                    <a:lnTo>
                      <a:pt x="1299" y="275"/>
                    </a:lnTo>
                    <a:lnTo>
                      <a:pt x="1133" y="239"/>
                    </a:lnTo>
                    <a:lnTo>
                      <a:pt x="960" y="210"/>
                    </a:lnTo>
                    <a:lnTo>
                      <a:pt x="816" y="174"/>
                    </a:lnTo>
                    <a:lnTo>
                      <a:pt x="541" y="116"/>
                    </a:lnTo>
                    <a:lnTo>
                      <a:pt x="419" y="87"/>
                    </a:lnTo>
                    <a:cubicBezTo>
                      <a:pt x="289" y="58"/>
                      <a:pt x="159" y="29"/>
                      <a:pt x="29"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TABLA DE CONTENIDO</a:t>
            </a:r>
            <a:endParaRPr dirty="0"/>
          </a:p>
        </p:txBody>
      </p:sp>
      <p:sp>
        <p:nvSpPr>
          <p:cNvPr id="215" name="Google Shape;215;p21"/>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En que se basa nuestro proyecto</a:t>
            </a:r>
            <a:endParaRPr dirty="0">
              <a:solidFill>
                <a:schemeClr val="accent1"/>
              </a:solidFill>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Metodología de nuestro proyecto</a:t>
            </a:r>
            <a:endParaRPr dirty="0">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9" name="Google Shape;219;p21"/>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solidFill>
                  <a:schemeClr val="accent1"/>
                </a:solidFill>
              </a:rPr>
              <a:t>Opiniones de cada miembro de nuestro equipo</a:t>
            </a:r>
            <a:endParaRPr dirty="0">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solidFill>
                  <a:schemeClr val="accent1"/>
                </a:solidFill>
              </a:rPr>
              <a:t>Nuestra app de servicio de comida</a:t>
            </a:r>
            <a:endParaRPr dirty="0">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3" name="Google Shape;223;p21"/>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dirty="0">
                <a:solidFill>
                  <a:schemeClr val="accent1"/>
                </a:solidFill>
              </a:rPr>
              <a:t>Vista general del proyecto</a:t>
            </a:r>
            <a:endParaRPr dirty="0">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5" name="Google Shape;225;p21"/>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dirty="0">
                <a:solidFill>
                  <a:schemeClr val="accent1"/>
                </a:solidFill>
              </a:rPr>
              <a:t>Nuestros objetivos</a:t>
            </a:r>
            <a:endParaRPr dirty="0">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¿En que consiste nuestro proyecto?</a:t>
            </a:r>
            <a:endParaRPr dirty="0"/>
          </a:p>
        </p:txBody>
      </p:sp>
      <p:sp>
        <p:nvSpPr>
          <p:cNvPr id="228" name="Google Shape;228;p21"/>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Vista general del proyecto</a:t>
            </a:r>
            <a:endParaRPr dirty="0"/>
          </a:p>
        </p:txBody>
      </p:sp>
      <p:sp>
        <p:nvSpPr>
          <p:cNvPr id="229" name="Google Shape;229;p21"/>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Objetivos</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dirty="0"/>
              <a:t>Descripción de clases</a:t>
            </a:r>
            <a:endParaRPr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Etapas de nuestro proyecto</a:t>
            </a:r>
            <a:endParaRPr dirty="0"/>
          </a:p>
        </p:txBody>
      </p:sp>
      <p:sp>
        <p:nvSpPr>
          <p:cNvPr id="232" name="Google Shape;232;p21"/>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Nuestro Equipo </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COMEGRAM</a:t>
            </a:r>
            <a:endParaRPr sz="3000" dirty="0"/>
          </a:p>
        </p:txBody>
      </p:sp>
      <p:sp>
        <p:nvSpPr>
          <p:cNvPr id="259" name="Google Shape;259;p22"/>
          <p:cNvSpPr txBox="1">
            <a:spLocks noGrp="1"/>
          </p:cNvSpPr>
          <p:nvPr>
            <p:ph type="subTitle" idx="1"/>
          </p:nvPr>
        </p:nvSpPr>
        <p:spPr>
          <a:xfrm>
            <a:off x="4893700" y="2571750"/>
            <a:ext cx="3457500" cy="1595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1" dirty="0"/>
              <a:t>-¿Qué es?</a:t>
            </a:r>
          </a:p>
          <a:p>
            <a:pPr marL="0" lvl="0" indent="0" algn="l" rtl="0">
              <a:spcBef>
                <a:spcPts val="0"/>
              </a:spcBef>
              <a:spcAft>
                <a:spcPts val="0"/>
              </a:spcAft>
              <a:buNone/>
            </a:pPr>
            <a:endParaRPr lang="es-ES" dirty="0"/>
          </a:p>
          <a:p>
            <a:pPr marL="0" lvl="0" indent="0" algn="l" rtl="0">
              <a:spcBef>
                <a:spcPts val="0"/>
              </a:spcBef>
              <a:spcAft>
                <a:spcPts val="0"/>
              </a:spcAft>
              <a:buNone/>
            </a:pPr>
            <a:endParaRPr lang="es-ES" dirty="0"/>
          </a:p>
          <a:p>
            <a:pPr marL="0" lvl="0" indent="0" algn="l" rtl="0">
              <a:spcBef>
                <a:spcPts val="0"/>
              </a:spcBef>
              <a:spcAft>
                <a:spcPts val="0"/>
              </a:spcAft>
              <a:buNone/>
            </a:pPr>
            <a:r>
              <a:rPr lang="es-ES" b="1" dirty="0"/>
              <a:t>-¿Qué queremos conseguir?</a:t>
            </a:r>
            <a:endParaRPr b="1"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1026" name="Picture 2" descr="Medidas extraordinarias de Uber Eats | Uber Blog">
            <a:extLst>
              <a:ext uri="{FF2B5EF4-FFF2-40B4-BE49-F238E27FC236}">
                <a16:creationId xmlns:a16="http://schemas.microsoft.com/office/drawing/2014/main" id="{9FAADAA0-4805-49E0-BF5E-019FCDCDB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29" y="1041990"/>
            <a:ext cx="4158048" cy="2746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30" name="Google Shape;234;p21">
            <a:extLst>
              <a:ext uri="{FF2B5EF4-FFF2-40B4-BE49-F238E27FC236}">
                <a16:creationId xmlns:a16="http://schemas.microsoft.com/office/drawing/2014/main" id="{F5AB8CB2-213D-406B-B03A-C8F0FD70BC84}"/>
              </a:ext>
            </a:extLst>
          </p:cNvPr>
          <p:cNvGrpSpPr/>
          <p:nvPr/>
        </p:nvGrpSpPr>
        <p:grpSpPr>
          <a:xfrm>
            <a:off x="7195384" y="1834417"/>
            <a:ext cx="428915" cy="426116"/>
            <a:chOff x="6226275" y="3911538"/>
            <a:chExt cx="900325" cy="894450"/>
          </a:xfrm>
        </p:grpSpPr>
        <p:sp>
          <p:nvSpPr>
            <p:cNvPr id="31" name="Google Shape;235;p21">
              <a:extLst>
                <a:ext uri="{FF2B5EF4-FFF2-40B4-BE49-F238E27FC236}">
                  <a16:creationId xmlns:a16="http://schemas.microsoft.com/office/drawing/2014/main" id="{8BEBED7F-4C58-474B-A508-5036C0421764}"/>
                </a:ext>
              </a:extLst>
            </p:cNvPr>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p21">
              <a:extLst>
                <a:ext uri="{FF2B5EF4-FFF2-40B4-BE49-F238E27FC236}">
                  <a16:creationId xmlns:a16="http://schemas.microsoft.com/office/drawing/2014/main" id="{7D8F2C10-9C8E-40AE-A2E0-D76ED31A61A2}"/>
                </a:ext>
              </a:extLst>
            </p:cNvPr>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7;p21">
              <a:extLst>
                <a:ext uri="{FF2B5EF4-FFF2-40B4-BE49-F238E27FC236}">
                  <a16:creationId xmlns:a16="http://schemas.microsoft.com/office/drawing/2014/main" id="{E33E9875-4CC9-4C01-A319-186D7241F4C1}"/>
                </a:ext>
              </a:extLst>
            </p:cNvPr>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8;p21">
              <a:extLst>
                <a:ext uri="{FF2B5EF4-FFF2-40B4-BE49-F238E27FC236}">
                  <a16:creationId xmlns:a16="http://schemas.microsoft.com/office/drawing/2014/main" id="{C3EFD10B-CDA1-4C12-B681-2A181C7CF51B}"/>
                </a:ext>
              </a:extLst>
            </p:cNvPr>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9;p21">
              <a:extLst>
                <a:ext uri="{FF2B5EF4-FFF2-40B4-BE49-F238E27FC236}">
                  <a16:creationId xmlns:a16="http://schemas.microsoft.com/office/drawing/2014/main" id="{214B8381-1DE3-4D6F-9F44-0B2973F89201}"/>
                </a:ext>
              </a:extLst>
            </p:cNvPr>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p21">
              <a:extLst>
                <a:ext uri="{FF2B5EF4-FFF2-40B4-BE49-F238E27FC236}">
                  <a16:creationId xmlns:a16="http://schemas.microsoft.com/office/drawing/2014/main" id="{0118596E-5FE0-4CB5-81E3-686178928C4E}"/>
                </a:ext>
              </a:extLst>
            </p:cNvPr>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1;p21">
              <a:extLst>
                <a:ext uri="{FF2B5EF4-FFF2-40B4-BE49-F238E27FC236}">
                  <a16:creationId xmlns:a16="http://schemas.microsoft.com/office/drawing/2014/main" id="{576DD772-253C-42CF-ADB0-02729D31E198}"/>
                </a:ext>
              </a:extLst>
            </p:cNvPr>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p21">
              <a:extLst>
                <a:ext uri="{FF2B5EF4-FFF2-40B4-BE49-F238E27FC236}">
                  <a16:creationId xmlns:a16="http://schemas.microsoft.com/office/drawing/2014/main" id="{BEF01E5E-233F-4B39-A14A-65ED59F68C49}"/>
                </a:ext>
              </a:extLst>
            </p:cNvPr>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7284;p50">
            <a:extLst>
              <a:ext uri="{FF2B5EF4-FFF2-40B4-BE49-F238E27FC236}">
                <a16:creationId xmlns:a16="http://schemas.microsoft.com/office/drawing/2014/main" id="{5F521E64-4783-47FC-A6CB-B4B41FF8591E}"/>
              </a:ext>
            </a:extLst>
          </p:cNvPr>
          <p:cNvSpPr/>
          <p:nvPr/>
        </p:nvSpPr>
        <p:spPr>
          <a:xfrm>
            <a:off x="5704229" y="2570340"/>
            <a:ext cx="334031" cy="334002"/>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67;p46">
            <a:extLst>
              <a:ext uri="{FF2B5EF4-FFF2-40B4-BE49-F238E27FC236}">
                <a16:creationId xmlns:a16="http://schemas.microsoft.com/office/drawing/2014/main" id="{588479C2-B5A8-4660-BC84-8B30951CD52B}"/>
              </a:ext>
            </a:extLst>
          </p:cNvPr>
          <p:cNvSpPr/>
          <p:nvPr/>
        </p:nvSpPr>
        <p:spPr>
          <a:xfrm>
            <a:off x="6844604" y="3091762"/>
            <a:ext cx="349421" cy="34768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EN QUE HEMOS TRABAJADO</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SEGURIDAD EN NUESTROS CLIENTES</a:t>
            </a:r>
            <a:endParaRPr dirty="0"/>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TODO TIPO DE PRODUCTOS EN EL MENOR TIEMPO </a:t>
            </a:r>
            <a:endParaRPr dirty="0"/>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ACCESIBLE A TODO TIPO DE PÚBLICOS</a:t>
            </a:r>
            <a:endParaRPr dirty="0"/>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PRIVACIDAD</a:t>
            </a:r>
            <a:endParaRPr dirty="0"/>
          </a:p>
        </p:txBody>
      </p:sp>
      <p:sp>
        <p:nvSpPr>
          <p:cNvPr id="276" name="Google Shape;276;p23"/>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RÁPIDA Y EFICAZ</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ACCESIBLE</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SOBRE EL PROYECTO</a:t>
            </a:r>
            <a:endParaRPr dirty="0">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a:solidFill>
                  <a:srgbClr val="FFFFFF"/>
                </a:solidFill>
              </a:rPr>
              <a:t>-DIAGRAMA DE CLASES</a:t>
            </a:r>
          </a:p>
          <a:p>
            <a:pPr marL="0" lvl="0" indent="0" algn="l" rtl="0">
              <a:spcBef>
                <a:spcPts val="0"/>
              </a:spcBef>
              <a:spcAft>
                <a:spcPts val="0"/>
              </a:spcAft>
              <a:buNone/>
            </a:pPr>
            <a:endParaRPr lang="es" b="1" dirty="0"/>
          </a:p>
          <a:p>
            <a:pPr marL="0" lvl="0" indent="0" algn="l" rtl="0">
              <a:spcBef>
                <a:spcPts val="0"/>
              </a:spcBef>
              <a:spcAft>
                <a:spcPts val="0"/>
              </a:spcAft>
              <a:buNone/>
            </a:pPr>
            <a:endParaRPr lang="es" b="1" dirty="0">
              <a:solidFill>
                <a:srgbClr val="FFFFFF"/>
              </a:solidFill>
            </a:endParaRPr>
          </a:p>
          <a:p>
            <a:pPr marL="0" lvl="0" indent="0" algn="l" rtl="0">
              <a:spcBef>
                <a:spcPts val="0"/>
              </a:spcBef>
              <a:spcAft>
                <a:spcPts val="0"/>
              </a:spcAft>
              <a:buNone/>
            </a:pPr>
            <a:endParaRPr lang="es" b="1" dirty="0"/>
          </a:p>
          <a:p>
            <a:pPr marL="0" lvl="0" indent="0" algn="l" rtl="0">
              <a:spcBef>
                <a:spcPts val="0"/>
              </a:spcBef>
              <a:spcAft>
                <a:spcPts val="0"/>
              </a:spcAft>
              <a:buNone/>
            </a:pPr>
            <a:endParaRPr lang="es" b="1" dirty="0">
              <a:solidFill>
                <a:srgbClr val="FFFFFF"/>
              </a:solidFill>
            </a:endParaRPr>
          </a:p>
          <a:p>
            <a:pPr marL="0" lvl="0" indent="0" algn="l" rtl="0">
              <a:spcBef>
                <a:spcPts val="0"/>
              </a:spcBef>
              <a:spcAft>
                <a:spcPts val="0"/>
              </a:spcAft>
              <a:buNone/>
            </a:pPr>
            <a:r>
              <a:rPr lang="es" b="1" dirty="0"/>
              <a:t>-ETAPAS DEL PROYECTO</a:t>
            </a:r>
            <a:endParaRPr b="1"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9523;p55">
            <a:extLst>
              <a:ext uri="{FF2B5EF4-FFF2-40B4-BE49-F238E27FC236}">
                <a16:creationId xmlns:a16="http://schemas.microsoft.com/office/drawing/2014/main" id="{7FE7A990-8C83-4FB7-BE56-81CECB86D26E}"/>
              </a:ext>
            </a:extLst>
          </p:cNvPr>
          <p:cNvGrpSpPr/>
          <p:nvPr/>
        </p:nvGrpSpPr>
        <p:grpSpPr>
          <a:xfrm>
            <a:off x="6740626" y="2492934"/>
            <a:ext cx="692990" cy="689315"/>
            <a:chOff x="6168925" y="3936925"/>
            <a:chExt cx="296950" cy="295375"/>
          </a:xfrm>
        </p:grpSpPr>
        <p:sp>
          <p:nvSpPr>
            <p:cNvPr id="80" name="Google Shape;9524;p55">
              <a:extLst>
                <a:ext uri="{FF2B5EF4-FFF2-40B4-BE49-F238E27FC236}">
                  <a16:creationId xmlns:a16="http://schemas.microsoft.com/office/drawing/2014/main" id="{E17A8E98-02DA-4583-8905-C6F5B1CB953A}"/>
                </a:ext>
              </a:extLst>
            </p:cNvPr>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525;p55">
              <a:extLst>
                <a:ext uri="{FF2B5EF4-FFF2-40B4-BE49-F238E27FC236}">
                  <a16:creationId xmlns:a16="http://schemas.microsoft.com/office/drawing/2014/main" id="{4CEFB849-B90E-4330-8B51-EB3FD2791061}"/>
                </a:ext>
              </a:extLst>
            </p:cNvPr>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26;p55">
              <a:extLst>
                <a:ext uri="{FF2B5EF4-FFF2-40B4-BE49-F238E27FC236}">
                  <a16:creationId xmlns:a16="http://schemas.microsoft.com/office/drawing/2014/main" id="{90A1DDDE-3BB6-43F2-83CD-D98925DC8EE9}"/>
                </a:ext>
              </a:extLst>
            </p:cNvPr>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527;p55">
              <a:extLst>
                <a:ext uri="{FF2B5EF4-FFF2-40B4-BE49-F238E27FC236}">
                  <a16:creationId xmlns:a16="http://schemas.microsoft.com/office/drawing/2014/main" id="{BBEA6EF3-ECD1-4279-8AAF-A9EAA43D03A9}"/>
                </a:ext>
              </a:extLst>
            </p:cNvPr>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528;p55">
              <a:extLst>
                <a:ext uri="{FF2B5EF4-FFF2-40B4-BE49-F238E27FC236}">
                  <a16:creationId xmlns:a16="http://schemas.microsoft.com/office/drawing/2014/main" id="{8B151A57-8B3C-48F7-9FBB-1888FD6C3A18}"/>
                </a:ext>
              </a:extLst>
            </p:cNvPr>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529;p55">
              <a:extLst>
                <a:ext uri="{FF2B5EF4-FFF2-40B4-BE49-F238E27FC236}">
                  <a16:creationId xmlns:a16="http://schemas.microsoft.com/office/drawing/2014/main" id="{09D803D6-4170-4201-8852-AD081B64F4D0}"/>
                </a:ext>
              </a:extLst>
            </p:cNvPr>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620;p55">
            <a:extLst>
              <a:ext uri="{FF2B5EF4-FFF2-40B4-BE49-F238E27FC236}">
                <a16:creationId xmlns:a16="http://schemas.microsoft.com/office/drawing/2014/main" id="{3F4705E7-AF20-427B-BE0F-4CB51756C86A}"/>
              </a:ext>
            </a:extLst>
          </p:cNvPr>
          <p:cNvGrpSpPr/>
          <p:nvPr/>
        </p:nvGrpSpPr>
        <p:grpSpPr>
          <a:xfrm>
            <a:off x="6728107" y="3425816"/>
            <a:ext cx="767972" cy="765902"/>
            <a:chOff x="3859600" y="3591950"/>
            <a:chExt cx="296975" cy="296175"/>
          </a:xfrm>
        </p:grpSpPr>
        <p:sp>
          <p:nvSpPr>
            <p:cNvPr id="91" name="Google Shape;9621;p55">
              <a:extLst>
                <a:ext uri="{FF2B5EF4-FFF2-40B4-BE49-F238E27FC236}">
                  <a16:creationId xmlns:a16="http://schemas.microsoft.com/office/drawing/2014/main" id="{B672CB0D-F33F-461A-9501-FBFE55109A85}"/>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622;p55">
              <a:extLst>
                <a:ext uri="{FF2B5EF4-FFF2-40B4-BE49-F238E27FC236}">
                  <a16:creationId xmlns:a16="http://schemas.microsoft.com/office/drawing/2014/main" id="{F52960EC-250D-4EC5-B348-637387968512}"/>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623;p55">
              <a:extLst>
                <a:ext uri="{FF2B5EF4-FFF2-40B4-BE49-F238E27FC236}">
                  <a16:creationId xmlns:a16="http://schemas.microsoft.com/office/drawing/2014/main" id="{60AEEBDF-1F3D-4B3E-A45C-D58890AAF52C}"/>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074" name="Picture 2">
            <a:extLst>
              <a:ext uri="{FF2B5EF4-FFF2-40B4-BE49-F238E27FC236}">
                <a16:creationId xmlns:a16="http://schemas.microsoft.com/office/drawing/2014/main" id="{D3168200-2DFD-4085-A2D6-A101B5FB8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96" y="176933"/>
            <a:ext cx="7114966" cy="464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NUESTROS OBJETIVOS</a:t>
            </a:r>
            <a:endParaRPr dirty="0"/>
          </a:p>
        </p:txBody>
      </p:sp>
      <p:sp>
        <p:nvSpPr>
          <p:cNvPr id="562" name="Google Shape;562;p28"/>
          <p:cNvSpPr txBox="1">
            <a:spLocks noGrp="1"/>
          </p:cNvSpPr>
          <p:nvPr>
            <p:ph type="subTitle" idx="3"/>
          </p:nvPr>
        </p:nvSpPr>
        <p:spPr>
          <a:xfrm>
            <a:off x="1313079" y="1451468"/>
            <a:ext cx="3877113"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CONSEGUIR QUE NUESTRA APP SEA ACCESIBLE A LA MANO DE CUALQUIER PERSONA, EN OTRAS PALABRAS, DE FÁCIL USO.</a:t>
            </a:r>
            <a:endParaRPr b="1" dirty="0"/>
          </a:p>
        </p:txBody>
      </p:sp>
      <p:cxnSp>
        <p:nvCxnSpPr>
          <p:cNvPr id="596" name="Google Shape;59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233;p21">
            <a:extLst>
              <a:ext uri="{FF2B5EF4-FFF2-40B4-BE49-F238E27FC236}">
                <a16:creationId xmlns:a16="http://schemas.microsoft.com/office/drawing/2014/main" id="{63447AE2-07B7-4FA4-A3F9-1E7C3B925E39}"/>
              </a:ext>
            </a:extLst>
          </p:cNvPr>
          <p:cNvSpPr/>
          <p:nvPr/>
        </p:nvSpPr>
        <p:spPr>
          <a:xfrm>
            <a:off x="669720" y="1374254"/>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3;p21">
            <a:extLst>
              <a:ext uri="{FF2B5EF4-FFF2-40B4-BE49-F238E27FC236}">
                <a16:creationId xmlns:a16="http://schemas.microsoft.com/office/drawing/2014/main" id="{025581C3-95F5-47C3-807D-8773C286F282}"/>
              </a:ext>
            </a:extLst>
          </p:cNvPr>
          <p:cNvSpPr/>
          <p:nvPr/>
        </p:nvSpPr>
        <p:spPr>
          <a:xfrm>
            <a:off x="678284" y="2163651"/>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3;p21">
            <a:extLst>
              <a:ext uri="{FF2B5EF4-FFF2-40B4-BE49-F238E27FC236}">
                <a16:creationId xmlns:a16="http://schemas.microsoft.com/office/drawing/2014/main" id="{581638EC-7C9D-4A93-A989-8AE9F8DDA7CD}"/>
              </a:ext>
            </a:extLst>
          </p:cNvPr>
          <p:cNvSpPr/>
          <p:nvPr/>
        </p:nvSpPr>
        <p:spPr>
          <a:xfrm>
            <a:off x="676574" y="3014693"/>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3;p21">
            <a:extLst>
              <a:ext uri="{FF2B5EF4-FFF2-40B4-BE49-F238E27FC236}">
                <a16:creationId xmlns:a16="http://schemas.microsoft.com/office/drawing/2014/main" id="{2037BBE3-1D71-47FF-A264-439D8563B4AD}"/>
              </a:ext>
            </a:extLst>
          </p:cNvPr>
          <p:cNvSpPr/>
          <p:nvPr/>
        </p:nvSpPr>
        <p:spPr>
          <a:xfrm>
            <a:off x="676572" y="3826347"/>
            <a:ext cx="624824" cy="60660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2;p28">
            <a:extLst>
              <a:ext uri="{FF2B5EF4-FFF2-40B4-BE49-F238E27FC236}">
                <a16:creationId xmlns:a16="http://schemas.microsoft.com/office/drawing/2014/main" id="{393E7086-8CF8-4AC6-909A-B069E6D0AB84}"/>
              </a:ext>
            </a:extLst>
          </p:cNvPr>
          <p:cNvSpPr txBox="1">
            <a:spLocks/>
          </p:cNvSpPr>
          <p:nvPr/>
        </p:nvSpPr>
        <p:spPr>
          <a:xfrm>
            <a:off x="1313079" y="2215701"/>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b="1" dirty="0"/>
              <a:t>DAR FACILIDAD Y SOBRE TODO SEGURIDAD A NUESTROS CLIENTES A LA HORA DE DEPOSITAR SU CONFIANZA EN NOSOTROS</a:t>
            </a:r>
          </a:p>
        </p:txBody>
      </p:sp>
      <p:sp>
        <p:nvSpPr>
          <p:cNvPr id="55" name="Google Shape;562;p28">
            <a:extLst>
              <a:ext uri="{FF2B5EF4-FFF2-40B4-BE49-F238E27FC236}">
                <a16:creationId xmlns:a16="http://schemas.microsoft.com/office/drawing/2014/main" id="{5E0031CE-172E-4124-A4DE-E77FAC66E1BE}"/>
              </a:ext>
            </a:extLst>
          </p:cNvPr>
          <p:cNvSpPr txBox="1">
            <a:spLocks/>
          </p:cNvSpPr>
          <p:nvPr/>
        </p:nvSpPr>
        <p:spPr>
          <a:xfrm>
            <a:off x="1403834" y="3118793"/>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CONSEGUIR UN ENVIO RAPIDO, CON EL MENOR TIEMPO DE ESPERA POSIBLE</a:t>
            </a:r>
          </a:p>
        </p:txBody>
      </p:sp>
      <p:sp>
        <p:nvSpPr>
          <p:cNvPr id="56" name="Google Shape;562;p28">
            <a:extLst>
              <a:ext uri="{FF2B5EF4-FFF2-40B4-BE49-F238E27FC236}">
                <a16:creationId xmlns:a16="http://schemas.microsoft.com/office/drawing/2014/main" id="{F990D9E3-464D-408C-A386-CFB072231DD6}"/>
              </a:ext>
            </a:extLst>
          </p:cNvPr>
          <p:cNvSpPr txBox="1">
            <a:spLocks/>
          </p:cNvSpPr>
          <p:nvPr/>
        </p:nvSpPr>
        <p:spPr>
          <a:xfrm>
            <a:off x="1484315" y="3951800"/>
            <a:ext cx="3877113"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CONSEGUIR UNA ESTRUCTURA DE DATOS ASEQUIBLE, PARA QUE EL ACCESO DE NUESTROS CLIENTES ASI COMO LOS PRODUCTOS SEA DE MAYOR FACILIDAD</a:t>
            </a:r>
          </a:p>
        </p:txBody>
      </p:sp>
      <p:grpSp>
        <p:nvGrpSpPr>
          <p:cNvPr id="61" name="Google Shape;4814;p45">
            <a:extLst>
              <a:ext uri="{FF2B5EF4-FFF2-40B4-BE49-F238E27FC236}">
                <a16:creationId xmlns:a16="http://schemas.microsoft.com/office/drawing/2014/main" id="{C06C0BEA-E7C3-450D-8694-57C592B415DA}"/>
              </a:ext>
            </a:extLst>
          </p:cNvPr>
          <p:cNvGrpSpPr/>
          <p:nvPr/>
        </p:nvGrpSpPr>
        <p:grpSpPr>
          <a:xfrm>
            <a:off x="6668757" y="1420690"/>
            <a:ext cx="1306050" cy="1297511"/>
            <a:chOff x="3863900" y="4993625"/>
            <a:chExt cx="482050" cy="478900"/>
          </a:xfrm>
        </p:grpSpPr>
        <p:sp>
          <p:nvSpPr>
            <p:cNvPr id="62" name="Google Shape;4815;p45">
              <a:extLst>
                <a:ext uri="{FF2B5EF4-FFF2-40B4-BE49-F238E27FC236}">
                  <a16:creationId xmlns:a16="http://schemas.microsoft.com/office/drawing/2014/main" id="{2DB9032A-6589-4D30-8760-EC8F3B4EFBA9}"/>
                </a:ext>
              </a:extLst>
            </p:cNvPr>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4816;p45">
              <a:extLst>
                <a:ext uri="{FF2B5EF4-FFF2-40B4-BE49-F238E27FC236}">
                  <a16:creationId xmlns:a16="http://schemas.microsoft.com/office/drawing/2014/main" id="{A079CDDD-88DF-4067-9C82-EDE3BEB5D481}"/>
                </a:ext>
              </a:extLst>
            </p:cNvPr>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4817;p45">
              <a:extLst>
                <a:ext uri="{FF2B5EF4-FFF2-40B4-BE49-F238E27FC236}">
                  <a16:creationId xmlns:a16="http://schemas.microsoft.com/office/drawing/2014/main" id="{E5349E96-1661-4D23-8A63-F47EFF4F6BB2}"/>
                </a:ext>
              </a:extLst>
            </p:cNvPr>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4818;p45">
              <a:extLst>
                <a:ext uri="{FF2B5EF4-FFF2-40B4-BE49-F238E27FC236}">
                  <a16:creationId xmlns:a16="http://schemas.microsoft.com/office/drawing/2014/main" id="{EA33A8BA-15A8-4DD9-901F-DB3DD9F55F5C}"/>
                </a:ext>
              </a:extLst>
            </p:cNvPr>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6" name="Google Shape;5369;p46">
            <a:extLst>
              <a:ext uri="{FF2B5EF4-FFF2-40B4-BE49-F238E27FC236}">
                <a16:creationId xmlns:a16="http://schemas.microsoft.com/office/drawing/2014/main" id="{7849928C-BE7E-4B5B-92CE-E098973B46A0}"/>
              </a:ext>
            </a:extLst>
          </p:cNvPr>
          <p:cNvSpPr/>
          <p:nvPr/>
        </p:nvSpPr>
        <p:spPr>
          <a:xfrm>
            <a:off x="6577749" y="3226485"/>
            <a:ext cx="1535886" cy="1199723"/>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REPARTO DE CLASES</a:t>
            </a:r>
            <a:endParaRPr dirty="0"/>
          </a:p>
        </p:txBody>
      </p:sp>
      <p:sp>
        <p:nvSpPr>
          <p:cNvPr id="602" name="Google Shape;602;p29"/>
          <p:cNvSpPr txBox="1">
            <a:spLocks noGrp="1"/>
          </p:cNvSpPr>
          <p:nvPr>
            <p:ph type="title" idx="4294967295"/>
          </p:nvPr>
        </p:nvSpPr>
        <p:spPr>
          <a:xfrm>
            <a:off x="1053750" y="1547550"/>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3</a:t>
            </a:r>
            <a:r>
              <a:rPr lang="es" dirty="0">
                <a:solidFill>
                  <a:srgbClr val="FFFFFF"/>
                </a:solidFill>
              </a:rPr>
              <a:t>0%</a:t>
            </a:r>
            <a:endParaRPr dirty="0">
              <a:solidFill>
                <a:srgbClr val="FFFFFF"/>
              </a:solidFill>
            </a:endParaRPr>
          </a:p>
        </p:txBody>
      </p:sp>
      <p:sp>
        <p:nvSpPr>
          <p:cNvPr id="603" name="Google Shape;603;p29"/>
          <p:cNvSpPr txBox="1">
            <a:spLocks noGrp="1"/>
          </p:cNvSpPr>
          <p:nvPr>
            <p:ph type="title" idx="4294967295"/>
          </p:nvPr>
        </p:nvSpPr>
        <p:spPr>
          <a:xfrm>
            <a:off x="1053750" y="3079638"/>
            <a:ext cx="11769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FFFFF"/>
                </a:solidFill>
              </a:rPr>
              <a:t>10%</a:t>
            </a:r>
            <a:endParaRPr dirty="0">
              <a:solidFill>
                <a:srgbClr val="FFFFFF"/>
              </a:solidFill>
            </a:endParaRPr>
          </a:p>
        </p:txBody>
      </p:sp>
      <p:sp>
        <p:nvSpPr>
          <p:cNvPr id="604" name="Google Shape;604;p29"/>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rPr>
              <a:t>LUNCH</a:t>
            </a:r>
            <a:endParaRPr sz="1200" dirty="0">
              <a:solidFill>
                <a:schemeClr val="accent1"/>
              </a:solidFill>
            </a:endParaRPr>
          </a:p>
        </p:txBody>
      </p:sp>
      <p:sp>
        <p:nvSpPr>
          <p:cNvPr id="605" name="Google Shape;605;p29"/>
          <p:cNvSpPr txBox="1">
            <a:spLocks noGrp="1"/>
          </p:cNvSpPr>
          <p:nvPr>
            <p:ph type="title" idx="4294967295"/>
          </p:nvPr>
        </p:nvSpPr>
        <p:spPr>
          <a:xfrm>
            <a:off x="6824075" y="1547550"/>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3</a:t>
            </a:r>
            <a:r>
              <a:rPr lang="es" dirty="0">
                <a:solidFill>
                  <a:srgbClr val="FFFFFF"/>
                </a:solidFill>
              </a:rPr>
              <a:t>0%</a:t>
            </a:r>
            <a:endParaRPr dirty="0">
              <a:solidFill>
                <a:srgbClr val="FFFFFF"/>
              </a:solidFill>
            </a:endParaRPr>
          </a:p>
        </p:txBody>
      </p:sp>
      <p:sp>
        <p:nvSpPr>
          <p:cNvPr id="606" name="Google Shape;606;p29"/>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solidFill>
                  <a:schemeClr val="accent1"/>
                </a:solidFill>
              </a:rPr>
              <a:t>ORDENES</a:t>
            </a:r>
            <a:endParaRPr sz="1200" dirty="0">
              <a:solidFill>
                <a:schemeClr val="accent1"/>
              </a:solidFill>
            </a:endParaRPr>
          </a:p>
        </p:txBody>
      </p:sp>
      <p:sp>
        <p:nvSpPr>
          <p:cNvPr id="607" name="Google Shape;607;p29"/>
          <p:cNvSpPr txBox="1">
            <a:spLocks noGrp="1"/>
          </p:cNvSpPr>
          <p:nvPr>
            <p:ph type="title" idx="4294967295"/>
          </p:nvPr>
        </p:nvSpPr>
        <p:spPr>
          <a:xfrm>
            <a:off x="6824075" y="3079638"/>
            <a:ext cx="11769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rPr>
              <a:t>30%</a:t>
            </a:r>
            <a:endParaRPr>
              <a:solidFill>
                <a:srgbClr val="FFFFFF"/>
              </a:solidFill>
            </a:endParaRPr>
          </a:p>
        </p:txBody>
      </p:sp>
      <p:sp>
        <p:nvSpPr>
          <p:cNvPr id="608" name="Google Shape;608;p29"/>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accent1"/>
                </a:solidFill>
              </a:rPr>
              <a:t>PRODUCTOS</a:t>
            </a:r>
            <a:endParaRPr sz="1200" dirty="0">
              <a:solidFill>
                <a:schemeClr val="accent1"/>
              </a:solidFill>
            </a:endParaRPr>
          </a:p>
        </p:txBody>
      </p:sp>
      <p:pic>
        <p:nvPicPr>
          <p:cNvPr id="609" name="Google Shape;609;p29"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0" name="Google Shape;610;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1" name="Google Shape;611;p29"/>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accent1"/>
                </a:solidFill>
                <a:latin typeface="Roboto Black"/>
                <a:ea typeface="Roboto Black"/>
                <a:cs typeface="Roboto Black"/>
                <a:sym typeface="Roboto Black"/>
              </a:rPr>
              <a:t>CLIENTES</a:t>
            </a:r>
            <a:endParaRPr sz="1200" dirty="0">
              <a:solidFill>
                <a:schemeClr val="accent1"/>
              </a:solidFill>
              <a:latin typeface="Roboto Black"/>
              <a:ea typeface="Roboto Black"/>
              <a:cs typeface="Roboto Black"/>
              <a:sym typeface="Robo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REPARTO DE TRABAJO</a:t>
            </a:r>
            <a:endParaRPr dirty="0"/>
          </a:p>
        </p:txBody>
      </p:sp>
      <p:cxnSp>
        <p:nvCxnSpPr>
          <p:cNvPr id="610" name="Google Shape;610;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6" name="Picture 2">
            <a:extLst>
              <a:ext uri="{FF2B5EF4-FFF2-40B4-BE49-F238E27FC236}">
                <a16:creationId xmlns:a16="http://schemas.microsoft.com/office/drawing/2014/main" id="{2FB0A746-D213-41C8-9C01-A167970B3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359" y="1861120"/>
            <a:ext cx="5192724" cy="2124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95768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430</Words>
  <Application>Microsoft Office PowerPoint</Application>
  <PresentationFormat>Presentación en pantalla (16:9)</PresentationFormat>
  <Paragraphs>90</Paragraphs>
  <Slides>13</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Calibri</vt:lpstr>
      <vt:lpstr>Roboto Thin</vt:lpstr>
      <vt:lpstr>Roboto Light</vt:lpstr>
      <vt:lpstr>Roboto Black</vt:lpstr>
      <vt:lpstr>Bree Serif</vt:lpstr>
      <vt:lpstr>Arial</vt:lpstr>
      <vt:lpstr>Roboto Mono Regular</vt:lpstr>
      <vt:lpstr>WEB PROPOSAL</vt:lpstr>
      <vt:lpstr>COMEGRAM</vt:lpstr>
      <vt:lpstr>TABLA DE CONTENIDO</vt:lpstr>
      <vt:lpstr>COMEGRAM</vt:lpstr>
      <vt:lpstr>EN QUE HEMOS TRABAJADO</vt:lpstr>
      <vt:lpstr>SOBRE EL PROYECTO</vt:lpstr>
      <vt:lpstr>Presentación de PowerPoint</vt:lpstr>
      <vt:lpstr>NUESTROS OBJETIVOS</vt:lpstr>
      <vt:lpstr>REPARTO DE CLASES</vt:lpstr>
      <vt:lpstr>REPARTO DE TRABAJO</vt:lpstr>
      <vt:lpstr>ETAPAS DEL PROYECTO</vt:lpstr>
      <vt:lpstr>EVOLUCIÓN DEL PROYECTO</vt:lpstr>
      <vt:lpstr>NUESTRO EQUIPO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nombre cualquiera</dc:title>
  <cp:lastModifiedBy>Jesus García Luque</cp:lastModifiedBy>
  <cp:revision>12</cp:revision>
  <dcterms:modified xsi:type="dcterms:W3CDTF">2021-03-16T08:44:32Z</dcterms:modified>
</cp:coreProperties>
</file>