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3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-1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8108-7F26-49FE-90C5-0621A533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21BB-4EB1-4CFE-BC30-E05C9EF99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D25AC-F94C-44C6-A377-E40DF19A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B68E-AA91-4DDF-8D33-BA7FC6C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62D81-CFEE-4C71-B3B1-2C2534D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994F-6743-4C38-AB18-8447938D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03065-482F-45ED-A56E-200FD18C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4D390-E939-4A2A-BE10-E1BD92D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3A325-53A2-43F7-8FC8-4CB04C46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D271C-799E-4D94-B99F-C5800C80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4E9C52-0BF4-48A4-81C7-0B3A37D82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C22CD1-87AA-4BCD-B308-5A3D4AB2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81F44-8077-4D66-AA30-439A2FA0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43365-0BD0-47E2-8C02-D4924B04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02A9-CC65-4D37-B7AB-9542C3D5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76C5-E584-43FE-ADAF-942EBCE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EFD9B-327D-497B-9381-8ACE1B1F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2349C-A475-478B-B836-AD4B7C7C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5F87A-DA62-40F6-8BDE-FF51453B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CB013-2E98-48BD-B652-A633CC4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11129-D490-44AA-BA9F-98123EEC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99A37-196C-4BFF-B7A4-EDF2D0E9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68222-10E1-419E-969A-97D2C1B0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13E30-33B2-4CC3-A734-84889156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BC9FA-AAD8-4B6E-958A-C24D6446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7A033-D9C6-4073-8DB1-B32F2A5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ECF7-D655-40D8-8BE9-62F988ED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EEED3-C3E8-4F7C-AE2B-CACB28ED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D1650-42BD-4420-8F8B-00492335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526EB-F6C6-49ED-981F-DDE77AD6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CA604-1177-4271-A182-1A44AD30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DD60-237F-4E85-95F0-4BC7F3D1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80566-E61D-4873-B189-0CCA1342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B100F-2CDA-44A9-820A-593AC46E3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1DD91E-5269-43F0-BB64-2B935DFD4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AA007-FFB8-4271-8354-1814896C4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B1CE4-9634-41B3-8A49-E73FE636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09B75-8587-4E45-9C53-7B1A52D4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1A792-7BA2-480E-82F9-FFCFF97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3AF02-8524-4477-AD85-A8FD7DEA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AC76F8-237C-4BC4-9DCB-FE74A65B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AB7AA-53F5-48E0-8FB5-2914C8D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881C4B-8158-4BA3-952E-7DF5081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853C35-C775-40A0-8D7F-FBEBBB26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A2D77-6308-4850-8ECA-870044E3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3ADA6-A403-4141-8AD6-0604E687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8BD31-F6E0-4745-9EE3-2C3C77A6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11437-4FE8-4735-832B-C02B9042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729C4-00F4-42FF-8D2F-0555F0D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D3024-34CA-4CBB-B6FA-AE09DC6C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5FA7A-0AA5-4409-A44F-DB92EAA6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B138E-075F-4DF1-BD6B-FE4242E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9AF91-92DC-4C61-8724-E016B955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D1C369-3848-413A-9378-E249BCCEF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C9BCB-1A06-4E9F-8E7F-9397B985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C0001-BB81-4BCF-BDE5-2899E427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00953-DA28-44AE-A279-D30311C7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AF39E-9E0D-4397-9C49-8CDE325F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AA4D3-FFC2-48CE-9171-31DABD39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7E9ED-F81C-4F5D-B4D8-E299EA38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391BB-9035-4CE2-AF56-E84F124C4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7FD72-0580-417E-892E-5F924D0132D7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3EBB4-8AA9-437B-A563-35ACE2D2A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71A64-507A-44DD-8FE8-0B931F41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0AAC-EC5A-4CBD-8284-DB5A7D4E8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38D8D78F-01C1-40BB-950D-C604362F0C16}"/>
              </a:ext>
            </a:extLst>
          </p:cNvPr>
          <p:cNvGrpSpPr/>
          <p:nvPr/>
        </p:nvGrpSpPr>
        <p:grpSpPr>
          <a:xfrm>
            <a:off x="0" y="197783"/>
            <a:ext cx="12700424" cy="6660217"/>
            <a:chOff x="162560" y="-243840"/>
            <a:chExt cx="12700424" cy="666021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07F89D4-097C-474F-9273-DAD971BD6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5" b="11820"/>
            <a:stretch/>
          </p:blipFill>
          <p:spPr>
            <a:xfrm>
              <a:off x="162560" y="-243840"/>
              <a:ext cx="12700424" cy="66602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AB36707-B188-42AB-A5DA-DDF8B0B9E2AB}"/>
                    </a:ext>
                  </a:extLst>
                </p:cNvPr>
                <p:cNvSpPr txBox="1"/>
                <p:nvPr/>
              </p:nvSpPr>
              <p:spPr>
                <a:xfrm>
                  <a:off x="668102" y="3019792"/>
                  <a:ext cx="190195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Sigmoid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US" dirty="0"/>
                </a:p>
                <a:p>
                  <a:r>
                    <a:rPr lang="en-US" sz="1600" dirty="0"/>
                    <a:t>0 = Forget</a:t>
                  </a:r>
                </a:p>
                <a:p>
                  <a:r>
                    <a:rPr lang="en-US" sz="1600" dirty="0"/>
                    <a:t>1 = Retain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AB36707-B188-42AB-A5DA-DDF8B0B9E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02" y="3019792"/>
                  <a:ext cx="1901952" cy="861774"/>
                </a:xfrm>
                <a:prstGeom prst="rect">
                  <a:avLst/>
                </a:prstGeom>
                <a:blipFill>
                  <a:blip r:embed="rId3"/>
                  <a:stretch>
                    <a:fillRect l="-2885" t="-4255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20D1FC3-E709-4CF9-A574-60D621413133}"/>
                    </a:ext>
                  </a:extLst>
                </p:cNvPr>
                <p:cNvSpPr txBox="1"/>
                <p:nvPr/>
              </p:nvSpPr>
              <p:spPr>
                <a:xfrm>
                  <a:off x="1984478" y="481026"/>
                  <a:ext cx="2660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Elementwise Multiply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20D1FC3-E709-4CF9-A574-60D621413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478" y="481026"/>
                  <a:ext cx="26606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6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F09C68F-0F6B-422B-8335-1E027FBCFDDB}"/>
                    </a:ext>
                  </a:extLst>
                </p:cNvPr>
                <p:cNvSpPr txBox="1"/>
                <p:nvPr/>
              </p:nvSpPr>
              <p:spPr>
                <a:xfrm>
                  <a:off x="581013" y="441623"/>
                  <a:ext cx="140346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Previous Cell</a:t>
                  </a:r>
                </a:p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F09C68F-0F6B-422B-8335-1E027FBCF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13" y="441623"/>
                  <a:ext cx="140346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3913" t="-3974" r="-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8104EE2-8766-44F1-BC12-59BF00E05326}"/>
                    </a:ext>
                  </a:extLst>
                </p:cNvPr>
                <p:cNvSpPr txBox="1"/>
                <p:nvPr/>
              </p:nvSpPr>
              <p:spPr>
                <a:xfrm>
                  <a:off x="595852" y="1872724"/>
                  <a:ext cx="1636837" cy="977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Forget Gate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8104EE2-8766-44F1-BC12-59BF00E05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52" y="1872724"/>
                  <a:ext cx="1636837" cy="977768"/>
                </a:xfrm>
                <a:prstGeom prst="rect">
                  <a:avLst/>
                </a:prstGeom>
                <a:blipFill>
                  <a:blip r:embed="rId6"/>
                  <a:stretch>
                    <a:fillRect l="-2974" t="-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248A4B-3F51-4880-A65F-2260D3F64BAA}"/>
                </a:ext>
              </a:extLst>
            </p:cNvPr>
            <p:cNvSpPr txBox="1"/>
            <p:nvPr/>
          </p:nvSpPr>
          <p:spPr>
            <a:xfrm>
              <a:off x="4737534" y="496908"/>
              <a:ext cx="188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C9C71A0-B35D-4828-AE01-EDC43D73AF6C}"/>
                    </a:ext>
                  </a:extLst>
                </p:cNvPr>
                <p:cNvSpPr txBox="1"/>
                <p:nvPr/>
              </p:nvSpPr>
              <p:spPr>
                <a:xfrm>
                  <a:off x="3023991" y="1432870"/>
                  <a:ext cx="2447470" cy="649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Input Gate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/>
                          <m:t>=</m:t>
                        </m:r>
                        <m:r>
                          <a:rPr lang="en-US" i="1"/>
                          <m:t>𝜎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p>
                            <m:r>
                              <a:rPr lang="en-US"/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h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𝑊</m:t>
                                </m:r>
                              </m:e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C9C71A0-B35D-4828-AE01-EDC43D73A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991" y="1432870"/>
                  <a:ext cx="2447470" cy="649858"/>
                </a:xfrm>
                <a:prstGeom prst="rect">
                  <a:avLst/>
                </a:prstGeom>
                <a:blipFill>
                  <a:blip r:embed="rId7"/>
                  <a:stretch>
                    <a:fillRect l="-1990" t="-46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C45E23F-D7BD-4EBE-884F-1298926168FF}"/>
                    </a:ext>
                  </a:extLst>
                </p:cNvPr>
                <p:cNvSpPr txBox="1"/>
                <p:nvPr/>
              </p:nvSpPr>
              <p:spPr>
                <a:xfrm>
                  <a:off x="6346854" y="3756506"/>
                  <a:ext cx="765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C45E23F-D7BD-4EBE-884F-129892616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854" y="3756506"/>
                  <a:ext cx="76519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7718897-0732-4074-8E56-B600E2CF35F1}"/>
                    </a:ext>
                  </a:extLst>
                </p:cNvPr>
                <p:cNvSpPr txBox="1"/>
                <p:nvPr/>
              </p:nvSpPr>
              <p:spPr>
                <a:xfrm>
                  <a:off x="10005366" y="3127513"/>
                  <a:ext cx="18897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Elementwise Multiply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7718897-0732-4074-8E56-B600E2CF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366" y="3127513"/>
                  <a:ext cx="1889760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2903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C80361C-9CFF-4768-AE68-C3AFAC95A855}"/>
                    </a:ext>
                  </a:extLst>
                </p:cNvPr>
                <p:cNvSpPr txBox="1"/>
                <p:nvPr/>
              </p:nvSpPr>
              <p:spPr>
                <a:xfrm>
                  <a:off x="5974080" y="2640360"/>
                  <a:ext cx="2878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/>
                          <m:t>tanh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i="1"/>
                                  <m:t>𝑔</m:t>
                                </m:r>
                              </m:sup>
                            </m:sSup>
                            <m:r>
                              <a:rPr lang="en-US"/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h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𝑊</m:t>
                                </m:r>
                              </m:e>
                              <m:sup>
                                <m:r>
                                  <a:rPr lang="en-US" i="1"/>
                                  <m:t>𝑔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C80361C-9CFF-4768-AE68-C3AFAC95A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080" y="2640360"/>
                  <a:ext cx="287845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BC0F9B1-B34D-41C9-BD73-857BF1744F05}"/>
                    </a:ext>
                  </a:extLst>
                </p:cNvPr>
                <p:cNvSpPr txBox="1"/>
                <p:nvPr/>
              </p:nvSpPr>
              <p:spPr>
                <a:xfrm>
                  <a:off x="7936503" y="481026"/>
                  <a:ext cx="3484013" cy="375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BC0F9B1-B34D-41C9-BD73-857BF1744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503" y="481026"/>
                  <a:ext cx="3484013" cy="375039"/>
                </a:xfrm>
                <a:prstGeom prst="rect">
                  <a:avLst/>
                </a:prstGeom>
                <a:blipFill>
                  <a:blip r:embed="rId11"/>
                  <a:stretch>
                    <a:fillRect l="-1399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4342990-65CD-4C30-BD1F-670AB66F9CE5}"/>
                    </a:ext>
                  </a:extLst>
                </p:cNvPr>
                <p:cNvSpPr txBox="1"/>
                <p:nvPr/>
              </p:nvSpPr>
              <p:spPr>
                <a:xfrm>
                  <a:off x="1248214" y="5595587"/>
                  <a:ext cx="3115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Input Vector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4342990-65CD-4C30-BD1F-670AB66F9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214" y="5595587"/>
                  <a:ext cx="311505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6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DD2D9B-DE23-4C33-A1BA-F66EB3AD1ECC}"/>
                    </a:ext>
                  </a:extLst>
                </p:cNvPr>
                <p:cNvSpPr txBox="1"/>
                <p:nvPr/>
              </p:nvSpPr>
              <p:spPr>
                <a:xfrm>
                  <a:off x="528607" y="4142601"/>
                  <a:ext cx="17713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Previous Hidden</a:t>
                  </a:r>
                </a:p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DD2D9B-DE23-4C33-A1BA-F66EB3AD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07" y="4142601"/>
                  <a:ext cx="1771329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27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AFF994E-22B3-4B42-9578-28323B5F9446}"/>
                    </a:ext>
                  </a:extLst>
                </p:cNvPr>
                <p:cNvSpPr txBox="1"/>
                <p:nvPr/>
              </p:nvSpPr>
              <p:spPr>
                <a:xfrm>
                  <a:off x="9742959" y="4447682"/>
                  <a:ext cx="1817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AFF994E-22B3-4B42-9578-28323B5F9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2959" y="4447682"/>
                  <a:ext cx="18174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6BA01CC-876B-4A27-96D3-5E0710AAAE2A}"/>
                </a:ext>
              </a:extLst>
            </p:cNvPr>
            <p:cNvSpPr txBox="1"/>
            <p:nvPr/>
          </p:nvSpPr>
          <p:spPr>
            <a:xfrm>
              <a:off x="9798921" y="4156275"/>
              <a:ext cx="191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hidden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6F70996-F349-482B-9670-61533EDC090D}"/>
                    </a:ext>
                  </a:extLst>
                </p:cNvPr>
                <p:cNvSpPr txBox="1"/>
                <p:nvPr/>
              </p:nvSpPr>
              <p:spPr>
                <a:xfrm>
                  <a:off x="1248214" y="4944318"/>
                  <a:ext cx="22006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Combined Input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6F70996-F349-482B-9670-61533EDC0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214" y="4944318"/>
                  <a:ext cx="2200656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2216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750FF41-580C-42D2-AB75-0C737D25D49C}"/>
                </a:ext>
              </a:extLst>
            </p:cNvPr>
            <p:cNvSpPr txBox="1"/>
            <p:nvPr/>
          </p:nvSpPr>
          <p:spPr>
            <a:xfrm>
              <a:off x="6071143" y="4048554"/>
              <a:ext cx="14797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Regulates</a:t>
              </a:r>
            </a:p>
            <a:p>
              <a:r>
                <a:rPr lang="en-US" sz="1600" dirty="0"/>
                <a:t>Input to [-1, 1]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B2BD66D-DCB6-4C69-B6EF-F2E0D80456E5}"/>
                </a:ext>
              </a:extLst>
            </p:cNvPr>
            <p:cNvSpPr txBox="1"/>
            <p:nvPr/>
          </p:nvSpPr>
          <p:spPr>
            <a:xfrm>
              <a:off x="3710940" y="5964919"/>
              <a:ext cx="404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8F897A4-6A7A-48EC-9724-0741A1E730F4}"/>
                    </a:ext>
                  </a:extLst>
                </p:cNvPr>
                <p:cNvSpPr txBox="1"/>
                <p:nvPr/>
              </p:nvSpPr>
              <p:spPr>
                <a:xfrm>
                  <a:off x="7413307" y="4993880"/>
                  <a:ext cx="25778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Output Gate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/>
                          <m:t>=</m:t>
                        </m:r>
                        <m:r>
                          <a:rPr lang="en-US" i="1"/>
                          <m:t>𝜎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en-US"/>
                              <m:t>+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h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8F897A4-6A7A-48EC-9724-0741A1E73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307" y="4993880"/>
                  <a:ext cx="2577898" cy="646331"/>
                </a:xfrm>
                <a:prstGeom prst="rect">
                  <a:avLst/>
                </a:prstGeom>
                <a:blipFill>
                  <a:blip r:embed="rId16"/>
                  <a:stretch>
                    <a:fillRect l="-1891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7350570-4422-46B1-A1A6-3DD283A8917F}"/>
                </a:ext>
              </a:extLst>
            </p:cNvPr>
            <p:cNvSpPr txBox="1"/>
            <p:nvPr/>
          </p:nvSpPr>
          <p:spPr>
            <a:xfrm>
              <a:off x="6218908" y="2350952"/>
              <a:ext cx="1328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Candidate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82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E6BF-2C17-4F93-AD52-05F261B6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6A6C4-65EE-4AE1-A940-1A255548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Jerry</dc:creator>
  <cp:lastModifiedBy>Jia Jerry</cp:lastModifiedBy>
  <cp:revision>1</cp:revision>
  <dcterms:created xsi:type="dcterms:W3CDTF">2021-11-18T10:42:00Z</dcterms:created>
  <dcterms:modified xsi:type="dcterms:W3CDTF">2021-11-18T11:39:01Z</dcterms:modified>
</cp:coreProperties>
</file>