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2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90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6375927-322B-4D2B-B8A2-035EDCFB994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DE6024-CF5E-411D-9053-FF5A5AB662CA}">
      <dgm:prSet/>
      <dgm:spPr/>
      <dgm:t>
        <a:bodyPr/>
        <a:lstStyle/>
        <a:p>
          <a:r>
            <a:rPr lang="en-US"/>
            <a:t>Use LLM to understands natural language inputs (e.g., “I want to see movie like Inception”)</a:t>
          </a:r>
        </a:p>
      </dgm:t>
    </dgm:pt>
    <dgm:pt modelId="{DC29E62D-73B0-42F5-AA63-5A5F37C30DBE}" type="parTrans" cxnId="{A98E194B-3F21-40E4-AAD3-88E24CFF0642}">
      <dgm:prSet/>
      <dgm:spPr/>
      <dgm:t>
        <a:bodyPr/>
        <a:lstStyle/>
        <a:p>
          <a:endParaRPr lang="en-US"/>
        </a:p>
      </dgm:t>
    </dgm:pt>
    <dgm:pt modelId="{6258DC2C-8F8F-4A22-AA00-FC1CFDED2E84}" type="sibTrans" cxnId="{A98E194B-3F21-40E4-AAD3-88E24CFF0642}">
      <dgm:prSet/>
      <dgm:spPr/>
      <dgm:t>
        <a:bodyPr/>
        <a:lstStyle/>
        <a:p>
          <a:endParaRPr lang="en-US"/>
        </a:p>
      </dgm:t>
    </dgm:pt>
    <dgm:pt modelId="{965701DE-D2C4-4F37-AFC7-AA4EFB731047}">
      <dgm:prSet/>
      <dgm:spPr/>
      <dgm:t>
        <a:bodyPr/>
        <a:lstStyle/>
        <a:p>
          <a:r>
            <a:rPr lang="en-US"/>
            <a:t>User can save favourite movies</a:t>
          </a:r>
        </a:p>
      </dgm:t>
    </dgm:pt>
    <dgm:pt modelId="{4EE2AF41-337F-4DE8-8CE8-8642AD5D6235}" type="parTrans" cxnId="{A9F3E1B0-2B29-4B6C-9E19-F28D9B40EAF9}">
      <dgm:prSet/>
      <dgm:spPr/>
      <dgm:t>
        <a:bodyPr/>
        <a:lstStyle/>
        <a:p>
          <a:endParaRPr lang="en-US"/>
        </a:p>
      </dgm:t>
    </dgm:pt>
    <dgm:pt modelId="{618275DD-936B-43ED-BCA6-9922C7C1AF55}" type="sibTrans" cxnId="{A9F3E1B0-2B29-4B6C-9E19-F28D9B40EAF9}">
      <dgm:prSet/>
      <dgm:spPr/>
      <dgm:t>
        <a:bodyPr/>
        <a:lstStyle/>
        <a:p>
          <a:endParaRPr lang="en-US"/>
        </a:p>
      </dgm:t>
    </dgm:pt>
    <dgm:pt modelId="{D9C8E89E-ED00-4AC1-A547-9D92D1CE235D}" type="pres">
      <dgm:prSet presAssocID="{16375927-322B-4D2B-B8A2-035EDCFB99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3F3D69-B3C8-4A28-8DAF-25D488EAA54B}" type="pres">
      <dgm:prSet presAssocID="{FBDE6024-CF5E-411D-9053-FF5A5AB662CA}" presName="hierRoot1" presStyleCnt="0"/>
      <dgm:spPr/>
    </dgm:pt>
    <dgm:pt modelId="{D7F1EE26-C65D-4860-A3F1-A53F3914D376}" type="pres">
      <dgm:prSet presAssocID="{FBDE6024-CF5E-411D-9053-FF5A5AB662CA}" presName="composite" presStyleCnt="0"/>
      <dgm:spPr/>
    </dgm:pt>
    <dgm:pt modelId="{8E9A6296-BCC9-45D6-A7A9-8E0B8BA5703B}" type="pres">
      <dgm:prSet presAssocID="{FBDE6024-CF5E-411D-9053-FF5A5AB662CA}" presName="background" presStyleLbl="node0" presStyleIdx="0" presStyleCnt="2"/>
      <dgm:spPr/>
    </dgm:pt>
    <dgm:pt modelId="{E49FA60E-337A-43C0-B659-E0BEA827AA94}" type="pres">
      <dgm:prSet presAssocID="{FBDE6024-CF5E-411D-9053-FF5A5AB662CA}" presName="text" presStyleLbl="fgAcc0" presStyleIdx="0" presStyleCnt="2">
        <dgm:presLayoutVars>
          <dgm:chPref val="3"/>
        </dgm:presLayoutVars>
      </dgm:prSet>
      <dgm:spPr/>
    </dgm:pt>
    <dgm:pt modelId="{7ED984D1-EDC3-4FBD-88DB-D8A3446A089A}" type="pres">
      <dgm:prSet presAssocID="{FBDE6024-CF5E-411D-9053-FF5A5AB662CA}" presName="hierChild2" presStyleCnt="0"/>
      <dgm:spPr/>
    </dgm:pt>
    <dgm:pt modelId="{B87A0789-636D-44B3-9229-AE608E305925}" type="pres">
      <dgm:prSet presAssocID="{965701DE-D2C4-4F37-AFC7-AA4EFB731047}" presName="hierRoot1" presStyleCnt="0"/>
      <dgm:spPr/>
    </dgm:pt>
    <dgm:pt modelId="{C57EDD03-22C4-4E7E-AE78-9D7D941AEA12}" type="pres">
      <dgm:prSet presAssocID="{965701DE-D2C4-4F37-AFC7-AA4EFB731047}" presName="composite" presStyleCnt="0"/>
      <dgm:spPr/>
    </dgm:pt>
    <dgm:pt modelId="{CEDC8118-66EF-40FB-898E-851E8796E5C0}" type="pres">
      <dgm:prSet presAssocID="{965701DE-D2C4-4F37-AFC7-AA4EFB731047}" presName="background" presStyleLbl="node0" presStyleIdx="1" presStyleCnt="2"/>
      <dgm:spPr/>
    </dgm:pt>
    <dgm:pt modelId="{10828BDF-19B4-452B-BEB8-E07F8699DE38}" type="pres">
      <dgm:prSet presAssocID="{965701DE-D2C4-4F37-AFC7-AA4EFB731047}" presName="text" presStyleLbl="fgAcc0" presStyleIdx="1" presStyleCnt="2">
        <dgm:presLayoutVars>
          <dgm:chPref val="3"/>
        </dgm:presLayoutVars>
      </dgm:prSet>
      <dgm:spPr/>
    </dgm:pt>
    <dgm:pt modelId="{0DD750CE-F808-4B00-8EE9-22E3FD429C62}" type="pres">
      <dgm:prSet presAssocID="{965701DE-D2C4-4F37-AFC7-AA4EFB731047}" presName="hierChild2" presStyleCnt="0"/>
      <dgm:spPr/>
    </dgm:pt>
  </dgm:ptLst>
  <dgm:cxnLst>
    <dgm:cxn modelId="{A312003B-C7D4-4AE5-B6FC-8F9AB583ABC0}" type="presOf" srcId="{16375927-322B-4D2B-B8A2-035EDCFB9943}" destId="{D9C8E89E-ED00-4AC1-A547-9D92D1CE235D}" srcOrd="0" destOrd="0" presId="urn:microsoft.com/office/officeart/2005/8/layout/hierarchy1"/>
    <dgm:cxn modelId="{A98E194B-3F21-40E4-AAD3-88E24CFF0642}" srcId="{16375927-322B-4D2B-B8A2-035EDCFB9943}" destId="{FBDE6024-CF5E-411D-9053-FF5A5AB662CA}" srcOrd="0" destOrd="0" parTransId="{DC29E62D-73B0-42F5-AA63-5A5F37C30DBE}" sibTransId="{6258DC2C-8F8F-4A22-AA00-FC1CFDED2E84}"/>
    <dgm:cxn modelId="{90C1BDA6-D94F-4DEB-A0BC-47566F998C25}" type="presOf" srcId="{965701DE-D2C4-4F37-AFC7-AA4EFB731047}" destId="{10828BDF-19B4-452B-BEB8-E07F8699DE38}" srcOrd="0" destOrd="0" presId="urn:microsoft.com/office/officeart/2005/8/layout/hierarchy1"/>
    <dgm:cxn modelId="{A9F3E1B0-2B29-4B6C-9E19-F28D9B40EAF9}" srcId="{16375927-322B-4D2B-B8A2-035EDCFB9943}" destId="{965701DE-D2C4-4F37-AFC7-AA4EFB731047}" srcOrd="1" destOrd="0" parTransId="{4EE2AF41-337F-4DE8-8CE8-8642AD5D6235}" sibTransId="{618275DD-936B-43ED-BCA6-9922C7C1AF55}"/>
    <dgm:cxn modelId="{DB7412DA-A1D5-465D-ADB1-5C9171C67C87}" type="presOf" srcId="{FBDE6024-CF5E-411D-9053-FF5A5AB662CA}" destId="{E49FA60E-337A-43C0-B659-E0BEA827AA94}" srcOrd="0" destOrd="0" presId="urn:microsoft.com/office/officeart/2005/8/layout/hierarchy1"/>
    <dgm:cxn modelId="{28BEA175-A1EB-415A-AC65-B3270357CCFC}" type="presParOf" srcId="{D9C8E89E-ED00-4AC1-A547-9D92D1CE235D}" destId="{A73F3D69-B3C8-4A28-8DAF-25D488EAA54B}" srcOrd="0" destOrd="0" presId="urn:microsoft.com/office/officeart/2005/8/layout/hierarchy1"/>
    <dgm:cxn modelId="{34586374-AFDF-45BA-80CD-14D144906DC1}" type="presParOf" srcId="{A73F3D69-B3C8-4A28-8DAF-25D488EAA54B}" destId="{D7F1EE26-C65D-4860-A3F1-A53F3914D376}" srcOrd="0" destOrd="0" presId="urn:microsoft.com/office/officeart/2005/8/layout/hierarchy1"/>
    <dgm:cxn modelId="{34C30554-80D9-42A5-AC6E-666125616728}" type="presParOf" srcId="{D7F1EE26-C65D-4860-A3F1-A53F3914D376}" destId="{8E9A6296-BCC9-45D6-A7A9-8E0B8BA5703B}" srcOrd="0" destOrd="0" presId="urn:microsoft.com/office/officeart/2005/8/layout/hierarchy1"/>
    <dgm:cxn modelId="{B1BAF519-3BCA-4FA7-AFBA-79F2FEA17F1A}" type="presParOf" srcId="{D7F1EE26-C65D-4860-A3F1-A53F3914D376}" destId="{E49FA60E-337A-43C0-B659-E0BEA827AA94}" srcOrd="1" destOrd="0" presId="urn:microsoft.com/office/officeart/2005/8/layout/hierarchy1"/>
    <dgm:cxn modelId="{D88099AB-508D-48A7-A68E-A896933F5592}" type="presParOf" srcId="{A73F3D69-B3C8-4A28-8DAF-25D488EAA54B}" destId="{7ED984D1-EDC3-4FBD-88DB-D8A3446A089A}" srcOrd="1" destOrd="0" presId="urn:microsoft.com/office/officeart/2005/8/layout/hierarchy1"/>
    <dgm:cxn modelId="{731521DA-3328-4220-856A-4E5AAB646316}" type="presParOf" srcId="{D9C8E89E-ED00-4AC1-A547-9D92D1CE235D}" destId="{B87A0789-636D-44B3-9229-AE608E305925}" srcOrd="1" destOrd="0" presId="urn:microsoft.com/office/officeart/2005/8/layout/hierarchy1"/>
    <dgm:cxn modelId="{28048AC7-3F1F-48D2-BFED-DD532E9CDE60}" type="presParOf" srcId="{B87A0789-636D-44B3-9229-AE608E305925}" destId="{C57EDD03-22C4-4E7E-AE78-9D7D941AEA12}" srcOrd="0" destOrd="0" presId="urn:microsoft.com/office/officeart/2005/8/layout/hierarchy1"/>
    <dgm:cxn modelId="{2334FE26-00D4-451B-AC3A-30FD3A1A4C85}" type="presParOf" srcId="{C57EDD03-22C4-4E7E-AE78-9D7D941AEA12}" destId="{CEDC8118-66EF-40FB-898E-851E8796E5C0}" srcOrd="0" destOrd="0" presId="urn:microsoft.com/office/officeart/2005/8/layout/hierarchy1"/>
    <dgm:cxn modelId="{E023BBBE-BD12-4118-9E98-AF5D4C320B24}" type="presParOf" srcId="{C57EDD03-22C4-4E7E-AE78-9D7D941AEA12}" destId="{10828BDF-19B4-452B-BEB8-E07F8699DE38}" srcOrd="1" destOrd="0" presId="urn:microsoft.com/office/officeart/2005/8/layout/hierarchy1"/>
    <dgm:cxn modelId="{3753AF78-923B-44E6-BFF2-1E4D851EC4C5}" type="presParOf" srcId="{B87A0789-636D-44B3-9229-AE608E305925}" destId="{0DD750CE-F808-4B00-8EE9-22E3FD429C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A6296-BCC9-45D6-A7A9-8E0B8BA5703B}">
      <dsp:nvSpPr>
        <dsp:cNvPr id="0" name=""/>
        <dsp:cNvSpPr/>
      </dsp:nvSpPr>
      <dsp:spPr>
        <a:xfrm>
          <a:off x="966" y="426598"/>
          <a:ext cx="3391432" cy="21535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9FA60E-337A-43C0-B659-E0BEA827AA94}">
      <dsp:nvSpPr>
        <dsp:cNvPr id="0" name=""/>
        <dsp:cNvSpPr/>
      </dsp:nvSpPr>
      <dsp:spPr>
        <a:xfrm>
          <a:off x="377792" y="784582"/>
          <a:ext cx="3391432" cy="2153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LLM to understands natural language inputs (e.g., “I want to see movie like Inception”)</a:t>
          </a:r>
        </a:p>
      </dsp:txBody>
      <dsp:txXfrm>
        <a:off x="440868" y="847658"/>
        <a:ext cx="3265280" cy="2027407"/>
      </dsp:txXfrm>
    </dsp:sp>
    <dsp:sp modelId="{CEDC8118-66EF-40FB-898E-851E8796E5C0}">
      <dsp:nvSpPr>
        <dsp:cNvPr id="0" name=""/>
        <dsp:cNvSpPr/>
      </dsp:nvSpPr>
      <dsp:spPr>
        <a:xfrm>
          <a:off x="4146050" y="426598"/>
          <a:ext cx="3391432" cy="2153559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1">
                <a:hueOff val="0"/>
                <a:satOff val="0"/>
                <a:lumOff val="0"/>
                <a:alphaOff val="0"/>
                <a:tint val="98000"/>
                <a:lumMod val="102000"/>
              </a:schemeClr>
              <a:schemeClr val="accent1">
                <a:hueOff val="0"/>
                <a:satOff val="0"/>
                <a:lumOff val="0"/>
                <a:alphaOff val="0"/>
                <a:shade val="98000"/>
                <a:lumMod val="98000"/>
              </a:schemeClr>
            </a:duotone>
          </a:blip>
          <a:tile tx="0" ty="0" sx="100000" sy="100000" flip="none" algn="tl"/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828BDF-19B4-452B-BEB8-E07F8699DE38}">
      <dsp:nvSpPr>
        <dsp:cNvPr id="0" name=""/>
        <dsp:cNvSpPr/>
      </dsp:nvSpPr>
      <dsp:spPr>
        <a:xfrm>
          <a:off x="4522876" y="784582"/>
          <a:ext cx="3391432" cy="21535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User can save favourite movies</a:t>
          </a:r>
        </a:p>
      </dsp:txBody>
      <dsp:txXfrm>
        <a:off x="4585952" y="847658"/>
        <a:ext cx="3265280" cy="20274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79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48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16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262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3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56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431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475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02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7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66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683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dirty="0"/>
              <a:t>Just Pick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413000"/>
            <a:ext cx="2876688" cy="3632200"/>
          </a:xfrm>
        </p:spPr>
        <p:txBody>
          <a:bodyPr>
            <a:normAutofit/>
          </a:bodyPr>
          <a:lstStyle/>
          <a:p>
            <a:endParaRPr lang="en-US" sz="1400" dirty="0"/>
          </a:p>
          <a:p>
            <a:pPr marL="0" indent="0">
              <a:buNone/>
            </a:pPr>
            <a:r>
              <a:rPr lang="en-US" sz="1400" dirty="0"/>
              <a:t>LLM-Powered Movie Recommender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pic>
        <p:nvPicPr>
          <p:cNvPr id="7" name="Graphic 6" descr="Video camera">
            <a:extLst>
              <a:ext uri="{FF2B5EF4-FFF2-40B4-BE49-F238E27FC236}">
                <a16:creationId xmlns:a16="http://schemas.microsoft.com/office/drawing/2014/main" id="{EFCEE992-1955-FAFC-DA17-3CFF5A692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2225" y="2413000"/>
            <a:ext cx="3716338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y robots shaking hands">
            <a:extLst>
              <a:ext uri="{FF2B5EF4-FFF2-40B4-BE49-F238E27FC236}">
                <a16:creationId xmlns:a16="http://schemas.microsoft.com/office/drawing/2014/main" id="{6EFF1425-BB3D-7A87-C478-2F5C935152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5521" r="20157"/>
          <a:stretch/>
        </p:blipFill>
        <p:spPr>
          <a:xfrm>
            <a:off x="4581525" y="-1"/>
            <a:ext cx="4570837" cy="6858001"/>
          </a:xfrm>
          <a:prstGeom prst="rect">
            <a:avLst/>
          </a:prstGeom>
        </p:spPr>
      </p:pic>
      <p:sp>
        <p:nvSpPr>
          <p:cNvPr id="9" name="Freeform 16">
            <a:extLst>
              <a:ext uri="{FF2B5EF4-FFF2-40B4-BE49-F238E27FC236}">
                <a16:creationId xmlns:a16="http://schemas.microsoft.com/office/drawing/2014/main" id="{3994EE40-F54F-48E5-826B-B45158209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864100" cy="6858000"/>
          </a:xfrm>
          <a:custGeom>
            <a:avLst/>
            <a:gdLst>
              <a:gd name="connsiteX0" fmla="*/ 0 w 6485467"/>
              <a:gd name="connsiteY0" fmla="*/ 0 h 6858000"/>
              <a:gd name="connsiteX1" fmla="*/ 6485467 w 6485467"/>
              <a:gd name="connsiteY1" fmla="*/ 0 h 6858000"/>
              <a:gd name="connsiteX2" fmla="*/ 6485467 w 6485467"/>
              <a:gd name="connsiteY2" fmla="*/ 1900238 h 6858000"/>
              <a:gd name="connsiteX3" fmla="*/ 6115051 w 6485467"/>
              <a:gd name="connsiteY3" fmla="*/ 2178050 h 6858000"/>
              <a:gd name="connsiteX4" fmla="*/ 6110817 w 6485467"/>
              <a:gd name="connsiteY4" fmla="*/ 2184400 h 6858000"/>
              <a:gd name="connsiteX5" fmla="*/ 6104467 w 6485467"/>
              <a:gd name="connsiteY5" fmla="*/ 2193925 h 6858000"/>
              <a:gd name="connsiteX6" fmla="*/ 6098117 w 6485467"/>
              <a:gd name="connsiteY6" fmla="*/ 2201863 h 6858000"/>
              <a:gd name="connsiteX7" fmla="*/ 6098117 w 6485467"/>
              <a:gd name="connsiteY7" fmla="*/ 2211388 h 6858000"/>
              <a:gd name="connsiteX8" fmla="*/ 6098117 w 6485467"/>
              <a:gd name="connsiteY8" fmla="*/ 2220913 h 6858000"/>
              <a:gd name="connsiteX9" fmla="*/ 6104467 w 6485467"/>
              <a:gd name="connsiteY9" fmla="*/ 2228850 h 6858000"/>
              <a:gd name="connsiteX10" fmla="*/ 6110817 w 6485467"/>
              <a:gd name="connsiteY10" fmla="*/ 2238375 h 6858000"/>
              <a:gd name="connsiteX11" fmla="*/ 6115051 w 6485467"/>
              <a:gd name="connsiteY11" fmla="*/ 2244725 h 6858000"/>
              <a:gd name="connsiteX12" fmla="*/ 6485467 w 6485467"/>
              <a:gd name="connsiteY12" fmla="*/ 2522538 h 6858000"/>
              <a:gd name="connsiteX13" fmla="*/ 6485467 w 6485467"/>
              <a:gd name="connsiteY13" fmla="*/ 6858000 h 6858000"/>
              <a:gd name="connsiteX14" fmla="*/ 0 w 6485467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85467" h="6858000">
                <a:moveTo>
                  <a:pt x="0" y="0"/>
                </a:moveTo>
                <a:lnTo>
                  <a:pt x="6485467" y="0"/>
                </a:lnTo>
                <a:lnTo>
                  <a:pt x="6485467" y="1900238"/>
                </a:lnTo>
                <a:lnTo>
                  <a:pt x="6115051" y="2178050"/>
                </a:lnTo>
                <a:lnTo>
                  <a:pt x="6110817" y="2184400"/>
                </a:lnTo>
                <a:lnTo>
                  <a:pt x="6104467" y="2193925"/>
                </a:lnTo>
                <a:lnTo>
                  <a:pt x="6098117" y="2201863"/>
                </a:lnTo>
                <a:lnTo>
                  <a:pt x="6098117" y="2211388"/>
                </a:lnTo>
                <a:lnTo>
                  <a:pt x="6098117" y="2220913"/>
                </a:lnTo>
                <a:lnTo>
                  <a:pt x="6104467" y="2228850"/>
                </a:lnTo>
                <a:lnTo>
                  <a:pt x="6110817" y="2238375"/>
                </a:lnTo>
                <a:lnTo>
                  <a:pt x="6115051" y="2244725"/>
                </a:lnTo>
                <a:lnTo>
                  <a:pt x="6485467" y="2522538"/>
                </a:lnTo>
                <a:lnTo>
                  <a:pt x="648546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3802575" cy="155941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The Movie Decision Dilemma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2413000"/>
            <a:ext cx="3791942" cy="36322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Endless scrolling on streaming platforms</a:t>
            </a:r>
          </a:p>
          <a:p>
            <a:r>
              <a:rPr dirty="0"/>
              <a:t>Overwhelming choices</a:t>
            </a:r>
          </a:p>
          <a:p>
            <a:r>
              <a:rPr dirty="0"/>
              <a:t>Traditional filters feel robotic and impersonal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dirty="0"/>
              <a:t>Our Solution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10FD95-4F9D-C993-109E-19F93CE0D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138690"/>
              </p:ext>
            </p:extLst>
          </p:nvPr>
        </p:nvGraphicFramePr>
        <p:xfrm>
          <a:off x="614362" y="2494722"/>
          <a:ext cx="7915275" cy="33647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How Just Pick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User Input: Text prompt</a:t>
            </a:r>
            <a:endParaRPr lang="en-US" dirty="0"/>
          </a:p>
          <a:p>
            <a:r>
              <a:rPr lang="en-US" dirty="0"/>
              <a:t>LLM Core: Fine-tuned with movie datasets</a:t>
            </a:r>
          </a:p>
          <a:p>
            <a:r>
              <a:rPr lang="en-US" dirty="0"/>
              <a:t>Output: Personalized movie list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look like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Thank you for your for your attention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132</TotalTime>
  <Words>92</Words>
  <Application>Microsoft Office PowerPoint</Application>
  <PresentationFormat>On-screen Show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Just Pick </vt:lpstr>
      <vt:lpstr>The Movie Decision Dilemma</vt:lpstr>
      <vt:lpstr>Our Solution</vt:lpstr>
      <vt:lpstr>How Just Pick Works</vt:lpstr>
      <vt:lpstr>How it look like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Julia Kloda</cp:lastModifiedBy>
  <cp:revision>4</cp:revision>
  <dcterms:created xsi:type="dcterms:W3CDTF">2013-01-27T09:14:16Z</dcterms:created>
  <dcterms:modified xsi:type="dcterms:W3CDTF">2025-04-24T13:50:33Z</dcterms:modified>
  <cp:category/>
</cp:coreProperties>
</file>