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410" r:id="rId5"/>
    <p:sldId id="383" r:id="rId6"/>
    <p:sldId id="414" r:id="rId7"/>
    <p:sldId id="415" r:id="rId8"/>
    <p:sldId id="41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6238" autoAdjust="0"/>
  </p:normalViewPr>
  <p:slideViewPr>
    <p:cSldViewPr snapToGrid="0">
      <p:cViewPr varScale="1">
        <p:scale>
          <a:sx n="106" d="100"/>
          <a:sy n="106" d="100"/>
        </p:scale>
        <p:origin x="49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DBC92-0581-D2B4-9079-5CD5948C9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1FB986-7E58-398A-F74C-6F160D884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E24198-02C3-E614-E274-AF4143B69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F214D-A328-274D-FF1B-B1B26884A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9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56B50-CD0D-7AA9-3F06-8A0115A02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E36AE2-C6D9-B171-1E92-07A82370A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12193B-188D-E5FE-5EF3-3892403AE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328A5-4012-A10E-8657-B1DF611D8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sz="5600"/>
              <a:t>Movie recommendation system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436F83E-1892-2347-70A1-A56D7F1235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/>
          <a:lstStyle/>
          <a:p>
            <a:r>
              <a:rPr lang="en-US" sz="2800" dirty="0"/>
              <a:t>Sprint 7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Sprint goals recap: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Work on frontend components</a:t>
            </a:r>
          </a:p>
          <a:p>
            <a:r>
              <a:rPr lang="en-US" dirty="0"/>
              <a:t>Jest testing</a:t>
            </a:r>
          </a:p>
          <a:p>
            <a:r>
              <a:rPr lang="en-US" dirty="0"/>
              <a:t>Set up routes </a:t>
            </a:r>
          </a:p>
          <a:p>
            <a:r>
              <a:rPr lang="en-US" dirty="0"/>
              <a:t>Integrate frontend and backend</a:t>
            </a:r>
          </a:p>
          <a:p>
            <a:r>
              <a:rPr lang="en-US" dirty="0"/>
              <a:t>Cleaning data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78C91-2D18-B3BA-85E9-C8D610061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680C-8A96-1EE6-3C06-4B11ACD4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Challenges: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B0685-6D68-247B-E271-E068843A9C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Issues with </a:t>
            </a:r>
            <a:r>
              <a:rPr lang="en-US" dirty="0" err="1"/>
              <a:t>cors</a:t>
            </a:r>
            <a:r>
              <a:rPr lang="en-US" dirty="0"/>
              <a:t> and browser with self sign SSL to use HTTPS</a:t>
            </a:r>
          </a:p>
          <a:p>
            <a:r>
              <a:rPr lang="en-US" dirty="0"/>
              <a:t>SQL index with constructing the string</a:t>
            </a:r>
          </a:p>
          <a:p>
            <a:r>
              <a:rPr lang="en-US" dirty="0"/>
              <a:t>Understanding routes</a:t>
            </a:r>
          </a:p>
          <a:p>
            <a:r>
              <a:rPr lang="en-US" dirty="0"/>
              <a:t>Getting session persistence, retrieving user id</a:t>
            </a:r>
          </a:p>
          <a:p>
            <a:r>
              <a:rPr lang="en-US" dirty="0"/>
              <a:t>Working with binary</a:t>
            </a:r>
          </a:p>
          <a:p>
            <a:r>
              <a:rPr lang="en-US" dirty="0"/>
              <a:t>Populate data </a:t>
            </a:r>
          </a:p>
        </p:txBody>
      </p:sp>
    </p:spTree>
    <p:extLst>
      <p:ext uri="{BB962C8B-B14F-4D97-AF65-F5344CB8AC3E}">
        <p14:creationId xmlns:p14="http://schemas.microsoft.com/office/powerpoint/2010/main" val="29266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6D64-CDEC-17DF-1712-1E73C8E5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screen shot of a movie finder&#10;&#10;AI-generated content may be incorrect.">
            <a:extLst>
              <a:ext uri="{FF2B5EF4-FFF2-40B4-BE49-F238E27FC236}">
                <a16:creationId xmlns:a16="http://schemas.microsoft.com/office/drawing/2014/main" id="{FAF80E72-A175-0FFB-67BB-195902E8869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2276" y="380090"/>
            <a:ext cx="6218493" cy="571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12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50006-D317-7428-C167-31111A155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0C3E-302B-9249-2463-F38C822B7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70C7D-7420-3D50-7364-D9369EEBA2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sz="1500" dirty="0"/>
              <a:t>Presented by:</a:t>
            </a:r>
          </a:p>
          <a:p>
            <a:r>
              <a:rPr lang="en-US" sz="1500" dirty="0"/>
              <a:t>Julia, Martin, Matthew</a:t>
            </a:r>
          </a:p>
        </p:txBody>
      </p:sp>
    </p:spTree>
    <p:extLst>
      <p:ext uri="{BB962C8B-B14F-4D97-AF65-F5344CB8AC3E}">
        <p14:creationId xmlns:p14="http://schemas.microsoft.com/office/powerpoint/2010/main" val="9249080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{BE25E6F4-9F78-4CAB-B7AD-8B27001DE456}tf78853419_win32</Template>
  <TotalTime>646</TotalTime>
  <Words>73</Words>
  <Application>Microsoft Office PowerPoint</Application>
  <PresentationFormat>Widescreen</PresentationFormat>
  <Paragraphs>22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Franklin Gothic Book</vt:lpstr>
      <vt:lpstr>Franklin Gothic Demi</vt:lpstr>
      <vt:lpstr>Custom</vt:lpstr>
      <vt:lpstr>Movie recommendation system</vt:lpstr>
      <vt:lpstr>Sprint goals recap:</vt:lpstr>
      <vt:lpstr>Challenges: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KLODA 19019705</dc:creator>
  <cp:lastModifiedBy>Julia Kloda</cp:lastModifiedBy>
  <cp:revision>26</cp:revision>
  <dcterms:created xsi:type="dcterms:W3CDTF">2024-11-05T09:55:22Z</dcterms:created>
  <dcterms:modified xsi:type="dcterms:W3CDTF">2025-03-13T13:21:52Z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