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410" r:id="rId5"/>
    <p:sldId id="383" r:id="rId6"/>
    <p:sldId id="415" r:id="rId7"/>
    <p:sldId id="414" r:id="rId8"/>
    <p:sldId id="4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6238" autoAdjust="0"/>
  </p:normalViewPr>
  <p:slideViewPr>
    <p:cSldViewPr snapToGrid="0">
      <p:cViewPr varScale="1">
        <p:scale>
          <a:sx n="91" d="100"/>
          <a:sy n="91" d="100"/>
        </p:scale>
        <p:origin x="108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DBC92-0581-D2B4-9079-5CD5948C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1FB986-7E58-398A-F74C-6F160D884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24198-02C3-E614-E274-AF4143B69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F214D-A328-274D-FF1B-B1B26884A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56B50-CD0D-7AA9-3F06-8A0115A0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36AE2-C6D9-B171-1E92-07A82370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2193B-188D-E5FE-5EF3-3892403AE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328A5-4012-A10E-8657-B1DF611D8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5600" dirty="0"/>
              <a:t>Just Pick – movie recommendation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36F83E-1892-2347-70A1-A56D7F123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sz="2800" dirty="0"/>
              <a:t>Sprint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Progress: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tIns="457200">
            <a:normAutofit/>
          </a:bodyPr>
          <a:lstStyle/>
          <a:p>
            <a:r>
              <a:rPr lang="en-US" dirty="0"/>
              <a:t>Semantic search bar</a:t>
            </a:r>
          </a:p>
          <a:p>
            <a:r>
              <a:rPr lang="en-US" dirty="0"/>
              <a:t>Posters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7B715-5FB0-5532-8EDF-35EF5A3B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502"/>
          <a:stretch/>
        </p:blipFill>
        <p:spPr>
          <a:xfrm>
            <a:off x="0" y="0"/>
            <a:ext cx="12191980" cy="688053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  <a:noFill/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C332CE85-8CBF-1E56-4F16-3F6B4482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78C91-2D18-B3BA-85E9-C8D61006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80C-8A96-1EE6-3C06-4B11ACD4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Next steps: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B0685-6D68-247B-E271-E068843A9C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Correct style </a:t>
            </a:r>
          </a:p>
          <a:p>
            <a:r>
              <a:rPr lang="en-US" dirty="0"/>
              <a:t>Refactor Prompt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50006-D317-7428-C167-31111A15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0C3E-302B-9249-2463-F38C822B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70C7D-7420-3D50-7364-D9369EEBA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sz="1500" dirty="0"/>
              <a:t>Presented by:</a:t>
            </a:r>
          </a:p>
          <a:p>
            <a:r>
              <a:rPr lang="en-US" sz="1500" dirty="0"/>
              <a:t>Julia, Martin, Matthew</a:t>
            </a:r>
          </a:p>
        </p:txBody>
      </p:sp>
    </p:spTree>
    <p:extLst>
      <p:ext uri="{BB962C8B-B14F-4D97-AF65-F5344CB8AC3E}">
        <p14:creationId xmlns:p14="http://schemas.microsoft.com/office/powerpoint/2010/main" val="9249080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{BE25E6F4-9F78-4CAB-B7AD-8B27001DE456}tf78853419_win32</Template>
  <TotalTime>741</TotalTime>
  <Words>34</Words>
  <Application>Microsoft Office PowerPoint</Application>
  <PresentationFormat>Widescreen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Custom</vt:lpstr>
      <vt:lpstr>Just Pick – movie recommendation</vt:lpstr>
      <vt:lpstr>Progress:</vt:lpstr>
      <vt:lpstr>PowerPoint Presentation</vt:lpstr>
      <vt:lpstr>Next steps: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KLODA 19019705</dc:creator>
  <cp:lastModifiedBy>Julia Kloda</cp:lastModifiedBy>
  <cp:revision>29</cp:revision>
  <dcterms:created xsi:type="dcterms:W3CDTF">2024-11-05T09:55:22Z</dcterms:created>
  <dcterms:modified xsi:type="dcterms:W3CDTF">2025-04-03T14:40:31Z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