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11" r:id="rId7"/>
    <p:sldId id="391" r:id="rId8"/>
    <p:sldId id="397" r:id="rId9"/>
    <p:sldId id="398" r:id="rId10"/>
    <p:sldId id="4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327" autoAdjust="0"/>
  </p:normalViewPr>
  <p:slideViewPr>
    <p:cSldViewPr snapToGrid="0">
      <p:cViewPr varScale="1">
        <p:scale>
          <a:sx n="51" d="100"/>
          <a:sy n="51" d="100"/>
        </p:scale>
        <p:origin x="84" y="1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32A0-2304-0BD1-D931-5D11863E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121CF-3D34-D932-7900-935F7D2A7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F7D84-D0C1-023A-863C-FD73488BF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DB40D-D43C-CD33-D14B-5B338EC24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6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9698" y="342899"/>
            <a:ext cx="6085186" cy="3426844"/>
          </a:xfrm>
        </p:spPr>
        <p:txBody>
          <a:bodyPr/>
          <a:lstStyle/>
          <a:p>
            <a:r>
              <a:rPr lang="en-US" dirty="0"/>
              <a:t>Movie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Sprint goals 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Create design user interface</a:t>
            </a:r>
          </a:p>
          <a:p>
            <a:r>
              <a:rPr lang="en-US" dirty="0"/>
              <a:t>Create frontend and backend, integrate them together </a:t>
            </a:r>
          </a:p>
          <a:p>
            <a:r>
              <a:rPr lang="en-US" dirty="0"/>
              <a:t>Start working on frontend components </a:t>
            </a:r>
          </a:p>
          <a:p>
            <a:r>
              <a:rPr lang="en-US" dirty="0"/>
              <a:t>Deploy pipeline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3EB1-E636-ABB6-97FA-891ED42A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A2DD-F899-A09E-EC7A-4C0D6935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342899"/>
            <a:ext cx="6561364" cy="1607821"/>
          </a:xfrm>
        </p:spPr>
        <p:txBody>
          <a:bodyPr/>
          <a:lstStyle/>
          <a:p>
            <a:r>
              <a:rPr lang="en-US" dirty="0"/>
              <a:t>Demonstration of completed work: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C4B67-F0A6-F0FA-0599-A8FE7E00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94" y="2227473"/>
            <a:ext cx="5170572" cy="42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Design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96554C-3D28-06E0-C322-37F1557A5F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062" y="2281238"/>
            <a:ext cx="5851576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Setting up the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AD63-5920-22F5-53BC-F26E88DE1A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Our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 – project leader, dev team</a:t>
            </a:r>
          </a:p>
          <a:p>
            <a:r>
              <a:rPr lang="en-US" sz="1500" dirty="0"/>
              <a:t>Martin – scrum master, dev team</a:t>
            </a:r>
          </a:p>
          <a:p>
            <a:r>
              <a:rPr lang="en-US" sz="1500" dirty="0"/>
              <a:t>Antonio – dev team</a:t>
            </a:r>
          </a:p>
          <a:p>
            <a:r>
              <a:rPr lang="en-US" sz="1500" dirty="0"/>
              <a:t>Iain- dev team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74</TotalTime>
  <Words>71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Movie recommendation system</vt:lpstr>
      <vt:lpstr>Sprint goals recap:</vt:lpstr>
      <vt:lpstr>Demonstration of completed work:</vt:lpstr>
      <vt:lpstr>Design </vt:lpstr>
      <vt:lpstr>Setting up the server</vt:lpstr>
      <vt:lpstr>Our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 19019705</cp:lastModifiedBy>
  <cp:revision>6</cp:revision>
  <dcterms:created xsi:type="dcterms:W3CDTF">2024-11-05T09:55:22Z</dcterms:created>
  <dcterms:modified xsi:type="dcterms:W3CDTF">2024-11-05T11:11:47Z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