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10" r:id="rId5"/>
    <p:sldId id="383" r:id="rId6"/>
    <p:sldId id="414" r:id="rId7"/>
    <p:sldId id="413" r:id="rId8"/>
    <p:sldId id="398" r:id="rId9"/>
    <p:sldId id="4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6238" autoAdjust="0"/>
  </p:normalViewPr>
  <p:slideViewPr>
    <p:cSldViewPr snapToGrid="0">
      <p:cViewPr varScale="1">
        <p:scale>
          <a:sx n="94" d="100"/>
          <a:sy n="94" d="100"/>
        </p:scale>
        <p:origin x="108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DBC92-0581-D2B4-9079-5CD5948C9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1FB986-7E58-398A-F74C-6F160D884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24198-02C3-E614-E274-AF4143B69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F214D-A328-274D-FF1B-B1B26884A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9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DB6C7-7409-246B-2DDC-30F9E259A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161071-E63B-2FFB-2960-60F188CF4B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D0EA96-A922-0B1B-3899-82A0EC473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83ABC-4A7B-4C44-66A7-2097D4B3C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7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56B50-CD0D-7AA9-3F06-8A0115A02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36AE2-C6D9-B171-1E92-07A82370A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12193B-188D-E5FE-5EF3-3892403AE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328A5-4012-A10E-8657-B1DF611D8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sz="5600"/>
              <a:t>Movie recommendation system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36F83E-1892-2347-70A1-A56D7F123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sz="2800" dirty="0"/>
              <a:t>Sprint 6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Sprint goals recap: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Progress on frontend:  semantic search bar and movie list</a:t>
            </a:r>
          </a:p>
          <a:p>
            <a:r>
              <a:rPr lang="en-US" dirty="0"/>
              <a:t>Tests</a:t>
            </a:r>
          </a:p>
          <a:p>
            <a:r>
              <a:rPr lang="en-US" dirty="0"/>
              <a:t>Integrate Llama</a:t>
            </a:r>
          </a:p>
          <a:p>
            <a:r>
              <a:rPr lang="en-US" dirty="0"/>
              <a:t>API documentation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78C91-2D18-B3BA-85E9-C8D610061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680C-8A96-1EE6-3C06-4B11ACD4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Changes: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B0685-6D68-247B-E271-E068843A9C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Lack of knowledge, lots of researches </a:t>
            </a:r>
          </a:p>
          <a:p>
            <a:r>
              <a:rPr lang="en-US" dirty="0"/>
              <a:t>Lack of experience using Swagger</a:t>
            </a:r>
          </a:p>
          <a:p>
            <a:r>
              <a:rPr lang="en-US" dirty="0"/>
              <a:t>No integration yet</a:t>
            </a:r>
          </a:p>
        </p:txBody>
      </p:sp>
    </p:spTree>
    <p:extLst>
      <p:ext uri="{BB962C8B-B14F-4D97-AF65-F5344CB8AC3E}">
        <p14:creationId xmlns:p14="http://schemas.microsoft.com/office/powerpoint/2010/main" val="29266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0C017-4009-5E30-0B19-B7D9B1C15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90B7-6D2F-DD88-475E-E01B9AA2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b="0" dirty="0"/>
              <a:t>Semantic search bar component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19C50-DF5F-8DA1-DBAE-2D90144DF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821" y="2282008"/>
            <a:ext cx="7788057" cy="3699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999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797EF62-4290-004D-1491-B1C97EF3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>
            <a:normAutofit/>
          </a:bodyPr>
          <a:lstStyle/>
          <a:p>
            <a:r>
              <a:rPr lang="en-US" dirty="0"/>
              <a:t>Researched vectorization </a:t>
            </a:r>
          </a:p>
          <a:p>
            <a:r>
              <a:rPr lang="en-US" dirty="0"/>
              <a:t>Set up </a:t>
            </a:r>
            <a:r>
              <a:rPr lang="en-US" dirty="0" err="1"/>
              <a:t>LlaMa</a:t>
            </a:r>
            <a:r>
              <a:rPr lang="en-US" dirty="0"/>
              <a:t> 3.2</a:t>
            </a:r>
          </a:p>
          <a:p>
            <a:r>
              <a:rPr lang="en-US" dirty="0">
                <a:effectLst/>
              </a:rPr>
              <a:t>Set up server route for recommendation API call</a:t>
            </a:r>
          </a:p>
          <a:p>
            <a:r>
              <a:rPr lang="en-US" dirty="0"/>
              <a:t>Integrated </a:t>
            </a:r>
            <a:r>
              <a:rPr lang="en-US" dirty="0" err="1"/>
              <a:t>LlaMa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8C265D-DC17-9341-5119-A92E474E0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2" r="1" b="1"/>
          <a:stretch/>
        </p:blipFill>
        <p:spPr>
          <a:xfrm>
            <a:off x="3515036" y="584005"/>
            <a:ext cx="8082604" cy="4077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50006-D317-7428-C167-31111A15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0C3E-302B-9249-2463-F38C822B7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70C7D-7420-3D50-7364-D9369EEBA2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sz="1500" dirty="0"/>
              <a:t>Presented by:</a:t>
            </a:r>
          </a:p>
          <a:p>
            <a:r>
              <a:rPr lang="en-US" sz="1500" dirty="0"/>
              <a:t>Julia, Martin, Matthew</a:t>
            </a:r>
          </a:p>
        </p:txBody>
      </p:sp>
    </p:spTree>
    <p:extLst>
      <p:ext uri="{BB962C8B-B14F-4D97-AF65-F5344CB8AC3E}">
        <p14:creationId xmlns:p14="http://schemas.microsoft.com/office/powerpoint/2010/main" val="9249080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{BE25E6F4-9F78-4CAB-B7AD-8B27001DE456}tf78853419_win32</Template>
  <TotalTime>481</TotalTime>
  <Words>78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Custom</vt:lpstr>
      <vt:lpstr>Movie recommendation system</vt:lpstr>
      <vt:lpstr>Sprint goals recap:</vt:lpstr>
      <vt:lpstr>Changes:</vt:lpstr>
      <vt:lpstr>Semantic search bar component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KLODA 19019705</dc:creator>
  <cp:lastModifiedBy>Julia Kloda</cp:lastModifiedBy>
  <cp:revision>21</cp:revision>
  <dcterms:created xsi:type="dcterms:W3CDTF">2024-11-05T09:55:22Z</dcterms:created>
  <dcterms:modified xsi:type="dcterms:W3CDTF">2025-02-27T14:27:38Z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