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0"/>
  </p:notesMasterIdLst>
  <p:handoutMasterIdLst>
    <p:handoutMasterId r:id="rId11"/>
  </p:handoutMasterIdLst>
  <p:sldIdLst>
    <p:sldId id="410" r:id="rId5"/>
    <p:sldId id="383" r:id="rId6"/>
    <p:sldId id="414" r:id="rId7"/>
    <p:sldId id="415" r:id="rId8"/>
    <p:sldId id="4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6238" autoAdjust="0"/>
  </p:normalViewPr>
  <p:slideViewPr>
    <p:cSldViewPr snapToGrid="0">
      <p:cViewPr varScale="1">
        <p:scale>
          <a:sx n="36" d="100"/>
          <a:sy n="36" d="100"/>
        </p:scale>
        <p:origin x="90" y="12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3/20/2025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DBC92-0581-D2B4-9079-5CD5948C9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1FB986-7E58-398A-F74C-6F160D884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E24198-02C3-E614-E274-AF4143B69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F214D-A328-274D-FF1B-B1B26884A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491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56B50-CD0D-7AA9-3F06-8A0115A02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E36AE2-C6D9-B171-1E92-07A82370A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12193B-188D-E5FE-5EF3-3892403AE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328A5-4012-A10E-8657-B1DF611D87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58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sz="5600"/>
              <a:t>Movie recommendation system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436F83E-1892-2347-70A1-A56D7F1235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/>
          <a:lstStyle/>
          <a:p>
            <a:r>
              <a:rPr lang="en-US" sz="2800" dirty="0"/>
              <a:t>Sprint 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Sprint goals recap: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Work on style </a:t>
            </a:r>
          </a:p>
          <a:p>
            <a:r>
              <a:rPr lang="en-US" dirty="0"/>
              <a:t>Project set up</a:t>
            </a:r>
          </a:p>
          <a:p>
            <a:r>
              <a:rPr lang="en-US" dirty="0"/>
              <a:t>Performance and gorilla testing</a:t>
            </a:r>
          </a:p>
          <a:p>
            <a:r>
              <a:rPr lang="en-US" dirty="0"/>
              <a:t>Improved style guide</a:t>
            </a:r>
          </a:p>
          <a:p>
            <a:r>
              <a:rPr lang="en-US" dirty="0"/>
              <a:t>Fetch API with movie posters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78C91-2D18-B3BA-85E9-C8D610061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680C-8A96-1EE6-3C06-4B11ACD4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Challenges: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B0685-6D68-247B-E271-E068843A9C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Issues with </a:t>
            </a:r>
            <a:r>
              <a:rPr lang="en-US" dirty="0" err="1"/>
              <a:t>cors</a:t>
            </a:r>
            <a:r>
              <a:rPr lang="en-US" dirty="0"/>
              <a:t> and browser with self sign SSL to use HTTPS</a:t>
            </a:r>
          </a:p>
          <a:p>
            <a:r>
              <a:rPr lang="en-US" dirty="0"/>
              <a:t>MySQL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6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0551288-F1EE-AD6D-CD36-27AE8E9B7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23E26DC-8985-31C0-804F-89E66B5F7E2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3279579"/>
            <a:ext cx="5044440" cy="299441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2B2D486-3102-C9BF-5F1A-87CE2DE4EF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BFD070-3C61-DC38-9D84-60B2DDAC3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142416"/>
            <a:ext cx="6620799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28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50006-D317-7428-C167-31111A15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0C3E-302B-9249-2463-F38C822B70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70C7D-7420-3D50-7364-D9369EEBA2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sz="1500" dirty="0"/>
              <a:t>Presented by:</a:t>
            </a:r>
          </a:p>
          <a:p>
            <a:r>
              <a:rPr lang="en-US" sz="1500" dirty="0"/>
              <a:t>Julia, Martin, Matthew</a:t>
            </a:r>
          </a:p>
        </p:txBody>
      </p:sp>
    </p:spTree>
    <p:extLst>
      <p:ext uri="{BB962C8B-B14F-4D97-AF65-F5344CB8AC3E}">
        <p14:creationId xmlns:p14="http://schemas.microsoft.com/office/powerpoint/2010/main" val="9249080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{BE25E6F4-9F78-4CAB-B7AD-8B27001DE456}tf78853419_win32</Template>
  <TotalTime>690</TotalTime>
  <Words>56</Words>
  <Application>Microsoft Office PowerPoint</Application>
  <PresentationFormat>Widescreen</PresentationFormat>
  <Paragraphs>18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Franklin Gothic Book</vt:lpstr>
      <vt:lpstr>Franklin Gothic Demi</vt:lpstr>
      <vt:lpstr>Custom</vt:lpstr>
      <vt:lpstr>Movie recommendation system</vt:lpstr>
      <vt:lpstr>Sprint goals recap:</vt:lpstr>
      <vt:lpstr>Challenges: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KLODA 19019705</dc:creator>
  <cp:lastModifiedBy>Julia Kloda</cp:lastModifiedBy>
  <cp:revision>27</cp:revision>
  <dcterms:created xsi:type="dcterms:W3CDTF">2024-11-05T09:55:22Z</dcterms:created>
  <dcterms:modified xsi:type="dcterms:W3CDTF">2025-03-20T14:40:38Z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