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83" r:id="rId6"/>
    <p:sldId id="411" r:id="rId7"/>
    <p:sldId id="414" r:id="rId8"/>
    <p:sldId id="397" r:id="rId9"/>
    <p:sldId id="413" r:id="rId10"/>
    <p:sldId id="398" r:id="rId11"/>
    <p:sldId id="4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6238" autoAdjust="0"/>
  </p:normalViewPr>
  <p:slideViewPr>
    <p:cSldViewPr snapToGrid="0">
      <p:cViewPr varScale="1">
        <p:scale>
          <a:sx n="58" d="100"/>
          <a:sy n="58" d="100"/>
        </p:scale>
        <p:origin x="90" y="11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332A0-2304-0BD1-D931-5D11863EA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121CF-3D34-D932-7900-935F7D2A7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F7D84-D0C1-023A-863C-FD73488BF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DB40D-D43C-CD33-D14B-5B338EC24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68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DBC92-0581-D2B4-9079-5CD5948C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1FB986-7E58-398A-F74C-6F160D884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24198-02C3-E614-E274-AF4143B69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F214D-A328-274D-FF1B-B1B26884A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9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DB6C7-7409-246B-2DDC-30F9E259A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161071-E63B-2FFB-2960-60F188CF4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D0EA96-A922-0B1B-3899-82A0EC473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83ABC-4A7B-4C44-66A7-2097D4B3C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7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56B50-CD0D-7AA9-3F06-8A0115A0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36AE2-C6D9-B171-1E92-07A82370A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12193B-188D-E5FE-5EF3-3892403AE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328A5-4012-A10E-8657-B1DF611D8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sz="5600"/>
              <a:t>Movie recommendation system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36F83E-1892-2347-70A1-A56D7F123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sz="2800" dirty="0"/>
              <a:t>Sprint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Julia, Martin, Iain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Sprint goals recap: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Progress on frontend </a:t>
            </a:r>
          </a:p>
          <a:p>
            <a:r>
              <a:rPr lang="en-US" dirty="0"/>
              <a:t>Tests</a:t>
            </a:r>
          </a:p>
          <a:p>
            <a:r>
              <a:rPr lang="en-US" dirty="0"/>
              <a:t>User authentication</a:t>
            </a:r>
          </a:p>
          <a:p>
            <a:r>
              <a:rPr lang="en-US" dirty="0"/>
              <a:t>Database</a:t>
            </a:r>
          </a:p>
          <a:p>
            <a:r>
              <a:rPr lang="en-US" dirty="0"/>
              <a:t>Clear documentation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C3EB1-E636-ABB6-97FA-891ED42A5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A2DD-F899-A09E-EC7A-4C0D6935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Demonstration of completed work: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0CA1AB-9293-7C33-DCBD-A1ECF43DC28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4D0C9-37A7-D8C6-BD96-963CF2B83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87" y="170995"/>
            <a:ext cx="5963482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2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78C91-2D18-B3BA-85E9-C8D61006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680C-8A96-1EE6-3C06-4B11ACD4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Flowchart: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B0685-6D68-247B-E271-E068843A9C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FF487-5718-C48F-7C7C-41F2F3D0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65" y="1863251"/>
            <a:ext cx="8290255" cy="47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0F99931-85E1-B771-BD3C-03ECD4EA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/>
              <a:t>How it </a:t>
            </a:r>
            <a:r>
              <a:rPr lang="en-US" dirty="0"/>
              <a:t>look like</a:t>
            </a:r>
          </a:p>
        </p:txBody>
      </p:sp>
      <p:pic>
        <p:nvPicPr>
          <p:cNvPr id="2" name="2024-12-02_13-32-31 (1)">
            <a:hlinkClick r:id="" action="ppaction://media"/>
            <a:extLst>
              <a:ext uri="{FF2B5EF4-FFF2-40B4-BE49-F238E27FC236}">
                <a16:creationId xmlns:a16="http://schemas.microsoft.com/office/drawing/2014/main" id="{26719392-276B-AB36-A07E-7C0FCF5D9DC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08166" y="1963637"/>
            <a:ext cx="7182921" cy="4040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0C017-4009-5E30-0B19-B7D9B1C15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90B7-6D2F-DD88-475E-E01B9AA2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Database:</a:t>
            </a:r>
          </a:p>
        </p:txBody>
      </p:sp>
      <p:pic>
        <p:nvPicPr>
          <p:cNvPr id="3" name="Content Placeholder 4" descr="A black and white rectangular object with text&#10;&#10;Description automatically generated">
            <a:extLst>
              <a:ext uri="{FF2B5EF4-FFF2-40B4-BE49-F238E27FC236}">
                <a16:creationId xmlns:a16="http://schemas.microsoft.com/office/drawing/2014/main" id="{80338C88-6DC9-D03F-65D1-30F63627737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42" y="3612214"/>
            <a:ext cx="11334115" cy="1419549"/>
          </a:xfrm>
        </p:spPr>
      </p:pic>
    </p:spTree>
    <p:extLst>
      <p:ext uri="{BB962C8B-B14F-4D97-AF65-F5344CB8AC3E}">
        <p14:creationId xmlns:p14="http://schemas.microsoft.com/office/powerpoint/2010/main" val="260999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Our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363453"/>
            <a:ext cx="5486400" cy="1832019"/>
          </a:xfrm>
        </p:spPr>
        <p:txBody>
          <a:bodyPr/>
          <a:lstStyle/>
          <a:p>
            <a:r>
              <a:rPr lang="en-US" dirty="0"/>
              <a:t>Learning how flask authentication works</a:t>
            </a:r>
          </a:p>
          <a:p>
            <a:r>
              <a:rPr lang="en-US" dirty="0"/>
              <a:t>Learning MySQL</a:t>
            </a:r>
          </a:p>
          <a:p>
            <a:r>
              <a:rPr lang="en-US" dirty="0"/>
              <a:t>Http request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50006-D317-7428-C167-31111A15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0C3E-302B-9249-2463-F38C822B7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70C7D-7420-3D50-7364-D9369EEBA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sz="1500" dirty="0"/>
              <a:t>Presented by:</a:t>
            </a:r>
          </a:p>
          <a:p>
            <a:r>
              <a:rPr lang="en-US" sz="1500" dirty="0"/>
              <a:t>Julia – project leader, dev team</a:t>
            </a:r>
          </a:p>
          <a:p>
            <a:r>
              <a:rPr lang="en-US" sz="1500" dirty="0"/>
              <a:t>Martin – scrum master, dev team</a:t>
            </a:r>
          </a:p>
          <a:p>
            <a:r>
              <a:rPr lang="en-US" sz="1500" dirty="0"/>
              <a:t>Iain - dev team</a:t>
            </a:r>
          </a:p>
        </p:txBody>
      </p:sp>
    </p:spTree>
    <p:extLst>
      <p:ext uri="{BB962C8B-B14F-4D97-AF65-F5344CB8AC3E}">
        <p14:creationId xmlns:p14="http://schemas.microsoft.com/office/powerpoint/2010/main" val="9249080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{BE25E6F4-9F78-4CAB-B7AD-8B27001DE456}tf78853419_win32</Template>
  <TotalTime>402</TotalTime>
  <Words>80</Words>
  <Application>Microsoft Office PowerPoint</Application>
  <PresentationFormat>Widescreen</PresentationFormat>
  <Paragraphs>29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Custom</vt:lpstr>
      <vt:lpstr>Movie recommendation system</vt:lpstr>
      <vt:lpstr>Sprint goals recap:</vt:lpstr>
      <vt:lpstr>Demonstration of completed work:</vt:lpstr>
      <vt:lpstr>Flowchart:</vt:lpstr>
      <vt:lpstr>How it look like</vt:lpstr>
      <vt:lpstr>Database:</vt:lpstr>
      <vt:lpstr>Our 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KLODA 19019705</dc:creator>
  <cp:lastModifiedBy>JULIA KLODA 19019705</cp:lastModifiedBy>
  <cp:revision>15</cp:revision>
  <dcterms:created xsi:type="dcterms:W3CDTF">2024-11-05T09:55:22Z</dcterms:created>
  <dcterms:modified xsi:type="dcterms:W3CDTF">2024-12-03T11:38:41Z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