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74" r:id="rId4"/>
    <p:sldId id="288" r:id="rId5"/>
    <p:sldId id="270" r:id="rId6"/>
    <p:sldId id="281" r:id="rId7"/>
    <p:sldId id="280" r:id="rId8"/>
    <p:sldId id="289" r:id="rId9"/>
    <p:sldId id="282" r:id="rId10"/>
    <p:sldId id="285" r:id="rId11"/>
    <p:sldId id="284" r:id="rId12"/>
    <p:sldId id="286" r:id="rId13"/>
    <p:sldId id="283" r:id="rId14"/>
    <p:sldId id="290" r:id="rId15"/>
    <p:sldId id="264" r:id="rId16"/>
    <p:sldId id="291" r:id="rId17"/>
    <p:sldId id="260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78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2B7D6B"/>
    <a:srgbClr val="3EB198"/>
    <a:srgbClr val="B8E6DC"/>
    <a:srgbClr val="74CEB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799" autoAdjust="0"/>
  </p:normalViewPr>
  <p:slideViewPr>
    <p:cSldViewPr snapToGrid="0" showGuides="1">
      <p:cViewPr>
        <p:scale>
          <a:sx n="70" d="100"/>
          <a:sy n="70" d="100"/>
        </p:scale>
        <p:origin x="-702" y="-120"/>
      </p:cViewPr>
      <p:guideLst>
        <p:guide orient="horz" pos="1878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2022/8/13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795685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46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lstStyle/>
          <a:p>
            <a:pPr lvl="0" indent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095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74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9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8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7"/>
          <p:cNvSpPr txBox="1"/>
          <p:nvPr/>
        </p:nvSpPr>
        <p:spPr>
          <a:xfrm>
            <a:off x="4514850" y="4481513"/>
            <a:ext cx="30829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By JAVERIA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9" name="文本框 25"/>
          <p:cNvSpPr txBox="1"/>
          <p:nvPr/>
        </p:nvSpPr>
        <p:spPr>
          <a:xfrm>
            <a:off x="3765550" y="4029075"/>
            <a:ext cx="4660900" cy="337185"/>
          </a:xfrm>
          <a:prstGeom prst="rect">
            <a:avLst/>
          </a:prstGeom>
          <a:solidFill>
            <a:srgbClr val="3EB198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LARAVEL</a:t>
            </a:r>
          </a:p>
        </p:txBody>
      </p:sp>
      <p:sp>
        <p:nvSpPr>
          <p:cNvPr id="4100" name="文本框 4"/>
          <p:cNvSpPr txBox="1"/>
          <p:nvPr/>
        </p:nvSpPr>
        <p:spPr>
          <a:xfrm>
            <a:off x="2334578" y="2660015"/>
            <a:ext cx="791591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Swagger PHP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478413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ANNOTATIONS / PARAMETERS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704056" y="1374999"/>
            <a:ext cx="11348244" cy="430887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Parameter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path parameters, such as /users/{id}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query parameters, such as /</a:t>
            </a:r>
            <a:r>
              <a:rPr lang="en-US" sz="2000" dirty="0" err="1">
                <a:solidFill>
                  <a:schemeClr val="bg1"/>
                </a:solidFill>
              </a:rPr>
              <a:t>users?role</a:t>
            </a:r>
            <a:r>
              <a:rPr lang="en-US" sz="2000" dirty="0">
                <a:solidFill>
                  <a:schemeClr val="bg1"/>
                </a:solidFill>
              </a:rPr>
              <a:t>=admin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header parameters, such as X-</a:t>
            </a:r>
            <a:r>
              <a:rPr lang="en-US" sz="2000" dirty="0" err="1">
                <a:solidFill>
                  <a:schemeClr val="bg1"/>
                </a:solidFill>
              </a:rPr>
              <a:t>MyHeader</a:t>
            </a:r>
            <a:r>
              <a:rPr lang="en-US" sz="2000" dirty="0">
                <a:solidFill>
                  <a:schemeClr val="bg1"/>
                </a:solidFill>
              </a:rPr>
              <a:t>: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cookie parameters, which are passed in the Cookie header, such as Cookie: </a:t>
            </a:r>
            <a:r>
              <a:rPr lang="en-US" sz="2000" dirty="0" smtClean="0">
                <a:solidFill>
                  <a:schemeClr val="bg1"/>
                </a:solidFill>
              </a:rPr>
              <a:t>debug=0; </a:t>
            </a:r>
            <a:r>
              <a:rPr lang="en-US" sz="2000" dirty="0" err="1" smtClean="0">
                <a:solidFill>
                  <a:schemeClr val="bg1"/>
                </a:solidFill>
              </a:rPr>
              <a:t>csrftoken</a:t>
            </a:r>
            <a:r>
              <a:rPr lang="en-US" sz="2000" dirty="0" smtClean="0">
                <a:solidFill>
                  <a:schemeClr val="bg1"/>
                </a:solidFill>
              </a:rPr>
              <a:t>=BUSe35dohU3O1MZvDCU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Ex.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*        @OA\Parameter(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*         in="path",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*         name="id",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*         required=true,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*         @OA\Schema(type</a:t>
            </a:r>
            <a:r>
              <a:rPr lang="en-US" sz="2000" dirty="0" smtClean="0">
                <a:solidFill>
                  <a:schemeClr val="bg1"/>
                </a:solidFill>
              </a:rPr>
              <a:t>=“number")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*     ),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472501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ANNOTATIONS / MEDIA TYPES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001713" y="1527399"/>
            <a:ext cx="10510044" cy="338554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Media </a:t>
            </a:r>
            <a:r>
              <a:rPr lang="en-US" sz="2000" b="1" dirty="0" smtClean="0">
                <a:solidFill>
                  <a:schemeClr val="bg1"/>
                </a:solidFill>
              </a:rPr>
              <a:t>Types: 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</a:rPr>
              <a:t>format of a request or response body data.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application/</a:t>
            </a:r>
            <a:r>
              <a:rPr lang="en-US" sz="2000" dirty="0" err="1" smtClean="0">
                <a:solidFill>
                  <a:schemeClr val="bg1"/>
                </a:solidFill>
              </a:rPr>
              <a:t>json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application/xml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application/x-www-form-</a:t>
            </a:r>
            <a:r>
              <a:rPr lang="en-US" sz="2000" dirty="0" err="1" smtClean="0">
                <a:solidFill>
                  <a:schemeClr val="bg1"/>
                </a:solidFill>
              </a:rPr>
              <a:t>urlencoded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multipart/form-data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text/plain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text/html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application/pdf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image/</a:t>
            </a:r>
            <a:r>
              <a:rPr lang="en-US" sz="2000" dirty="0" err="1" smtClean="0">
                <a:solidFill>
                  <a:schemeClr val="bg1"/>
                </a:solidFill>
              </a:rPr>
              <a:t>png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0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765049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ANNOTATIONS / REQUEST AND RESPONSE BODY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424656" y="1501999"/>
            <a:ext cx="11691144" cy="40010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Request Body: </a:t>
            </a:r>
            <a:r>
              <a:rPr lang="en-US" sz="2000" dirty="0" smtClean="0">
                <a:solidFill>
                  <a:schemeClr val="bg1"/>
                </a:solidFill>
              </a:rPr>
              <a:t>Typically </a:t>
            </a:r>
            <a:r>
              <a:rPr lang="en-US" sz="2000" dirty="0">
                <a:solidFill>
                  <a:schemeClr val="bg1"/>
                </a:solidFill>
              </a:rPr>
              <a:t>used with “create” and “update” operations (POST, PUT, </a:t>
            </a:r>
            <a:r>
              <a:rPr lang="en-US" sz="2000" dirty="0" smtClean="0">
                <a:solidFill>
                  <a:schemeClr val="bg1"/>
                </a:solidFill>
              </a:rPr>
              <a:t>PATCH)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Schema: </a:t>
            </a:r>
            <a:r>
              <a:rPr lang="en-US" sz="2000" dirty="0" smtClean="0">
                <a:solidFill>
                  <a:schemeClr val="bg1"/>
                </a:solidFill>
              </a:rPr>
              <a:t>Schema mainly defines the structure of the data</a:t>
            </a:r>
            <a:r>
              <a:rPr lang="en-US" sz="2000" dirty="0">
                <a:solidFill>
                  <a:schemeClr val="bg1"/>
                </a:solidFill>
              </a:rPr>
              <a:t>. A schema can define: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 object or an array — typically used with JSON and XML </a:t>
            </a:r>
            <a:r>
              <a:rPr lang="en-US" sz="2000" dirty="0" smtClean="0">
                <a:solidFill>
                  <a:schemeClr val="bg1"/>
                </a:solidFill>
              </a:rPr>
              <a:t>APIs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primitive data type such as a number or string – used for plain text </a:t>
            </a:r>
            <a:r>
              <a:rPr lang="en-US" sz="2000" dirty="0" smtClean="0">
                <a:solidFill>
                  <a:schemeClr val="bg1"/>
                </a:solidFill>
              </a:rPr>
              <a:t>responses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smtClean="0">
                <a:solidFill>
                  <a:schemeClr val="bg1"/>
                </a:solidFill>
              </a:rPr>
              <a:t>file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Response </a:t>
            </a:r>
            <a:r>
              <a:rPr lang="en-US" sz="2000" b="1" dirty="0">
                <a:solidFill>
                  <a:schemeClr val="bg1"/>
                </a:solidFill>
              </a:rPr>
              <a:t>Body: </a:t>
            </a:r>
            <a:r>
              <a:rPr lang="en-US" sz="2000" dirty="0">
                <a:solidFill>
                  <a:schemeClr val="bg1"/>
                </a:solidFill>
              </a:rPr>
              <a:t>An API specification needs to specify the responses for all API operations. Each operation must have at least one response defined, usually a successful response. A response is defined by its HTTP status code and the data returned in the response body and/or headers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HTTP Status </a:t>
            </a:r>
            <a:r>
              <a:rPr lang="en-US" sz="2000" b="1" dirty="0" smtClean="0">
                <a:solidFill>
                  <a:schemeClr val="bg1"/>
                </a:solidFill>
              </a:rPr>
              <a:t>Codes: </a:t>
            </a:r>
            <a:r>
              <a:rPr lang="en-US" sz="2000" dirty="0" smtClean="0">
                <a:solidFill>
                  <a:schemeClr val="bg1"/>
                </a:solidFill>
              </a:rPr>
              <a:t>Under </a:t>
            </a:r>
            <a:r>
              <a:rPr lang="en-US" sz="2000" dirty="0">
                <a:solidFill>
                  <a:schemeClr val="bg1"/>
                </a:solidFill>
              </a:rPr>
              <a:t>responses, each response definition starts with a status code, such as 200 or 404. An operation typically returns one successful status code and one or more error statuses.</a:t>
            </a:r>
          </a:p>
        </p:txBody>
      </p:sp>
    </p:spTree>
    <p:extLst>
      <p:ext uri="{BB962C8B-B14F-4D97-AF65-F5344CB8AC3E}">
        <p14:creationId xmlns:p14="http://schemas.microsoft.com/office/powerpoint/2010/main" val="25441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668009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ANNOTATIONS / REQUEST BODY EXAMPLE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3387220" y="1253351"/>
            <a:ext cx="3810643" cy="541686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@OA\</a:t>
            </a:r>
            <a:r>
              <a:rPr lang="en-IN" sz="1200" dirty="0" err="1">
                <a:solidFill>
                  <a:schemeClr val="bg1"/>
                </a:solidFill>
              </a:rPr>
              <a:t>RequestBody</a:t>
            </a:r>
            <a:r>
              <a:rPr lang="en-IN" sz="1200" dirty="0">
                <a:solidFill>
                  <a:schemeClr val="bg1"/>
                </a:solidFill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@OA\</a:t>
            </a:r>
            <a:r>
              <a:rPr lang="en-IN" sz="1200" dirty="0" err="1">
                <a:solidFill>
                  <a:schemeClr val="bg1"/>
                </a:solidFill>
              </a:rPr>
              <a:t>MediaType</a:t>
            </a:r>
            <a:r>
              <a:rPr lang="en-IN" sz="1200" dirty="0">
                <a:solidFill>
                  <a:schemeClr val="bg1"/>
                </a:solidFill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</a:t>
            </a:r>
            <a:r>
              <a:rPr lang="en-IN" sz="1200" dirty="0" err="1">
                <a:solidFill>
                  <a:schemeClr val="bg1"/>
                </a:solidFill>
              </a:rPr>
              <a:t>mediaType</a:t>
            </a:r>
            <a:r>
              <a:rPr lang="en-IN" sz="1200" dirty="0">
                <a:solidFill>
                  <a:schemeClr val="bg1"/>
                </a:solidFill>
              </a:rPr>
              <a:t>="application/</a:t>
            </a:r>
            <a:r>
              <a:rPr lang="en-IN" sz="1200" dirty="0" err="1">
                <a:solidFill>
                  <a:schemeClr val="bg1"/>
                </a:solidFill>
              </a:rPr>
              <a:t>json</a:t>
            </a:r>
            <a:r>
              <a:rPr lang="en-IN" sz="1200" dirty="0">
                <a:solidFill>
                  <a:schemeClr val="bg1"/>
                </a:solidFill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@OA\Schema(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@OA\Property(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type="object",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@OA\Property(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    property="title",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    type="string"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),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@OA\Property(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    property="content",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    type="string"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 )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),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example={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"</a:t>
            </a:r>
            <a:r>
              <a:rPr lang="en-IN" sz="1200" dirty="0" err="1">
                <a:solidFill>
                  <a:schemeClr val="bg1"/>
                </a:solidFill>
              </a:rPr>
              <a:t>title":"example</a:t>
            </a:r>
            <a:r>
              <a:rPr lang="en-IN" sz="1200" dirty="0">
                <a:solidFill>
                  <a:schemeClr val="bg1"/>
                </a:solidFill>
              </a:rPr>
              <a:t> title",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     "</a:t>
            </a:r>
            <a:r>
              <a:rPr lang="en-IN" sz="1200" dirty="0" err="1">
                <a:solidFill>
                  <a:schemeClr val="bg1"/>
                </a:solidFill>
              </a:rPr>
              <a:t>content":"example</a:t>
            </a:r>
            <a:r>
              <a:rPr lang="en-IN" sz="1200" dirty="0">
                <a:solidFill>
                  <a:schemeClr val="bg1"/>
                </a:solidFill>
              </a:rPr>
              <a:t> content"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   }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    )</a:t>
            </a:r>
          </a:p>
          <a:p>
            <a:pPr>
              <a:spcBef>
                <a:spcPts val="600"/>
              </a:spcBef>
            </a:pPr>
            <a:r>
              <a:rPr lang="en-IN" sz="1200" dirty="0">
                <a:solidFill>
                  <a:schemeClr val="bg1"/>
                </a:solidFill>
              </a:rPr>
              <a:t>     *         </a:t>
            </a:r>
            <a:r>
              <a:rPr lang="en-IN" sz="1200" dirty="0" smtClean="0">
                <a:solidFill>
                  <a:schemeClr val="bg1"/>
                </a:solidFill>
              </a:rPr>
              <a:t>) </a:t>
            </a:r>
            <a:r>
              <a:rPr lang="en-IN" sz="1200" dirty="0">
                <a:solidFill>
                  <a:schemeClr val="bg1"/>
                </a:solidFill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690291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ANNOTATIONS / RESPONSE BODY EXAMPLE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2046861" y="1303377"/>
            <a:ext cx="8346937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1400" dirty="0" smtClean="0">
                <a:solidFill>
                  <a:schemeClr val="bg1"/>
                </a:solidFill>
              </a:rPr>
              <a:t>     *        @</a:t>
            </a:r>
            <a:r>
              <a:rPr lang="en-IN" sz="1400" dirty="0">
                <a:solidFill>
                  <a:schemeClr val="bg1"/>
                </a:solidFill>
              </a:rPr>
              <a:t>OA\Response(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response=200,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description="success",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@OA\</a:t>
            </a:r>
            <a:r>
              <a:rPr lang="en-IN" sz="1400" dirty="0" err="1">
                <a:solidFill>
                  <a:schemeClr val="bg1"/>
                </a:solidFill>
              </a:rPr>
              <a:t>JsonContent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    @OA\Property(property="id", type="number", example=1),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    @OA\Property(property="title", type="string", example="title"),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    @OA\Property(property="content", type="string", example="content"),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    @OA\Property(property="</a:t>
            </a:r>
            <a:r>
              <a:rPr lang="en-IN" sz="1400" dirty="0" err="1">
                <a:solidFill>
                  <a:schemeClr val="bg1"/>
                </a:solidFill>
              </a:rPr>
              <a:t>updated_at</a:t>
            </a:r>
            <a:r>
              <a:rPr lang="en-IN" sz="1400" dirty="0">
                <a:solidFill>
                  <a:schemeClr val="bg1"/>
                </a:solidFill>
              </a:rPr>
              <a:t>", type="string", example="2021-12-11T09:25:53.000000Z"),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    @OA\Property(property="</a:t>
            </a:r>
            <a:r>
              <a:rPr lang="en-IN" sz="1400" dirty="0" err="1">
                <a:solidFill>
                  <a:schemeClr val="bg1"/>
                </a:solidFill>
              </a:rPr>
              <a:t>created_at</a:t>
            </a:r>
            <a:r>
              <a:rPr lang="en-IN" sz="1400" dirty="0">
                <a:solidFill>
                  <a:schemeClr val="bg1"/>
                </a:solidFill>
              </a:rPr>
              <a:t>", type="string", example="2021-12-11T09:25:53.000000Z"),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)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),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@OA\Response(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response=400,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description="invalid",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@OA\</a:t>
            </a:r>
            <a:r>
              <a:rPr lang="en-IN" sz="1400" dirty="0" err="1">
                <a:solidFill>
                  <a:schemeClr val="bg1"/>
                </a:solidFill>
              </a:rPr>
              <a:t>JsonContent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    @OA\Property(property="</a:t>
            </a:r>
            <a:r>
              <a:rPr lang="en-IN" sz="1400" dirty="0" err="1">
                <a:solidFill>
                  <a:schemeClr val="bg1"/>
                </a:solidFill>
              </a:rPr>
              <a:t>msg</a:t>
            </a:r>
            <a:r>
              <a:rPr lang="en-IN" sz="1400" dirty="0">
                <a:solidFill>
                  <a:schemeClr val="bg1"/>
                </a:solidFill>
              </a:rPr>
              <a:t>", type="string", example="Unable to Add </a:t>
            </a:r>
            <a:r>
              <a:rPr lang="en-IN" sz="1400" dirty="0" err="1">
                <a:solidFill>
                  <a:schemeClr val="bg1"/>
                </a:solidFill>
              </a:rPr>
              <a:t>ToDo</a:t>
            </a:r>
            <a:r>
              <a:rPr lang="en-IN" sz="1400" dirty="0">
                <a:solidFill>
                  <a:schemeClr val="bg1"/>
                </a:solidFill>
              </a:rPr>
              <a:t> List"),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    )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     )</a:t>
            </a:r>
          </a:p>
          <a:p>
            <a:pPr>
              <a:spcBef>
                <a:spcPts val="600"/>
              </a:spcBef>
            </a:pPr>
            <a:r>
              <a:rPr lang="en-IN" sz="1400" dirty="0">
                <a:solidFill>
                  <a:schemeClr val="bg1"/>
                </a:solidFill>
              </a:rPr>
              <a:t>     * </a:t>
            </a:r>
            <a:r>
              <a:rPr lang="en-IN" sz="1400" dirty="0" smtClean="0">
                <a:solidFill>
                  <a:schemeClr val="bg1"/>
                </a:solidFill>
              </a:rPr>
              <a:t>)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1" name="文本框 8"/>
          <p:cNvSpPr txBox="1"/>
          <p:nvPr/>
        </p:nvSpPr>
        <p:spPr>
          <a:xfrm>
            <a:off x="1176338" y="454025"/>
            <a:ext cx="745633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Steps To Setup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Swagger-PHP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Library for Laravel8</a:t>
            </a:r>
          </a:p>
        </p:txBody>
      </p:sp>
      <p:sp>
        <p:nvSpPr>
          <p:cNvPr id="8" name="Rectangle 3@|1FFC:4308095|FBC:16777215|LFC:16777215|LBC:16777215"/>
          <p:cNvSpPr/>
          <p:nvPr/>
        </p:nvSpPr>
        <p:spPr>
          <a:xfrm>
            <a:off x="980440" y="2224405"/>
            <a:ext cx="10294620" cy="107950"/>
          </a:xfrm>
          <a:prstGeom prst="rect">
            <a:avLst/>
          </a:prstGeom>
          <a:solidFill>
            <a:srgbClr val="3EB19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0" name="Rectangle 4@|1FFC:4308095|FBC:16777215|LFC:16777215|LBC:16777215"/>
          <p:cNvSpPr/>
          <p:nvPr/>
        </p:nvSpPr>
        <p:spPr>
          <a:xfrm>
            <a:off x="8428355" y="1244600"/>
            <a:ext cx="1450340" cy="1073150"/>
          </a:xfrm>
          <a:prstGeom prst="rect">
            <a:avLst/>
          </a:prstGeom>
          <a:solidFill>
            <a:srgbClr val="3EB19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1" name="Rectangle 46@|1FFC:1554685|FBC:16777215|LFC:16777215|LBC:16777215"/>
          <p:cNvSpPr/>
          <p:nvPr/>
        </p:nvSpPr>
        <p:spPr>
          <a:xfrm>
            <a:off x="980440" y="3564255"/>
            <a:ext cx="10294620" cy="107950"/>
          </a:xfrm>
          <a:prstGeom prst="rect">
            <a:avLst/>
          </a:prstGeom>
          <a:solidFill>
            <a:srgbClr val="2B7D6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2" name="Rectangle 47@|1FFC:1554685|FBC:16777215|LFC:16777215|LBC:16777215"/>
          <p:cNvSpPr/>
          <p:nvPr/>
        </p:nvSpPr>
        <p:spPr>
          <a:xfrm>
            <a:off x="8428355" y="2586355"/>
            <a:ext cx="1450340" cy="1070610"/>
          </a:xfrm>
          <a:prstGeom prst="rect">
            <a:avLst/>
          </a:prstGeom>
          <a:solidFill>
            <a:srgbClr val="2B7D6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3" name="Rectangle 51@|1FFC:14657585|FBC:16777215|LFC:16777215|LBC:16777215"/>
          <p:cNvSpPr/>
          <p:nvPr/>
        </p:nvSpPr>
        <p:spPr>
          <a:xfrm>
            <a:off x="980440" y="4904105"/>
            <a:ext cx="10294620" cy="10795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4" name="Rectangle 52@|1FFC:14657585|FBC:16777215|LFC:16777215|LBC:16777215"/>
          <p:cNvSpPr/>
          <p:nvPr/>
        </p:nvSpPr>
        <p:spPr>
          <a:xfrm>
            <a:off x="8428355" y="3925570"/>
            <a:ext cx="1450340" cy="107315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5" name="Rectangle 56@|1FFC:2381804|FBC:16777215|LFC:16777215|LBC:16777215"/>
          <p:cNvSpPr/>
          <p:nvPr/>
        </p:nvSpPr>
        <p:spPr>
          <a:xfrm>
            <a:off x="980440" y="6245860"/>
            <a:ext cx="10294620" cy="107950"/>
          </a:xfrm>
          <a:prstGeom prst="rect">
            <a:avLst/>
          </a:prstGeom>
          <a:solidFill>
            <a:srgbClr val="74CEB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6" name="Rectangle 57@|1FFC:2381804|FBC:16777215|LFC:16777215|LBC:16777215"/>
          <p:cNvSpPr/>
          <p:nvPr/>
        </p:nvSpPr>
        <p:spPr>
          <a:xfrm>
            <a:off x="8428355" y="5265420"/>
            <a:ext cx="1450340" cy="1073150"/>
          </a:xfrm>
          <a:prstGeom prst="rect">
            <a:avLst/>
          </a:prstGeom>
          <a:solidFill>
            <a:srgbClr val="74CEB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1524" name="TextBox 13"/>
          <p:cNvSpPr txBox="1"/>
          <p:nvPr/>
        </p:nvSpPr>
        <p:spPr>
          <a:xfrm>
            <a:off x="1438910" y="1442085"/>
            <a:ext cx="261239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Install Library</a:t>
            </a:r>
          </a:p>
        </p:txBody>
      </p:sp>
      <p:sp>
        <p:nvSpPr>
          <p:cNvPr id="21525" name="TextBox 13"/>
          <p:cNvSpPr txBox="1"/>
          <p:nvPr/>
        </p:nvSpPr>
        <p:spPr>
          <a:xfrm>
            <a:off x="1459230" y="1727835"/>
            <a:ext cx="549275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composer require "darkaonline/l5-swagger"</a:t>
            </a:r>
          </a:p>
        </p:txBody>
      </p:sp>
      <p:sp>
        <p:nvSpPr>
          <p:cNvPr id="21526" name="TextBox 13"/>
          <p:cNvSpPr txBox="1"/>
          <p:nvPr/>
        </p:nvSpPr>
        <p:spPr>
          <a:xfrm>
            <a:off x="1393825" y="2533650"/>
            <a:ext cx="638937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Publish Provider</a:t>
            </a:r>
          </a:p>
        </p:txBody>
      </p:sp>
      <p:sp>
        <p:nvSpPr>
          <p:cNvPr id="21527" name="TextBox 13"/>
          <p:cNvSpPr txBox="1"/>
          <p:nvPr/>
        </p:nvSpPr>
        <p:spPr>
          <a:xfrm>
            <a:off x="1384935" y="2865120"/>
            <a:ext cx="6755765" cy="6153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php artisan vendor:publish --provider "L5Swagger\L5SwaggerServiceProvider"</a:t>
            </a:r>
          </a:p>
        </p:txBody>
      </p:sp>
      <p:sp>
        <p:nvSpPr>
          <p:cNvPr id="21528" name="TextBox 13"/>
          <p:cNvSpPr txBox="1"/>
          <p:nvPr/>
        </p:nvSpPr>
        <p:spPr>
          <a:xfrm>
            <a:off x="1393825" y="4196715"/>
            <a:ext cx="381508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Generate swagger.json file</a:t>
            </a:r>
          </a:p>
        </p:txBody>
      </p:sp>
      <p:sp>
        <p:nvSpPr>
          <p:cNvPr id="21529" name="TextBox 13"/>
          <p:cNvSpPr txBox="1"/>
          <p:nvPr/>
        </p:nvSpPr>
        <p:spPr>
          <a:xfrm>
            <a:off x="1393825" y="4493895"/>
            <a:ext cx="814133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php artisan l5-swagger:generate</a:t>
            </a:r>
          </a:p>
        </p:txBody>
      </p:sp>
      <p:sp>
        <p:nvSpPr>
          <p:cNvPr id="21530" name="TextBox 13"/>
          <p:cNvSpPr txBox="1"/>
          <p:nvPr/>
        </p:nvSpPr>
        <p:spPr>
          <a:xfrm>
            <a:off x="1409700" y="5469255"/>
            <a:ext cx="609727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Run your Project and hit the Swagger UI URL</a:t>
            </a:r>
          </a:p>
        </p:txBody>
      </p:sp>
      <p:sp>
        <p:nvSpPr>
          <p:cNvPr id="24577" name="文本框 4"/>
          <p:cNvSpPr txBox="1"/>
          <p:nvPr/>
        </p:nvSpPr>
        <p:spPr>
          <a:xfrm>
            <a:off x="8766175" y="1096645"/>
            <a:ext cx="96901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</a:p>
        </p:txBody>
      </p:sp>
      <p:sp>
        <p:nvSpPr>
          <p:cNvPr id="2" name="文本框 4"/>
          <p:cNvSpPr txBox="1"/>
          <p:nvPr/>
        </p:nvSpPr>
        <p:spPr>
          <a:xfrm>
            <a:off x="8766175" y="2462530"/>
            <a:ext cx="96901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</a:p>
        </p:txBody>
      </p:sp>
      <p:sp>
        <p:nvSpPr>
          <p:cNvPr id="3" name="文本框 4"/>
          <p:cNvSpPr txBox="1"/>
          <p:nvPr/>
        </p:nvSpPr>
        <p:spPr>
          <a:xfrm>
            <a:off x="8766175" y="3801110"/>
            <a:ext cx="96901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66175" y="5111115"/>
            <a:ext cx="96901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1384935" y="5796915"/>
            <a:ext cx="6755765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http://127.0.0.1:8000/api_documentation 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524" grpId="0"/>
      <p:bldP spid="21525" grpId="0"/>
      <p:bldP spid="21526" grpId="0"/>
      <p:bldP spid="21527" grpId="0"/>
      <p:bldP spid="21528" grpId="0"/>
      <p:bldP spid="21529" grpId="0"/>
      <p:bldP spid="21530" grpId="0"/>
      <p:bldP spid="24577" grpId="0"/>
      <p:bldP spid="2" grpId="0"/>
      <p:bldP spid="3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1" name="文本框 8"/>
          <p:cNvSpPr txBox="1"/>
          <p:nvPr/>
        </p:nvSpPr>
        <p:spPr>
          <a:xfrm>
            <a:off x="1176338" y="454025"/>
            <a:ext cx="185980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Swagger UI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615"/>
          <a:stretch/>
        </p:blipFill>
        <p:spPr>
          <a:xfrm>
            <a:off x="1320799" y="1270000"/>
            <a:ext cx="9696711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786063"/>
            <a:ext cx="2960688" cy="652463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331200" y="3411538"/>
            <a:ext cx="3860800" cy="1233488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3286441" y="2633663"/>
            <a:ext cx="6263959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2519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0096" y="1781810"/>
            <a:ext cx="380238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API Documentation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3030096" y="2212340"/>
            <a:ext cx="621220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By reading your API Structure, automatically builds an Interactive API Documentation</a:t>
            </a:r>
          </a:p>
        </p:txBody>
      </p:sp>
      <p:sp>
        <p:nvSpPr>
          <p:cNvPr id="16" name="Oval 10"/>
          <p:cNvSpPr/>
          <p:nvPr/>
        </p:nvSpPr>
        <p:spPr>
          <a:xfrm>
            <a:off x="1478791" y="1697355"/>
            <a:ext cx="1134110" cy="1078230"/>
          </a:xfrm>
          <a:prstGeom prst="ellipse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82"/>
          <p:cNvGrpSpPr/>
          <p:nvPr/>
        </p:nvGrpSpPr>
        <p:grpSpPr>
          <a:xfrm>
            <a:off x="1782321" y="1959610"/>
            <a:ext cx="582930" cy="567690"/>
            <a:chOff x="3681413" y="3632200"/>
            <a:chExt cx="638175" cy="657225"/>
          </a:xfrm>
          <a:solidFill>
            <a:schemeClr val="bg1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976688" y="3681413"/>
              <a:ext cx="342900" cy="533400"/>
            </a:xfrm>
            <a:custGeom>
              <a:avLst/>
              <a:gdLst/>
              <a:ahLst/>
              <a:cxnLst>
                <a:cxn ang="0">
                  <a:pos x="135" y="53"/>
                </a:cxn>
                <a:cxn ang="0">
                  <a:pos x="134" y="52"/>
                </a:cxn>
                <a:cxn ang="0">
                  <a:pos x="121" y="47"/>
                </a:cxn>
                <a:cxn ang="0">
                  <a:pos x="112" y="56"/>
                </a:cxn>
                <a:cxn ang="0">
                  <a:pos x="103" y="46"/>
                </a:cxn>
                <a:cxn ang="0">
                  <a:pos x="103" y="46"/>
                </a:cxn>
                <a:cxn ang="0">
                  <a:pos x="91" y="52"/>
                </a:cxn>
                <a:cxn ang="0">
                  <a:pos x="88" y="53"/>
                </a:cxn>
                <a:cxn ang="0">
                  <a:pos x="71" y="55"/>
                </a:cxn>
                <a:cxn ang="0">
                  <a:pos x="29" y="9"/>
                </a:cxn>
                <a:cxn ang="0">
                  <a:pos x="22" y="2"/>
                </a:cxn>
                <a:cxn ang="0">
                  <a:pos x="18" y="1"/>
                </a:cxn>
                <a:cxn ang="0">
                  <a:pos x="10" y="2"/>
                </a:cxn>
                <a:cxn ang="0">
                  <a:pos x="3" y="21"/>
                </a:cxn>
                <a:cxn ang="0">
                  <a:pos x="12" y="36"/>
                </a:cxn>
                <a:cxn ang="0">
                  <a:pos x="16" y="41"/>
                </a:cxn>
                <a:cxn ang="0">
                  <a:pos x="63" y="82"/>
                </a:cxn>
                <a:cxn ang="0">
                  <a:pos x="75" y="84"/>
                </a:cxn>
                <a:cxn ang="0">
                  <a:pos x="75" y="158"/>
                </a:cxn>
                <a:cxn ang="0">
                  <a:pos x="77" y="168"/>
                </a:cxn>
                <a:cxn ang="0">
                  <a:pos x="77" y="170"/>
                </a:cxn>
                <a:cxn ang="0">
                  <a:pos x="77" y="305"/>
                </a:cxn>
                <a:cxn ang="0">
                  <a:pos x="93" y="321"/>
                </a:cxn>
                <a:cxn ang="0">
                  <a:pos x="110" y="305"/>
                </a:cxn>
                <a:cxn ang="0">
                  <a:pos x="110" y="190"/>
                </a:cxn>
                <a:cxn ang="0">
                  <a:pos x="112" y="190"/>
                </a:cxn>
                <a:cxn ang="0">
                  <a:pos x="112" y="190"/>
                </a:cxn>
                <a:cxn ang="0">
                  <a:pos x="112" y="305"/>
                </a:cxn>
                <a:cxn ang="0">
                  <a:pos x="129" y="321"/>
                </a:cxn>
                <a:cxn ang="0">
                  <a:pos x="129" y="321"/>
                </a:cxn>
                <a:cxn ang="0">
                  <a:pos x="146" y="305"/>
                </a:cxn>
                <a:cxn ang="0">
                  <a:pos x="146" y="173"/>
                </a:cxn>
                <a:cxn ang="0">
                  <a:pos x="149" y="175"/>
                </a:cxn>
                <a:cxn ang="0">
                  <a:pos x="155" y="177"/>
                </a:cxn>
                <a:cxn ang="0">
                  <a:pos x="168" y="170"/>
                </a:cxn>
                <a:cxn ang="0">
                  <a:pos x="135" y="53"/>
                </a:cxn>
                <a:cxn ang="0">
                  <a:pos x="112" y="127"/>
                </a:cxn>
                <a:cxn ang="0">
                  <a:pos x="112" y="127"/>
                </a:cxn>
                <a:cxn ang="0">
                  <a:pos x="103" y="115"/>
                </a:cxn>
                <a:cxn ang="0">
                  <a:pos x="112" y="57"/>
                </a:cxn>
                <a:cxn ang="0">
                  <a:pos x="112" y="57"/>
                </a:cxn>
                <a:cxn ang="0">
                  <a:pos x="121" y="115"/>
                </a:cxn>
                <a:cxn ang="0">
                  <a:pos x="112" y="127"/>
                </a:cxn>
                <a:cxn ang="0">
                  <a:pos x="149" y="143"/>
                </a:cxn>
                <a:cxn ang="0">
                  <a:pos x="149" y="103"/>
                </a:cxn>
                <a:cxn ang="0">
                  <a:pos x="149" y="143"/>
                </a:cxn>
                <a:cxn ang="0">
                  <a:pos x="149" y="143"/>
                </a:cxn>
                <a:cxn ang="0">
                  <a:pos x="149" y="143"/>
                </a:cxn>
              </a:cxnLst>
              <a:rect l="0" t="0" r="r" b="b"/>
              <a:pathLst>
                <a:path w="207" h="321">
                  <a:moveTo>
                    <a:pt x="135" y="53"/>
                  </a:moveTo>
                  <a:cubicBezTo>
                    <a:pt x="135" y="53"/>
                    <a:pt x="134" y="52"/>
                    <a:pt x="134" y="52"/>
                  </a:cubicBezTo>
                  <a:cubicBezTo>
                    <a:pt x="130" y="50"/>
                    <a:pt x="126" y="48"/>
                    <a:pt x="121" y="47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99" y="48"/>
                    <a:pt x="95" y="49"/>
                    <a:pt x="91" y="52"/>
                  </a:cubicBezTo>
                  <a:cubicBezTo>
                    <a:pt x="90" y="52"/>
                    <a:pt x="89" y="52"/>
                    <a:pt x="88" y="53"/>
                  </a:cubicBezTo>
                  <a:cubicBezTo>
                    <a:pt x="82" y="56"/>
                    <a:pt x="77" y="57"/>
                    <a:pt x="71" y="55"/>
                  </a:cubicBezTo>
                  <a:cubicBezTo>
                    <a:pt x="52" y="49"/>
                    <a:pt x="34" y="19"/>
                    <a:pt x="29" y="9"/>
                  </a:cubicBezTo>
                  <a:cubicBezTo>
                    <a:pt x="27" y="6"/>
                    <a:pt x="25" y="4"/>
                    <a:pt x="22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3" y="1"/>
                    <a:pt x="10" y="2"/>
                  </a:cubicBezTo>
                  <a:cubicBezTo>
                    <a:pt x="3" y="5"/>
                    <a:pt x="0" y="14"/>
                    <a:pt x="3" y="21"/>
                  </a:cubicBezTo>
                  <a:cubicBezTo>
                    <a:pt x="4" y="23"/>
                    <a:pt x="7" y="29"/>
                    <a:pt x="12" y="36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6" y="56"/>
                    <a:pt x="42" y="75"/>
                    <a:pt x="63" y="82"/>
                  </a:cubicBezTo>
                  <a:cubicBezTo>
                    <a:pt x="67" y="83"/>
                    <a:pt x="71" y="84"/>
                    <a:pt x="75" y="84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62"/>
                    <a:pt x="76" y="165"/>
                    <a:pt x="77" y="168"/>
                  </a:cubicBezTo>
                  <a:cubicBezTo>
                    <a:pt x="77" y="169"/>
                    <a:pt x="77" y="170"/>
                    <a:pt x="77" y="170"/>
                  </a:cubicBezTo>
                  <a:cubicBezTo>
                    <a:pt x="77" y="305"/>
                    <a:pt x="77" y="305"/>
                    <a:pt x="77" y="305"/>
                  </a:cubicBezTo>
                  <a:cubicBezTo>
                    <a:pt x="77" y="314"/>
                    <a:pt x="84" y="321"/>
                    <a:pt x="93" y="321"/>
                  </a:cubicBezTo>
                  <a:cubicBezTo>
                    <a:pt x="103" y="321"/>
                    <a:pt x="110" y="314"/>
                    <a:pt x="110" y="305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1" y="190"/>
                    <a:pt x="111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305"/>
                    <a:pt x="112" y="305"/>
                    <a:pt x="112" y="305"/>
                  </a:cubicBezTo>
                  <a:cubicBezTo>
                    <a:pt x="112" y="314"/>
                    <a:pt x="120" y="321"/>
                    <a:pt x="129" y="321"/>
                  </a:cubicBezTo>
                  <a:cubicBezTo>
                    <a:pt x="129" y="321"/>
                    <a:pt x="129" y="321"/>
                    <a:pt x="129" y="321"/>
                  </a:cubicBezTo>
                  <a:cubicBezTo>
                    <a:pt x="138" y="321"/>
                    <a:pt x="146" y="314"/>
                    <a:pt x="146" y="305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7" y="175"/>
                    <a:pt x="149" y="175"/>
                  </a:cubicBezTo>
                  <a:cubicBezTo>
                    <a:pt x="151" y="176"/>
                    <a:pt x="153" y="177"/>
                    <a:pt x="155" y="177"/>
                  </a:cubicBezTo>
                  <a:cubicBezTo>
                    <a:pt x="160" y="177"/>
                    <a:pt x="165" y="174"/>
                    <a:pt x="168" y="170"/>
                  </a:cubicBezTo>
                  <a:cubicBezTo>
                    <a:pt x="207" y="97"/>
                    <a:pt x="153" y="64"/>
                    <a:pt x="135" y="53"/>
                  </a:cubicBezTo>
                  <a:close/>
                  <a:moveTo>
                    <a:pt x="112" y="127"/>
                  </a:moveTo>
                  <a:cubicBezTo>
                    <a:pt x="112" y="127"/>
                    <a:pt x="112" y="127"/>
                    <a:pt x="112" y="127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112" y="127"/>
                  </a:lnTo>
                  <a:close/>
                  <a:moveTo>
                    <a:pt x="149" y="143"/>
                  </a:moveTo>
                  <a:cubicBezTo>
                    <a:pt x="149" y="103"/>
                    <a:pt x="149" y="103"/>
                    <a:pt x="149" y="103"/>
                  </a:cubicBezTo>
                  <a:cubicBezTo>
                    <a:pt x="154" y="113"/>
                    <a:pt x="156" y="126"/>
                    <a:pt x="149" y="143"/>
                  </a:cubicBezTo>
                  <a:close/>
                  <a:moveTo>
                    <a:pt x="149" y="143"/>
                  </a:moveTo>
                  <a:cubicBezTo>
                    <a:pt x="149" y="143"/>
                    <a:pt x="149" y="143"/>
                    <a:pt x="149" y="14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4102100" y="3633788"/>
              <a:ext cx="119063" cy="120650"/>
            </a:xfrm>
            <a:custGeom>
              <a:avLst/>
              <a:gdLst/>
              <a:ahLst/>
              <a:cxnLst>
                <a:cxn ang="0">
                  <a:pos x="72" y="36"/>
                </a:cxn>
                <a:cxn ang="0">
                  <a:pos x="36" y="72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72" y="36"/>
                </a:cxn>
                <a:cxn ang="0">
                  <a:pos x="72" y="36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lose/>
                  <a:moveTo>
                    <a:pt x="72" y="36"/>
                  </a:moveTo>
                  <a:cubicBezTo>
                    <a:pt x="72" y="36"/>
                    <a:pt x="72" y="36"/>
                    <a:pt x="72" y="3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3703638" y="3632200"/>
              <a:ext cx="361950" cy="338137"/>
            </a:xfrm>
            <a:custGeom>
              <a:avLst/>
              <a:gdLst/>
              <a:ahLst/>
              <a:cxnLst>
                <a:cxn ang="0">
                  <a:pos x="197" y="203"/>
                </a:cxn>
                <a:cxn ang="0">
                  <a:pos x="20" y="203"/>
                </a:cxn>
                <a:cxn ang="0">
                  <a:pos x="0" y="182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7" y="0"/>
                </a:cxn>
                <a:cxn ang="0">
                  <a:pos x="218" y="20"/>
                </a:cxn>
                <a:cxn ang="0">
                  <a:pos x="218" y="182"/>
                </a:cxn>
                <a:cxn ang="0">
                  <a:pos x="197" y="203"/>
                </a:cxn>
                <a:cxn ang="0">
                  <a:pos x="20" y="13"/>
                </a:cxn>
                <a:cxn ang="0">
                  <a:pos x="13" y="20"/>
                </a:cxn>
                <a:cxn ang="0">
                  <a:pos x="13" y="182"/>
                </a:cxn>
                <a:cxn ang="0">
                  <a:pos x="20" y="189"/>
                </a:cxn>
                <a:cxn ang="0">
                  <a:pos x="197" y="189"/>
                </a:cxn>
                <a:cxn ang="0">
                  <a:pos x="204" y="182"/>
                </a:cxn>
                <a:cxn ang="0">
                  <a:pos x="204" y="20"/>
                </a:cxn>
                <a:cxn ang="0">
                  <a:pos x="197" y="13"/>
                </a:cxn>
                <a:cxn ang="0">
                  <a:pos x="20" y="13"/>
                </a:cxn>
                <a:cxn ang="0">
                  <a:pos x="20" y="13"/>
                </a:cxn>
                <a:cxn ang="0">
                  <a:pos x="20" y="13"/>
                </a:cxn>
              </a:cxnLst>
              <a:rect l="0" t="0" r="r" b="b"/>
              <a:pathLst>
                <a:path w="218" h="203">
                  <a:moveTo>
                    <a:pt x="197" y="203"/>
                  </a:moveTo>
                  <a:cubicBezTo>
                    <a:pt x="20" y="203"/>
                    <a:pt x="20" y="203"/>
                    <a:pt x="20" y="203"/>
                  </a:cubicBezTo>
                  <a:cubicBezTo>
                    <a:pt x="9" y="203"/>
                    <a:pt x="0" y="194"/>
                    <a:pt x="0" y="1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8" y="0"/>
                    <a:pt x="218" y="9"/>
                    <a:pt x="218" y="20"/>
                  </a:cubicBezTo>
                  <a:cubicBezTo>
                    <a:pt x="218" y="182"/>
                    <a:pt x="218" y="182"/>
                    <a:pt x="218" y="182"/>
                  </a:cubicBezTo>
                  <a:cubicBezTo>
                    <a:pt x="218" y="194"/>
                    <a:pt x="208" y="203"/>
                    <a:pt x="197" y="203"/>
                  </a:cubicBezTo>
                  <a:close/>
                  <a:moveTo>
                    <a:pt x="20" y="13"/>
                  </a:moveTo>
                  <a:cubicBezTo>
                    <a:pt x="16" y="13"/>
                    <a:pt x="13" y="16"/>
                    <a:pt x="13" y="20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3" y="186"/>
                    <a:pt x="16" y="189"/>
                    <a:pt x="20" y="189"/>
                  </a:cubicBezTo>
                  <a:cubicBezTo>
                    <a:pt x="197" y="189"/>
                    <a:pt x="197" y="189"/>
                    <a:pt x="197" y="189"/>
                  </a:cubicBezTo>
                  <a:cubicBezTo>
                    <a:pt x="201" y="189"/>
                    <a:pt x="204" y="186"/>
                    <a:pt x="204" y="182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6"/>
                    <a:pt x="201" y="13"/>
                    <a:pt x="197" y="13"/>
                  </a:cubicBezTo>
                  <a:lnTo>
                    <a:pt x="20" y="13"/>
                  </a:lnTo>
                  <a:close/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3743325" y="4003675"/>
              <a:ext cx="96838" cy="93662"/>
            </a:xfrm>
            <a:custGeom>
              <a:avLst/>
              <a:gdLst/>
              <a:ahLst/>
              <a:cxnLst>
                <a:cxn ang="0">
                  <a:pos x="58" y="29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8" y="29"/>
                </a:cxn>
                <a:cxn ang="0">
                  <a:pos x="58" y="29"/>
                </a:cxn>
                <a:cxn ang="0">
                  <a:pos x="58" y="2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58" y="29"/>
                  </a:moveTo>
                  <a:cubicBezTo>
                    <a:pt x="58" y="29"/>
                    <a:pt x="58" y="29"/>
                    <a:pt x="58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3695700" y="4100513"/>
              <a:ext cx="192088" cy="106362"/>
            </a:xfrm>
            <a:custGeom>
              <a:avLst/>
              <a:gdLst/>
              <a:ahLst/>
              <a:cxnLst>
                <a:cxn ang="0">
                  <a:pos x="25" y="64"/>
                </a:cxn>
                <a:cxn ang="0">
                  <a:pos x="29" y="44"/>
                </a:cxn>
                <a:cxn ang="0">
                  <a:pos x="29" y="64"/>
                </a:cxn>
                <a:cxn ang="0">
                  <a:pos x="58" y="64"/>
                </a:cxn>
                <a:cxn ang="0">
                  <a:pos x="51" y="54"/>
                </a:cxn>
                <a:cxn ang="0">
                  <a:pos x="58" y="8"/>
                </a:cxn>
                <a:cxn ang="0">
                  <a:pos x="58" y="8"/>
                </a:cxn>
                <a:cxn ang="0">
                  <a:pos x="65" y="54"/>
                </a:cxn>
                <a:cxn ang="0">
                  <a:pos x="58" y="64"/>
                </a:cxn>
                <a:cxn ang="0">
                  <a:pos x="87" y="64"/>
                </a:cxn>
                <a:cxn ang="0">
                  <a:pos x="87" y="44"/>
                </a:cxn>
                <a:cxn ang="0">
                  <a:pos x="91" y="64"/>
                </a:cxn>
                <a:cxn ang="0">
                  <a:pos x="114" y="64"/>
                </a:cxn>
                <a:cxn ang="0">
                  <a:pos x="77" y="5"/>
                </a:cxn>
                <a:cxn ang="0">
                  <a:pos x="76" y="5"/>
                </a:cxn>
                <a:cxn ang="0">
                  <a:pos x="65" y="0"/>
                </a:cxn>
                <a:cxn ang="0">
                  <a:pos x="58" y="7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40" y="5"/>
                </a:cxn>
                <a:cxn ang="0">
                  <a:pos x="39" y="5"/>
                </a:cxn>
                <a:cxn ang="0">
                  <a:pos x="2" y="64"/>
                </a:cxn>
                <a:cxn ang="0">
                  <a:pos x="25" y="64"/>
                </a:cxn>
                <a:cxn ang="0">
                  <a:pos x="25" y="64"/>
                </a:cxn>
                <a:cxn ang="0">
                  <a:pos x="25" y="64"/>
                </a:cxn>
              </a:cxnLst>
              <a:rect l="0" t="0" r="r" b="b"/>
              <a:pathLst>
                <a:path w="116" h="64">
                  <a:moveTo>
                    <a:pt x="25" y="64"/>
                  </a:moveTo>
                  <a:cubicBezTo>
                    <a:pt x="24" y="56"/>
                    <a:pt x="26" y="49"/>
                    <a:pt x="29" y="4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90" y="49"/>
                    <a:pt x="92" y="56"/>
                    <a:pt x="91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6" y="29"/>
                    <a:pt x="88" y="12"/>
                    <a:pt x="77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2" y="2"/>
                    <a:pt x="69" y="1"/>
                    <a:pt x="65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1"/>
                    <a:pt x="44" y="2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28" y="12"/>
                    <a:pt x="0" y="29"/>
                    <a:pt x="2" y="64"/>
                  </a:cubicBezTo>
                  <a:lnTo>
                    <a:pt x="25" y="64"/>
                  </a:lnTo>
                  <a:close/>
                  <a:moveTo>
                    <a:pt x="25" y="64"/>
                  </a:moveTo>
                  <a:cubicBezTo>
                    <a:pt x="25" y="64"/>
                    <a:pt x="25" y="64"/>
                    <a:pt x="25" y="6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929063" y="4003675"/>
              <a:ext cx="93663" cy="93662"/>
            </a:xfrm>
            <a:custGeom>
              <a:avLst/>
              <a:gdLst/>
              <a:ahLst/>
              <a:cxnLst>
                <a:cxn ang="0">
                  <a:pos x="57" y="29"/>
                </a:cxn>
                <a:cxn ang="0">
                  <a:pos x="28" y="57"/>
                </a:cxn>
                <a:cxn ang="0">
                  <a:pos x="0" y="29"/>
                </a:cxn>
                <a:cxn ang="0">
                  <a:pos x="28" y="0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7" y="29"/>
                  </a:moveTo>
                  <a:cubicBezTo>
                    <a:pt x="57" y="29"/>
                    <a:pt x="57" y="29"/>
                    <a:pt x="57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879850" y="4100513"/>
              <a:ext cx="192088" cy="106362"/>
            </a:xfrm>
            <a:custGeom>
              <a:avLst/>
              <a:gdLst/>
              <a:ahLst/>
              <a:cxnLst>
                <a:cxn ang="0">
                  <a:pos x="25" y="64"/>
                </a:cxn>
                <a:cxn ang="0">
                  <a:pos x="29" y="44"/>
                </a:cxn>
                <a:cxn ang="0">
                  <a:pos x="29" y="64"/>
                </a:cxn>
                <a:cxn ang="0">
                  <a:pos x="58" y="64"/>
                </a:cxn>
                <a:cxn ang="0">
                  <a:pos x="51" y="54"/>
                </a:cxn>
                <a:cxn ang="0">
                  <a:pos x="58" y="8"/>
                </a:cxn>
                <a:cxn ang="0">
                  <a:pos x="58" y="8"/>
                </a:cxn>
                <a:cxn ang="0">
                  <a:pos x="65" y="54"/>
                </a:cxn>
                <a:cxn ang="0">
                  <a:pos x="59" y="64"/>
                </a:cxn>
                <a:cxn ang="0">
                  <a:pos x="88" y="64"/>
                </a:cxn>
                <a:cxn ang="0">
                  <a:pos x="88" y="44"/>
                </a:cxn>
                <a:cxn ang="0">
                  <a:pos x="92" y="64"/>
                </a:cxn>
                <a:cxn ang="0">
                  <a:pos x="114" y="64"/>
                </a:cxn>
                <a:cxn ang="0">
                  <a:pos x="77" y="5"/>
                </a:cxn>
                <a:cxn ang="0">
                  <a:pos x="76" y="5"/>
                </a:cxn>
                <a:cxn ang="0">
                  <a:pos x="66" y="0"/>
                </a:cxn>
                <a:cxn ang="0">
                  <a:pos x="58" y="7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1" y="5"/>
                </a:cxn>
                <a:cxn ang="0">
                  <a:pos x="39" y="5"/>
                </a:cxn>
                <a:cxn ang="0">
                  <a:pos x="3" y="64"/>
                </a:cxn>
                <a:cxn ang="0">
                  <a:pos x="25" y="64"/>
                </a:cxn>
                <a:cxn ang="0">
                  <a:pos x="25" y="64"/>
                </a:cxn>
                <a:cxn ang="0">
                  <a:pos x="25" y="64"/>
                </a:cxn>
              </a:cxnLst>
              <a:rect l="0" t="0" r="r" b="b"/>
              <a:pathLst>
                <a:path w="116" h="64">
                  <a:moveTo>
                    <a:pt x="25" y="64"/>
                  </a:moveTo>
                  <a:cubicBezTo>
                    <a:pt x="24" y="56"/>
                    <a:pt x="26" y="49"/>
                    <a:pt x="29" y="4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1" y="49"/>
                    <a:pt x="92" y="56"/>
                    <a:pt x="92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6" y="29"/>
                    <a:pt x="88" y="12"/>
                    <a:pt x="77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3" y="2"/>
                    <a:pt x="69" y="1"/>
                    <a:pt x="66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1"/>
                    <a:pt x="44" y="2"/>
                    <a:pt x="41" y="5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28" y="12"/>
                    <a:pt x="0" y="29"/>
                    <a:pt x="3" y="64"/>
                  </a:cubicBezTo>
                  <a:lnTo>
                    <a:pt x="25" y="64"/>
                  </a:lnTo>
                  <a:close/>
                  <a:moveTo>
                    <a:pt x="25" y="64"/>
                  </a:moveTo>
                  <a:cubicBezTo>
                    <a:pt x="25" y="64"/>
                    <a:pt x="25" y="64"/>
                    <a:pt x="25" y="6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681413" y="4222750"/>
              <a:ext cx="542925" cy="666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3795713" y="3709988"/>
              <a:ext cx="177800" cy="179387"/>
            </a:xfrm>
            <a:custGeom>
              <a:avLst/>
              <a:gdLst/>
              <a:ahLst/>
              <a:cxnLst>
                <a:cxn ang="0">
                  <a:pos x="103" y="61"/>
                </a:cxn>
                <a:cxn ang="0">
                  <a:pos x="97" y="59"/>
                </a:cxn>
                <a:cxn ang="0">
                  <a:pos x="97" y="46"/>
                </a:cxn>
                <a:cxn ang="0">
                  <a:pos x="102" y="44"/>
                </a:cxn>
                <a:cxn ang="0">
                  <a:pos x="105" y="35"/>
                </a:cxn>
                <a:cxn ang="0">
                  <a:pos x="102" y="28"/>
                </a:cxn>
                <a:cxn ang="0">
                  <a:pos x="93" y="24"/>
                </a:cxn>
                <a:cxn ang="0">
                  <a:pos x="88" y="27"/>
                </a:cxn>
                <a:cxn ang="0">
                  <a:pos x="78" y="18"/>
                </a:cxn>
                <a:cxn ang="0">
                  <a:pos x="81" y="13"/>
                </a:cxn>
                <a:cxn ang="0">
                  <a:pos x="76" y="4"/>
                </a:cxn>
                <a:cxn ang="0">
                  <a:pos x="69" y="1"/>
                </a:cxn>
                <a:cxn ang="0">
                  <a:pos x="60" y="5"/>
                </a:cxn>
                <a:cxn ang="0">
                  <a:pos x="58" y="11"/>
                </a:cxn>
                <a:cxn ang="0">
                  <a:pos x="46" y="11"/>
                </a:cxn>
                <a:cxn ang="0">
                  <a:pos x="43" y="6"/>
                </a:cxn>
                <a:cxn ang="0">
                  <a:pos x="34" y="3"/>
                </a:cxn>
                <a:cxn ang="0">
                  <a:pos x="27" y="6"/>
                </a:cxn>
                <a:cxn ang="0">
                  <a:pos x="24" y="15"/>
                </a:cxn>
                <a:cxn ang="0">
                  <a:pos x="26" y="20"/>
                </a:cxn>
                <a:cxn ang="0">
                  <a:pos x="18" y="30"/>
                </a:cxn>
                <a:cxn ang="0">
                  <a:pos x="12" y="28"/>
                </a:cxn>
                <a:cxn ang="0">
                  <a:pos x="3" y="32"/>
                </a:cxn>
                <a:cxn ang="0">
                  <a:pos x="1" y="39"/>
                </a:cxn>
                <a:cxn ang="0">
                  <a:pos x="1" y="44"/>
                </a:cxn>
                <a:cxn ang="0">
                  <a:pos x="5" y="48"/>
                </a:cxn>
                <a:cxn ang="0">
                  <a:pos x="10" y="50"/>
                </a:cxn>
                <a:cxn ang="0">
                  <a:pos x="11" y="62"/>
                </a:cxn>
                <a:cxn ang="0">
                  <a:pos x="5" y="65"/>
                </a:cxn>
                <a:cxn ang="0">
                  <a:pos x="2" y="74"/>
                </a:cxn>
                <a:cxn ang="0">
                  <a:pos x="5" y="81"/>
                </a:cxn>
                <a:cxn ang="0">
                  <a:pos x="14" y="84"/>
                </a:cxn>
                <a:cxn ang="0">
                  <a:pos x="20" y="82"/>
                </a:cxn>
                <a:cxn ang="0">
                  <a:pos x="29" y="90"/>
                </a:cxn>
                <a:cxn ang="0">
                  <a:pos x="27" y="96"/>
                </a:cxn>
                <a:cxn ang="0">
                  <a:pos x="27" y="101"/>
                </a:cxn>
                <a:cxn ang="0">
                  <a:pos x="31" y="105"/>
                </a:cxn>
                <a:cxn ang="0">
                  <a:pos x="38" y="107"/>
                </a:cxn>
                <a:cxn ang="0">
                  <a:pos x="43" y="107"/>
                </a:cxn>
                <a:cxn ang="0">
                  <a:pos x="47" y="103"/>
                </a:cxn>
                <a:cxn ang="0">
                  <a:pos x="49" y="98"/>
                </a:cxn>
                <a:cxn ang="0">
                  <a:pos x="62" y="97"/>
                </a:cxn>
                <a:cxn ang="0">
                  <a:pos x="64" y="103"/>
                </a:cxn>
                <a:cxn ang="0">
                  <a:pos x="73" y="106"/>
                </a:cxn>
                <a:cxn ang="0">
                  <a:pos x="80" y="103"/>
                </a:cxn>
                <a:cxn ang="0">
                  <a:pos x="84" y="94"/>
                </a:cxn>
                <a:cxn ang="0">
                  <a:pos x="81" y="88"/>
                </a:cxn>
                <a:cxn ang="0">
                  <a:pos x="90" y="79"/>
                </a:cxn>
                <a:cxn ang="0">
                  <a:pos x="95" y="81"/>
                </a:cxn>
                <a:cxn ang="0">
                  <a:pos x="101" y="81"/>
                </a:cxn>
                <a:cxn ang="0">
                  <a:pos x="104" y="77"/>
                </a:cxn>
                <a:cxn ang="0">
                  <a:pos x="107" y="70"/>
                </a:cxn>
                <a:cxn ang="0">
                  <a:pos x="103" y="61"/>
                </a:cxn>
                <a:cxn ang="0">
                  <a:pos x="65" y="79"/>
                </a:cxn>
                <a:cxn ang="0">
                  <a:pos x="54" y="81"/>
                </a:cxn>
                <a:cxn ang="0">
                  <a:pos x="29" y="66"/>
                </a:cxn>
                <a:cxn ang="0">
                  <a:pos x="42" y="30"/>
                </a:cxn>
                <a:cxn ang="0">
                  <a:pos x="54" y="27"/>
                </a:cxn>
                <a:cxn ang="0">
                  <a:pos x="78" y="43"/>
                </a:cxn>
                <a:cxn ang="0">
                  <a:pos x="65" y="79"/>
                </a:cxn>
                <a:cxn ang="0">
                  <a:pos x="65" y="79"/>
                </a:cxn>
                <a:cxn ang="0">
                  <a:pos x="65" y="79"/>
                </a:cxn>
              </a:cxnLst>
              <a:rect l="0" t="0" r="r" b="b"/>
              <a:pathLst>
                <a:path w="108" h="108">
                  <a:moveTo>
                    <a:pt x="103" y="61"/>
                  </a:moveTo>
                  <a:cubicBezTo>
                    <a:pt x="97" y="59"/>
                    <a:pt x="97" y="59"/>
                    <a:pt x="97" y="59"/>
                  </a:cubicBezTo>
                  <a:cubicBezTo>
                    <a:pt x="98" y="55"/>
                    <a:pt x="97" y="51"/>
                    <a:pt x="97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6" y="42"/>
                    <a:pt x="107" y="38"/>
                    <a:pt x="105" y="35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1" y="24"/>
                    <a:pt x="97" y="23"/>
                    <a:pt x="93" y="24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5" y="24"/>
                    <a:pt x="82" y="21"/>
                    <a:pt x="78" y="18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2" y="9"/>
                    <a:pt x="80" y="5"/>
                    <a:pt x="76" y="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2" y="2"/>
                    <a:pt x="60" y="5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4" y="10"/>
                    <a:pt x="50" y="11"/>
                    <a:pt x="46" y="11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2"/>
                    <a:pt x="38" y="1"/>
                    <a:pt x="34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7"/>
                    <a:pt x="22" y="11"/>
                    <a:pt x="24" y="15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3" y="23"/>
                    <a:pt x="20" y="26"/>
                    <a:pt x="18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26"/>
                    <a:pt x="4" y="28"/>
                    <a:pt x="3" y="32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41"/>
                    <a:pt x="0" y="42"/>
                    <a:pt x="1" y="44"/>
                  </a:cubicBezTo>
                  <a:cubicBezTo>
                    <a:pt x="2" y="46"/>
                    <a:pt x="3" y="47"/>
                    <a:pt x="5" y="48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4"/>
                    <a:pt x="10" y="58"/>
                    <a:pt x="11" y="62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2" y="66"/>
                    <a:pt x="0" y="71"/>
                    <a:pt x="2" y="74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7" y="84"/>
                    <a:pt x="11" y="86"/>
                    <a:pt x="14" y="84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2" y="85"/>
                    <a:pt x="26" y="88"/>
                    <a:pt x="29" y="90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8"/>
                    <a:pt x="26" y="100"/>
                    <a:pt x="27" y="101"/>
                  </a:cubicBezTo>
                  <a:cubicBezTo>
                    <a:pt x="28" y="103"/>
                    <a:pt x="29" y="104"/>
                    <a:pt x="31" y="105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0" y="108"/>
                    <a:pt x="42" y="108"/>
                    <a:pt x="43" y="107"/>
                  </a:cubicBezTo>
                  <a:cubicBezTo>
                    <a:pt x="45" y="107"/>
                    <a:pt x="46" y="105"/>
                    <a:pt x="47" y="103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3" y="98"/>
                    <a:pt x="57" y="98"/>
                    <a:pt x="62" y="97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6" y="106"/>
                    <a:pt x="70" y="108"/>
                    <a:pt x="73" y="106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4" y="101"/>
                    <a:pt x="85" y="97"/>
                    <a:pt x="84" y="94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4" y="86"/>
                    <a:pt x="87" y="82"/>
                    <a:pt x="90" y="79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7" y="82"/>
                    <a:pt x="99" y="82"/>
                    <a:pt x="101" y="81"/>
                  </a:cubicBezTo>
                  <a:cubicBezTo>
                    <a:pt x="102" y="80"/>
                    <a:pt x="104" y="79"/>
                    <a:pt x="104" y="77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8" y="66"/>
                    <a:pt x="106" y="62"/>
                    <a:pt x="103" y="61"/>
                  </a:cubicBezTo>
                  <a:close/>
                  <a:moveTo>
                    <a:pt x="65" y="79"/>
                  </a:moveTo>
                  <a:cubicBezTo>
                    <a:pt x="61" y="81"/>
                    <a:pt x="58" y="81"/>
                    <a:pt x="54" y="81"/>
                  </a:cubicBezTo>
                  <a:cubicBezTo>
                    <a:pt x="43" y="81"/>
                    <a:pt x="33" y="75"/>
                    <a:pt x="29" y="66"/>
                  </a:cubicBezTo>
                  <a:cubicBezTo>
                    <a:pt x="23" y="52"/>
                    <a:pt x="29" y="36"/>
                    <a:pt x="42" y="30"/>
                  </a:cubicBezTo>
                  <a:cubicBezTo>
                    <a:pt x="46" y="28"/>
                    <a:pt x="50" y="27"/>
                    <a:pt x="54" y="27"/>
                  </a:cubicBezTo>
                  <a:cubicBezTo>
                    <a:pt x="64" y="27"/>
                    <a:pt x="74" y="33"/>
                    <a:pt x="78" y="43"/>
                  </a:cubicBezTo>
                  <a:cubicBezTo>
                    <a:pt x="85" y="57"/>
                    <a:pt x="79" y="73"/>
                    <a:pt x="65" y="79"/>
                  </a:cubicBezTo>
                  <a:close/>
                  <a:moveTo>
                    <a:pt x="65" y="79"/>
                  </a:moveTo>
                  <a:cubicBezTo>
                    <a:pt x="65" y="79"/>
                    <a:pt x="65" y="79"/>
                    <a:pt x="65" y="7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TextBox 13"/>
          <p:cNvSpPr txBox="1"/>
          <p:nvPr/>
        </p:nvSpPr>
        <p:spPr>
          <a:xfrm>
            <a:off x="3084071" y="3354705"/>
            <a:ext cx="3802380" cy="9474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Interactive UI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3084071" y="3716995"/>
            <a:ext cx="6212205" cy="4046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Provides UI Representation to your RESTFUL  APIs</a:t>
            </a:r>
          </a:p>
        </p:txBody>
      </p:sp>
      <p:sp>
        <p:nvSpPr>
          <p:cNvPr id="29" name="Oval 10"/>
          <p:cNvSpPr/>
          <p:nvPr/>
        </p:nvSpPr>
        <p:spPr>
          <a:xfrm>
            <a:off x="1532766" y="3270250"/>
            <a:ext cx="1134110" cy="1078230"/>
          </a:xfrm>
          <a:prstGeom prst="ellipse">
            <a:avLst/>
          </a:prstGeom>
          <a:solidFill>
            <a:srgbClr val="76717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34"/>
          <p:cNvGrpSpPr/>
          <p:nvPr/>
        </p:nvGrpSpPr>
        <p:grpSpPr>
          <a:xfrm>
            <a:off x="1824231" y="3536950"/>
            <a:ext cx="540385" cy="519430"/>
            <a:chOff x="3886200" y="3605213"/>
            <a:chExt cx="1243013" cy="1250950"/>
          </a:xfrm>
          <a:solidFill>
            <a:schemeClr val="bg1"/>
          </a:solidFill>
        </p:grpSpPr>
        <p:sp>
          <p:nvSpPr>
            <p:cNvPr id="31" name="Freeform 38"/>
            <p:cNvSpPr/>
            <p:nvPr/>
          </p:nvSpPr>
          <p:spPr bwMode="auto">
            <a:xfrm>
              <a:off x="4732338" y="3605213"/>
              <a:ext cx="174625" cy="263525"/>
            </a:xfrm>
            <a:custGeom>
              <a:avLst/>
              <a:gdLst>
                <a:gd name="T0" fmla="*/ 23 w 46"/>
                <a:gd name="T1" fmla="*/ 70 h 70"/>
                <a:gd name="T2" fmla="*/ 46 w 46"/>
                <a:gd name="T3" fmla="*/ 47 h 70"/>
                <a:gd name="T4" fmla="*/ 46 w 46"/>
                <a:gd name="T5" fmla="*/ 23 h 70"/>
                <a:gd name="T6" fmla="*/ 23 w 46"/>
                <a:gd name="T7" fmla="*/ 0 h 70"/>
                <a:gd name="T8" fmla="*/ 0 w 46"/>
                <a:gd name="T9" fmla="*/ 23 h 70"/>
                <a:gd name="T10" fmla="*/ 0 w 46"/>
                <a:gd name="T11" fmla="*/ 47 h 70"/>
                <a:gd name="T12" fmla="*/ 23 w 4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0">
                  <a:moveTo>
                    <a:pt x="23" y="70"/>
                  </a:moveTo>
                  <a:cubicBezTo>
                    <a:pt x="35" y="70"/>
                    <a:pt x="46" y="60"/>
                    <a:pt x="46" y="47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0"/>
                    <a:pt x="10" y="70"/>
                    <a:pt x="2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9"/>
            <p:cNvSpPr>
              <a:spLocks noEditPoints="1"/>
            </p:cNvSpPr>
            <p:nvPr/>
          </p:nvSpPr>
          <p:spPr bwMode="auto">
            <a:xfrm>
              <a:off x="3886200" y="3751263"/>
              <a:ext cx="1243013" cy="1104900"/>
            </a:xfrm>
            <a:custGeom>
              <a:avLst/>
              <a:gdLst>
                <a:gd name="T0" fmla="*/ 329 w 329"/>
                <a:gd name="T1" fmla="*/ 1 h 294"/>
                <a:gd name="T2" fmla="*/ 282 w 329"/>
                <a:gd name="T3" fmla="*/ 1 h 294"/>
                <a:gd name="T4" fmla="*/ 282 w 329"/>
                <a:gd name="T5" fmla="*/ 13 h 294"/>
                <a:gd name="T6" fmla="*/ 247 w 329"/>
                <a:gd name="T7" fmla="*/ 48 h 294"/>
                <a:gd name="T8" fmla="*/ 212 w 329"/>
                <a:gd name="T9" fmla="*/ 13 h 294"/>
                <a:gd name="T10" fmla="*/ 212 w 329"/>
                <a:gd name="T11" fmla="*/ 1 h 294"/>
                <a:gd name="T12" fmla="*/ 118 w 329"/>
                <a:gd name="T13" fmla="*/ 1 h 294"/>
                <a:gd name="T14" fmla="*/ 118 w 329"/>
                <a:gd name="T15" fmla="*/ 13 h 294"/>
                <a:gd name="T16" fmla="*/ 83 w 329"/>
                <a:gd name="T17" fmla="*/ 48 h 294"/>
                <a:gd name="T18" fmla="*/ 47 w 329"/>
                <a:gd name="T19" fmla="*/ 13 h 294"/>
                <a:gd name="T20" fmla="*/ 47 w 329"/>
                <a:gd name="T21" fmla="*/ 1 h 294"/>
                <a:gd name="T22" fmla="*/ 0 w 329"/>
                <a:gd name="T23" fmla="*/ 0 h 294"/>
                <a:gd name="T24" fmla="*/ 0 w 329"/>
                <a:gd name="T25" fmla="*/ 294 h 294"/>
                <a:gd name="T26" fmla="*/ 24 w 329"/>
                <a:gd name="T27" fmla="*/ 294 h 294"/>
                <a:gd name="T28" fmla="*/ 306 w 329"/>
                <a:gd name="T29" fmla="*/ 294 h 294"/>
                <a:gd name="T30" fmla="*/ 329 w 329"/>
                <a:gd name="T31" fmla="*/ 294 h 294"/>
                <a:gd name="T32" fmla="*/ 329 w 329"/>
                <a:gd name="T33" fmla="*/ 1 h 294"/>
                <a:gd name="T34" fmla="*/ 306 w 329"/>
                <a:gd name="T35" fmla="*/ 271 h 294"/>
                <a:gd name="T36" fmla="*/ 24 w 329"/>
                <a:gd name="T37" fmla="*/ 271 h 294"/>
                <a:gd name="T38" fmla="*/ 24 w 329"/>
                <a:gd name="T39" fmla="*/ 83 h 294"/>
                <a:gd name="T40" fmla="*/ 306 w 329"/>
                <a:gd name="T41" fmla="*/ 83 h 294"/>
                <a:gd name="T42" fmla="*/ 306 w 329"/>
                <a:gd name="T43" fmla="*/ 27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294">
                  <a:moveTo>
                    <a:pt x="329" y="1"/>
                  </a:moveTo>
                  <a:cubicBezTo>
                    <a:pt x="282" y="1"/>
                    <a:pt x="282" y="1"/>
                    <a:pt x="282" y="1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2" y="32"/>
                    <a:pt x="266" y="48"/>
                    <a:pt x="247" y="48"/>
                  </a:cubicBezTo>
                  <a:cubicBezTo>
                    <a:pt x="228" y="48"/>
                    <a:pt x="212" y="32"/>
                    <a:pt x="212" y="13"/>
                  </a:cubicBezTo>
                  <a:cubicBezTo>
                    <a:pt x="212" y="1"/>
                    <a:pt x="212" y="1"/>
                    <a:pt x="212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8" y="32"/>
                    <a:pt x="102" y="48"/>
                    <a:pt x="83" y="48"/>
                  </a:cubicBezTo>
                  <a:cubicBezTo>
                    <a:pt x="63" y="48"/>
                    <a:pt x="47" y="32"/>
                    <a:pt x="47" y="13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4" y="294"/>
                    <a:pt x="24" y="294"/>
                    <a:pt x="24" y="294"/>
                  </a:cubicBezTo>
                  <a:cubicBezTo>
                    <a:pt x="306" y="294"/>
                    <a:pt x="306" y="294"/>
                    <a:pt x="306" y="294"/>
                  </a:cubicBezTo>
                  <a:cubicBezTo>
                    <a:pt x="329" y="294"/>
                    <a:pt x="329" y="294"/>
                    <a:pt x="329" y="294"/>
                  </a:cubicBezTo>
                  <a:lnTo>
                    <a:pt x="329" y="1"/>
                  </a:lnTo>
                  <a:close/>
                  <a:moveTo>
                    <a:pt x="306" y="271"/>
                  </a:moveTo>
                  <a:cubicBezTo>
                    <a:pt x="24" y="271"/>
                    <a:pt x="24" y="271"/>
                    <a:pt x="24" y="271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306" y="83"/>
                    <a:pt x="306" y="83"/>
                    <a:pt x="306" y="83"/>
                  </a:cubicBezTo>
                  <a:lnTo>
                    <a:pt x="306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108450" y="3605213"/>
              <a:ext cx="174625" cy="263525"/>
            </a:xfrm>
            <a:custGeom>
              <a:avLst/>
              <a:gdLst>
                <a:gd name="T0" fmla="*/ 23 w 46"/>
                <a:gd name="T1" fmla="*/ 70 h 70"/>
                <a:gd name="T2" fmla="*/ 46 w 46"/>
                <a:gd name="T3" fmla="*/ 47 h 70"/>
                <a:gd name="T4" fmla="*/ 46 w 46"/>
                <a:gd name="T5" fmla="*/ 23 h 70"/>
                <a:gd name="T6" fmla="*/ 23 w 46"/>
                <a:gd name="T7" fmla="*/ 0 h 70"/>
                <a:gd name="T8" fmla="*/ 0 w 46"/>
                <a:gd name="T9" fmla="*/ 23 h 70"/>
                <a:gd name="T10" fmla="*/ 0 w 46"/>
                <a:gd name="T11" fmla="*/ 47 h 70"/>
                <a:gd name="T12" fmla="*/ 23 w 4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0">
                  <a:moveTo>
                    <a:pt x="23" y="70"/>
                  </a:moveTo>
                  <a:cubicBezTo>
                    <a:pt x="36" y="70"/>
                    <a:pt x="46" y="60"/>
                    <a:pt x="46" y="47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0"/>
                    <a:pt x="10" y="70"/>
                    <a:pt x="2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332288" y="4157663"/>
              <a:ext cx="13970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4559300" y="4157663"/>
              <a:ext cx="13970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4767263" y="4157663"/>
              <a:ext cx="13970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4332288" y="4364038"/>
              <a:ext cx="13970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4559300" y="4364038"/>
              <a:ext cx="13970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4767263" y="4364038"/>
              <a:ext cx="13970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4332288" y="4570413"/>
              <a:ext cx="139700" cy="125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4108450" y="4364038"/>
              <a:ext cx="141288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4108450" y="4570413"/>
              <a:ext cx="141288" cy="125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4559300" y="4570413"/>
              <a:ext cx="139700" cy="125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>
              <a:off x="4767263" y="4570413"/>
              <a:ext cx="139700" cy="125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5" name="TextBox 13"/>
          <p:cNvSpPr txBox="1"/>
          <p:nvPr/>
        </p:nvSpPr>
        <p:spPr>
          <a:xfrm>
            <a:off x="3127886" y="4859020"/>
            <a:ext cx="5779135" cy="9474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Client Libraries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3127886" y="5289550"/>
            <a:ext cx="621220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Automatically generates client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libraries and SDKs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 API in many languages</a:t>
            </a:r>
          </a:p>
        </p:txBody>
      </p:sp>
      <p:sp>
        <p:nvSpPr>
          <p:cNvPr id="54" name="Oval 10"/>
          <p:cNvSpPr/>
          <p:nvPr/>
        </p:nvSpPr>
        <p:spPr>
          <a:xfrm>
            <a:off x="1576581" y="4774565"/>
            <a:ext cx="1134110" cy="1078230"/>
          </a:xfrm>
          <a:prstGeom prst="ellipse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7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5" name="Group 23"/>
          <p:cNvGrpSpPr/>
          <p:nvPr/>
        </p:nvGrpSpPr>
        <p:grpSpPr>
          <a:xfrm>
            <a:off x="1853441" y="5107305"/>
            <a:ext cx="611505" cy="447040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56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12" name="文本框 8"/>
          <p:cNvSpPr txBox="1"/>
          <p:nvPr/>
        </p:nvSpPr>
        <p:spPr>
          <a:xfrm>
            <a:off x="1176338" y="454025"/>
            <a:ext cx="365818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Why to Document API?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413" name="Freeform 70"/>
          <p:cNvSpPr/>
          <p:nvPr/>
        </p:nvSpPr>
        <p:spPr>
          <a:xfrm rot="5400000">
            <a:off x="2077466" y="2671763"/>
            <a:ext cx="639763" cy="1830387"/>
          </a:xfrm>
          <a:custGeom>
            <a:avLst/>
            <a:gdLst/>
            <a:ahLst/>
            <a:cxnLst>
              <a:cxn ang="0">
                <a:pos x="639396" y="505738"/>
              </a:cxn>
              <a:cxn ang="0">
                <a:pos x="0" y="0"/>
              </a:cxn>
              <a:cxn ang="0">
                <a:pos x="0" y="1034205"/>
              </a:cxn>
              <a:cxn ang="0">
                <a:pos x="639396" y="1829748"/>
              </a:cxn>
              <a:cxn ang="0">
                <a:pos x="639396" y="505738"/>
              </a:cxn>
            </a:cxnLst>
            <a:rect l="0" t="0" r="0" b="0"/>
            <a:pathLst>
              <a:path w="465" h="644">
                <a:moveTo>
                  <a:pt x="465" y="178"/>
                </a:moveTo>
                <a:lnTo>
                  <a:pt x="0" y="0"/>
                </a:lnTo>
                <a:lnTo>
                  <a:pt x="0" y="364"/>
                </a:lnTo>
                <a:lnTo>
                  <a:pt x="465" y="644"/>
                </a:lnTo>
                <a:lnTo>
                  <a:pt x="465" y="178"/>
                </a:lnTo>
                <a:close/>
              </a:path>
            </a:pathLst>
          </a:custGeom>
          <a:solidFill>
            <a:srgbClr val="2B7D6B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73"/>
          <p:cNvSpPr/>
          <p:nvPr/>
        </p:nvSpPr>
        <p:spPr bwMode="auto">
          <a:xfrm rot="5400000">
            <a:off x="3620516" y="2516188"/>
            <a:ext cx="1025525" cy="1755775"/>
          </a:xfrm>
          <a:custGeom>
            <a:avLst/>
            <a:gdLst>
              <a:gd name="T0" fmla="*/ 746 w 746"/>
              <a:gd name="T1" fmla="*/ 112 h 618"/>
              <a:gd name="T2" fmla="*/ 0 w 746"/>
              <a:gd name="T3" fmla="*/ 0 h 618"/>
              <a:gd name="T4" fmla="*/ 0 w 746"/>
              <a:gd name="T5" fmla="*/ 394 h 618"/>
              <a:gd name="T6" fmla="*/ 746 w 746"/>
              <a:gd name="T7" fmla="*/ 618 h 618"/>
              <a:gd name="T8" fmla="*/ 746 w 746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8">
                <a:moveTo>
                  <a:pt x="746" y="112"/>
                </a:moveTo>
                <a:lnTo>
                  <a:pt x="0" y="0"/>
                </a:lnTo>
                <a:lnTo>
                  <a:pt x="0" y="394"/>
                </a:lnTo>
                <a:lnTo>
                  <a:pt x="746" y="618"/>
                </a:lnTo>
                <a:lnTo>
                  <a:pt x="746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415" name="Freeform 76"/>
          <p:cNvSpPr/>
          <p:nvPr/>
        </p:nvSpPr>
        <p:spPr>
          <a:xfrm rot="5400000">
            <a:off x="9006904" y="2671763"/>
            <a:ext cx="639762" cy="1830387"/>
          </a:xfrm>
          <a:custGeom>
            <a:avLst/>
            <a:gdLst/>
            <a:ahLst/>
            <a:cxnLst>
              <a:cxn ang="0">
                <a:pos x="639396" y="1326851"/>
              </a:cxn>
              <a:cxn ang="0">
                <a:pos x="0" y="1829748"/>
              </a:cxn>
              <a:cxn ang="0">
                <a:pos x="0" y="795543"/>
              </a:cxn>
              <a:cxn ang="0">
                <a:pos x="639396" y="0"/>
              </a:cxn>
              <a:cxn ang="0">
                <a:pos x="639396" y="1326851"/>
              </a:cxn>
            </a:cxnLst>
            <a:rect l="0" t="0" r="0" b="0"/>
            <a:pathLst>
              <a:path w="465" h="644">
                <a:moveTo>
                  <a:pt x="465" y="467"/>
                </a:moveTo>
                <a:lnTo>
                  <a:pt x="0" y="644"/>
                </a:lnTo>
                <a:lnTo>
                  <a:pt x="0" y="280"/>
                </a:lnTo>
                <a:lnTo>
                  <a:pt x="465" y="0"/>
                </a:lnTo>
                <a:lnTo>
                  <a:pt x="465" y="467"/>
                </a:lnTo>
                <a:close/>
              </a:path>
            </a:pathLst>
          </a:custGeom>
          <a:solidFill>
            <a:srgbClr val="76717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79"/>
          <p:cNvSpPr/>
          <p:nvPr/>
        </p:nvSpPr>
        <p:spPr>
          <a:xfrm rot="5400000">
            <a:off x="7068566" y="2505075"/>
            <a:ext cx="1025525" cy="1754188"/>
          </a:xfrm>
          <a:custGeom>
            <a:avLst/>
            <a:gdLst/>
            <a:ahLst/>
            <a:cxnLst>
              <a:cxn ang="0">
                <a:pos x="1025783" y="1437660"/>
              </a:cxn>
              <a:cxn ang="0">
                <a:pos x="0" y="1753036"/>
              </a:cxn>
              <a:cxn ang="0">
                <a:pos x="0" y="636434"/>
              </a:cxn>
              <a:cxn ang="0">
                <a:pos x="1025783" y="0"/>
              </a:cxn>
              <a:cxn ang="0">
                <a:pos x="1025783" y="1437660"/>
              </a:cxn>
            </a:cxnLst>
            <a:rect l="0" t="0" r="0" b="0"/>
            <a:pathLst>
              <a:path w="746" h="617">
                <a:moveTo>
                  <a:pt x="746" y="506"/>
                </a:moveTo>
                <a:lnTo>
                  <a:pt x="0" y="617"/>
                </a:lnTo>
                <a:lnTo>
                  <a:pt x="0" y="224"/>
                </a:lnTo>
                <a:lnTo>
                  <a:pt x="746" y="0"/>
                </a:lnTo>
                <a:lnTo>
                  <a:pt x="746" y="506"/>
                </a:lnTo>
                <a:close/>
              </a:path>
            </a:pathLst>
          </a:custGeom>
          <a:solidFill>
            <a:srgbClr val="2B7D6B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81"/>
          <p:cNvSpPr/>
          <p:nvPr/>
        </p:nvSpPr>
        <p:spPr>
          <a:xfrm rot="5400000">
            <a:off x="5157216" y="2289175"/>
            <a:ext cx="1412875" cy="1822450"/>
          </a:xfrm>
          <a:custGeom>
            <a:avLst/>
            <a:gdLst/>
            <a:ahLst/>
            <a:cxnLst>
              <a:cxn ang="0">
                <a:pos x="1412171" y="1821223"/>
              </a:cxn>
              <a:cxn ang="0">
                <a:pos x="0" y="1511530"/>
              </a:cxn>
              <a:cxn ang="0">
                <a:pos x="0" y="315376"/>
              </a:cxn>
              <a:cxn ang="0">
                <a:pos x="1412171" y="0"/>
              </a:cxn>
              <a:cxn ang="0">
                <a:pos x="1412171" y="1821223"/>
              </a:cxn>
            </a:cxnLst>
            <a:rect l="0" t="0" r="0" b="0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rgbClr val="3EB198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36"/>
          <p:cNvSpPr/>
          <p:nvPr/>
        </p:nvSpPr>
        <p:spPr>
          <a:xfrm>
            <a:off x="2007616" y="3763963"/>
            <a:ext cx="284163" cy="285750"/>
          </a:xfrm>
          <a:prstGeom prst="ellipse">
            <a:avLst/>
          </a:prstGeom>
          <a:solidFill>
            <a:srgbClr val="2B7D6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Oval 38"/>
          <p:cNvSpPr/>
          <p:nvPr/>
        </p:nvSpPr>
        <p:spPr>
          <a:xfrm>
            <a:off x="3844354" y="3763963"/>
            <a:ext cx="285750" cy="2857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Oval 40"/>
          <p:cNvSpPr/>
          <p:nvPr/>
        </p:nvSpPr>
        <p:spPr>
          <a:xfrm>
            <a:off x="5719191" y="3763963"/>
            <a:ext cx="284163" cy="285750"/>
          </a:xfrm>
          <a:prstGeom prst="ellipse">
            <a:avLst/>
          </a:prstGeom>
          <a:solidFill>
            <a:srgbClr val="3EB19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Oval 42"/>
          <p:cNvSpPr/>
          <p:nvPr/>
        </p:nvSpPr>
        <p:spPr>
          <a:xfrm>
            <a:off x="7562279" y="3763963"/>
            <a:ext cx="284163" cy="285750"/>
          </a:xfrm>
          <a:prstGeom prst="ellipse">
            <a:avLst/>
          </a:prstGeom>
          <a:solidFill>
            <a:srgbClr val="2B7D6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9405366" y="3763963"/>
            <a:ext cx="284163" cy="285750"/>
          </a:xfrm>
          <a:prstGeom prst="ellipse">
            <a:avLst/>
          </a:prstGeom>
          <a:solidFill>
            <a:srgbClr val="7671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5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42" name="Group 86"/>
          <p:cNvGrpSpPr/>
          <p:nvPr/>
        </p:nvGrpSpPr>
        <p:grpSpPr>
          <a:xfrm>
            <a:off x="7072401" y="2297982"/>
            <a:ext cx="458697" cy="501067"/>
            <a:chOff x="1886078" y="2616151"/>
            <a:chExt cx="379088" cy="414105"/>
          </a:xfrm>
          <a:solidFill>
            <a:srgbClr val="2B7D6B"/>
          </a:solidFill>
        </p:grpSpPr>
        <p:sp>
          <p:nvSpPr>
            <p:cNvPr id="43" name="Freeform 11008"/>
            <p:cNvSpPr>
              <a:spLocks noEditPoints="1"/>
            </p:cNvSpPr>
            <p:nvPr/>
          </p:nvSpPr>
          <p:spPr bwMode="auto">
            <a:xfrm>
              <a:off x="1886078" y="2807979"/>
              <a:ext cx="187260" cy="190305"/>
            </a:xfrm>
            <a:custGeom>
              <a:avLst/>
              <a:gdLst>
                <a:gd name="T0" fmla="*/ 477 w 494"/>
                <a:gd name="T1" fmla="*/ 148 h 498"/>
                <a:gd name="T2" fmla="*/ 429 w 494"/>
                <a:gd name="T3" fmla="*/ 142 h 498"/>
                <a:gd name="T4" fmla="*/ 408 w 494"/>
                <a:gd name="T5" fmla="*/ 114 h 498"/>
                <a:gd name="T6" fmla="*/ 413 w 494"/>
                <a:gd name="T7" fmla="*/ 75 h 498"/>
                <a:gd name="T8" fmla="*/ 387 w 494"/>
                <a:gd name="T9" fmla="*/ 41 h 498"/>
                <a:gd name="T10" fmla="*/ 354 w 494"/>
                <a:gd name="T11" fmla="*/ 52 h 498"/>
                <a:gd name="T12" fmla="*/ 314 w 494"/>
                <a:gd name="T13" fmla="*/ 54 h 498"/>
                <a:gd name="T14" fmla="*/ 282 w 494"/>
                <a:gd name="T15" fmla="*/ 27 h 498"/>
                <a:gd name="T16" fmla="*/ 216 w 494"/>
                <a:gd name="T17" fmla="*/ 0 h 498"/>
                <a:gd name="T18" fmla="*/ 207 w 494"/>
                <a:gd name="T19" fmla="*/ 35 h 498"/>
                <a:gd name="T20" fmla="*/ 173 w 494"/>
                <a:gd name="T21" fmla="*/ 56 h 498"/>
                <a:gd name="T22" fmla="*/ 131 w 494"/>
                <a:gd name="T23" fmla="*/ 47 h 498"/>
                <a:gd name="T24" fmla="*/ 93 w 494"/>
                <a:gd name="T25" fmla="*/ 50 h 498"/>
                <a:gd name="T26" fmla="*/ 77 w 494"/>
                <a:gd name="T27" fmla="*/ 72 h 498"/>
                <a:gd name="T28" fmla="*/ 89 w 494"/>
                <a:gd name="T29" fmla="*/ 107 h 498"/>
                <a:gd name="T30" fmla="*/ 72 w 494"/>
                <a:gd name="T31" fmla="*/ 140 h 498"/>
                <a:gd name="T32" fmla="*/ 29 w 494"/>
                <a:gd name="T33" fmla="*/ 149 h 498"/>
                <a:gd name="T34" fmla="*/ 0 w 494"/>
                <a:gd name="T35" fmla="*/ 201 h 498"/>
                <a:gd name="T36" fmla="*/ 33 w 494"/>
                <a:gd name="T37" fmla="*/ 225 h 498"/>
                <a:gd name="T38" fmla="*/ 37 w 494"/>
                <a:gd name="T39" fmla="*/ 264 h 498"/>
                <a:gd name="T40" fmla="*/ 9 w 494"/>
                <a:gd name="T41" fmla="*/ 294 h 498"/>
                <a:gd name="T42" fmla="*/ 19 w 494"/>
                <a:gd name="T43" fmla="*/ 350 h 498"/>
                <a:gd name="T44" fmla="*/ 66 w 494"/>
                <a:gd name="T45" fmla="*/ 354 h 498"/>
                <a:gd name="T46" fmla="*/ 88 w 494"/>
                <a:gd name="T47" fmla="*/ 384 h 498"/>
                <a:gd name="T48" fmla="*/ 81 w 494"/>
                <a:gd name="T49" fmla="*/ 423 h 498"/>
                <a:gd name="T50" fmla="*/ 107 w 494"/>
                <a:gd name="T51" fmla="*/ 457 h 498"/>
                <a:gd name="T52" fmla="*/ 141 w 494"/>
                <a:gd name="T53" fmla="*/ 445 h 498"/>
                <a:gd name="T54" fmla="*/ 182 w 494"/>
                <a:gd name="T55" fmla="*/ 443 h 498"/>
                <a:gd name="T56" fmla="*/ 212 w 494"/>
                <a:gd name="T57" fmla="*/ 470 h 498"/>
                <a:gd name="T58" fmla="*/ 278 w 494"/>
                <a:gd name="T59" fmla="*/ 498 h 498"/>
                <a:gd name="T60" fmla="*/ 288 w 494"/>
                <a:gd name="T61" fmla="*/ 461 h 498"/>
                <a:gd name="T62" fmla="*/ 323 w 494"/>
                <a:gd name="T63" fmla="*/ 442 h 498"/>
                <a:gd name="T64" fmla="*/ 365 w 494"/>
                <a:gd name="T65" fmla="*/ 451 h 498"/>
                <a:gd name="T66" fmla="*/ 402 w 494"/>
                <a:gd name="T67" fmla="*/ 448 h 498"/>
                <a:gd name="T68" fmla="*/ 418 w 494"/>
                <a:gd name="T69" fmla="*/ 426 h 498"/>
                <a:gd name="T70" fmla="*/ 406 w 494"/>
                <a:gd name="T71" fmla="*/ 389 h 498"/>
                <a:gd name="T72" fmla="*/ 423 w 494"/>
                <a:gd name="T73" fmla="*/ 358 h 498"/>
                <a:gd name="T74" fmla="*/ 465 w 494"/>
                <a:gd name="T75" fmla="*/ 347 h 498"/>
                <a:gd name="T76" fmla="*/ 494 w 494"/>
                <a:gd name="T77" fmla="*/ 295 h 498"/>
                <a:gd name="T78" fmla="*/ 460 w 494"/>
                <a:gd name="T79" fmla="*/ 270 h 498"/>
                <a:gd name="T80" fmla="*/ 457 w 494"/>
                <a:gd name="T81" fmla="*/ 234 h 498"/>
                <a:gd name="T82" fmla="*/ 485 w 494"/>
                <a:gd name="T83" fmla="*/ 205 h 498"/>
                <a:gd name="T84" fmla="*/ 238 w 494"/>
                <a:gd name="T85" fmla="*/ 342 h 498"/>
                <a:gd name="T86" fmla="*/ 195 w 494"/>
                <a:gd name="T87" fmla="*/ 327 h 498"/>
                <a:gd name="T88" fmla="*/ 165 w 494"/>
                <a:gd name="T89" fmla="*/ 293 h 498"/>
                <a:gd name="T90" fmla="*/ 154 w 494"/>
                <a:gd name="T91" fmla="*/ 248 h 498"/>
                <a:gd name="T92" fmla="*/ 161 w 494"/>
                <a:gd name="T93" fmla="*/ 212 h 498"/>
                <a:gd name="T94" fmla="*/ 188 w 494"/>
                <a:gd name="T95" fmla="*/ 176 h 498"/>
                <a:gd name="T96" fmla="*/ 229 w 494"/>
                <a:gd name="T97" fmla="*/ 157 h 498"/>
                <a:gd name="T98" fmla="*/ 267 w 494"/>
                <a:gd name="T99" fmla="*/ 157 h 498"/>
                <a:gd name="T100" fmla="*/ 307 w 494"/>
                <a:gd name="T101" fmla="*/ 176 h 498"/>
                <a:gd name="T102" fmla="*/ 333 w 494"/>
                <a:gd name="T103" fmla="*/ 212 h 498"/>
                <a:gd name="T104" fmla="*/ 341 w 494"/>
                <a:gd name="T105" fmla="*/ 248 h 498"/>
                <a:gd name="T106" fmla="*/ 329 w 494"/>
                <a:gd name="T107" fmla="*/ 293 h 498"/>
                <a:gd name="T108" fmla="*/ 299 w 494"/>
                <a:gd name="T109" fmla="*/ 327 h 498"/>
                <a:gd name="T110" fmla="*/ 258 w 494"/>
                <a:gd name="T111" fmla="*/ 34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4" h="498">
                  <a:moveTo>
                    <a:pt x="494" y="201"/>
                  </a:moveTo>
                  <a:lnTo>
                    <a:pt x="494" y="201"/>
                  </a:lnTo>
                  <a:lnTo>
                    <a:pt x="486" y="174"/>
                  </a:lnTo>
                  <a:lnTo>
                    <a:pt x="477" y="148"/>
                  </a:lnTo>
                  <a:lnTo>
                    <a:pt x="477" y="148"/>
                  </a:lnTo>
                  <a:lnTo>
                    <a:pt x="465" y="149"/>
                  </a:lnTo>
                  <a:lnTo>
                    <a:pt x="455" y="150"/>
                  </a:lnTo>
                  <a:lnTo>
                    <a:pt x="444" y="149"/>
                  </a:lnTo>
                  <a:lnTo>
                    <a:pt x="436" y="146"/>
                  </a:lnTo>
                  <a:lnTo>
                    <a:pt x="429" y="142"/>
                  </a:lnTo>
                  <a:lnTo>
                    <a:pt x="422" y="139"/>
                  </a:lnTo>
                  <a:lnTo>
                    <a:pt x="417" y="133"/>
                  </a:lnTo>
                  <a:lnTo>
                    <a:pt x="413" y="127"/>
                  </a:lnTo>
                  <a:lnTo>
                    <a:pt x="409" y="120"/>
                  </a:lnTo>
                  <a:lnTo>
                    <a:pt x="408" y="114"/>
                  </a:lnTo>
                  <a:lnTo>
                    <a:pt x="406" y="106"/>
                  </a:lnTo>
                  <a:lnTo>
                    <a:pt x="406" y="98"/>
                  </a:lnTo>
                  <a:lnTo>
                    <a:pt x="408" y="90"/>
                  </a:lnTo>
                  <a:lnTo>
                    <a:pt x="410" y="82"/>
                  </a:lnTo>
                  <a:lnTo>
                    <a:pt x="413" y="75"/>
                  </a:lnTo>
                  <a:lnTo>
                    <a:pt x="418" y="67"/>
                  </a:lnTo>
                  <a:lnTo>
                    <a:pt x="418" y="67"/>
                  </a:lnTo>
                  <a:lnTo>
                    <a:pt x="409" y="56"/>
                  </a:lnTo>
                  <a:lnTo>
                    <a:pt x="400" y="47"/>
                  </a:lnTo>
                  <a:lnTo>
                    <a:pt x="387" y="41"/>
                  </a:lnTo>
                  <a:lnTo>
                    <a:pt x="372" y="35"/>
                  </a:lnTo>
                  <a:lnTo>
                    <a:pt x="372" y="35"/>
                  </a:lnTo>
                  <a:lnTo>
                    <a:pt x="367" y="42"/>
                  </a:lnTo>
                  <a:lnTo>
                    <a:pt x="361" y="48"/>
                  </a:lnTo>
                  <a:lnTo>
                    <a:pt x="354" y="52"/>
                  </a:lnTo>
                  <a:lnTo>
                    <a:pt x="346" y="55"/>
                  </a:lnTo>
                  <a:lnTo>
                    <a:pt x="338" y="56"/>
                  </a:lnTo>
                  <a:lnTo>
                    <a:pt x="329" y="58"/>
                  </a:lnTo>
                  <a:lnTo>
                    <a:pt x="321" y="56"/>
                  </a:lnTo>
                  <a:lnTo>
                    <a:pt x="314" y="54"/>
                  </a:lnTo>
                  <a:lnTo>
                    <a:pt x="306" y="51"/>
                  </a:lnTo>
                  <a:lnTo>
                    <a:pt x="298" y="47"/>
                  </a:lnTo>
                  <a:lnTo>
                    <a:pt x="293" y="41"/>
                  </a:lnTo>
                  <a:lnTo>
                    <a:pt x="288" y="35"/>
                  </a:lnTo>
                  <a:lnTo>
                    <a:pt x="282" y="27"/>
                  </a:lnTo>
                  <a:lnTo>
                    <a:pt x="280" y="18"/>
                  </a:lnTo>
                  <a:lnTo>
                    <a:pt x="278" y="9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1"/>
                  </a:lnTo>
                  <a:lnTo>
                    <a:pt x="214" y="20"/>
                  </a:lnTo>
                  <a:lnTo>
                    <a:pt x="212" y="29"/>
                  </a:lnTo>
                  <a:lnTo>
                    <a:pt x="207" y="35"/>
                  </a:lnTo>
                  <a:lnTo>
                    <a:pt x="201" y="42"/>
                  </a:lnTo>
                  <a:lnTo>
                    <a:pt x="195" y="47"/>
                  </a:lnTo>
                  <a:lnTo>
                    <a:pt x="188" y="51"/>
                  </a:lnTo>
                  <a:lnTo>
                    <a:pt x="180" y="54"/>
                  </a:lnTo>
                  <a:lnTo>
                    <a:pt x="173" y="56"/>
                  </a:lnTo>
                  <a:lnTo>
                    <a:pt x="163" y="56"/>
                  </a:lnTo>
                  <a:lnTo>
                    <a:pt x="154" y="56"/>
                  </a:lnTo>
                  <a:lnTo>
                    <a:pt x="147" y="54"/>
                  </a:lnTo>
                  <a:lnTo>
                    <a:pt x="139" y="51"/>
                  </a:lnTo>
                  <a:lnTo>
                    <a:pt x="131" y="47"/>
                  </a:lnTo>
                  <a:lnTo>
                    <a:pt x="123" y="42"/>
                  </a:lnTo>
                  <a:lnTo>
                    <a:pt x="118" y="35"/>
                  </a:lnTo>
                  <a:lnTo>
                    <a:pt x="118" y="35"/>
                  </a:lnTo>
                  <a:lnTo>
                    <a:pt x="105" y="42"/>
                  </a:lnTo>
                  <a:lnTo>
                    <a:pt x="93" y="50"/>
                  </a:lnTo>
                  <a:lnTo>
                    <a:pt x="88" y="54"/>
                  </a:lnTo>
                  <a:lnTo>
                    <a:pt x="83" y="58"/>
                  </a:lnTo>
                  <a:lnTo>
                    <a:pt x="79" y="64"/>
                  </a:lnTo>
                  <a:lnTo>
                    <a:pt x="77" y="72"/>
                  </a:lnTo>
                  <a:lnTo>
                    <a:pt x="77" y="72"/>
                  </a:lnTo>
                  <a:lnTo>
                    <a:pt x="81" y="78"/>
                  </a:lnTo>
                  <a:lnTo>
                    <a:pt x="85" y="85"/>
                  </a:lnTo>
                  <a:lnTo>
                    <a:pt x="88" y="93"/>
                  </a:lnTo>
                  <a:lnTo>
                    <a:pt x="89" y="101"/>
                  </a:lnTo>
                  <a:lnTo>
                    <a:pt x="89" y="107"/>
                  </a:lnTo>
                  <a:lnTo>
                    <a:pt x="88" y="115"/>
                  </a:lnTo>
                  <a:lnTo>
                    <a:pt x="85" y="122"/>
                  </a:lnTo>
                  <a:lnTo>
                    <a:pt x="81" y="128"/>
                  </a:lnTo>
                  <a:lnTo>
                    <a:pt x="77" y="135"/>
                  </a:lnTo>
                  <a:lnTo>
                    <a:pt x="72" y="140"/>
                  </a:lnTo>
                  <a:lnTo>
                    <a:pt x="66" y="144"/>
                  </a:lnTo>
                  <a:lnTo>
                    <a:pt x="58" y="146"/>
                  </a:lnTo>
                  <a:lnTo>
                    <a:pt x="49" y="149"/>
                  </a:lnTo>
                  <a:lnTo>
                    <a:pt x="39" y="150"/>
                  </a:lnTo>
                  <a:lnTo>
                    <a:pt x="29" y="149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9" y="17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9" y="204"/>
                  </a:lnTo>
                  <a:lnTo>
                    <a:pt x="17" y="208"/>
                  </a:lnTo>
                  <a:lnTo>
                    <a:pt x="24" y="213"/>
                  </a:lnTo>
                  <a:lnTo>
                    <a:pt x="29" y="218"/>
                  </a:lnTo>
                  <a:lnTo>
                    <a:pt x="33" y="225"/>
                  </a:lnTo>
                  <a:lnTo>
                    <a:pt x="37" y="233"/>
                  </a:lnTo>
                  <a:lnTo>
                    <a:pt x="38" y="240"/>
                  </a:lnTo>
                  <a:lnTo>
                    <a:pt x="39" y="248"/>
                  </a:lnTo>
                  <a:lnTo>
                    <a:pt x="38" y="256"/>
                  </a:lnTo>
                  <a:lnTo>
                    <a:pt x="37" y="264"/>
                  </a:lnTo>
                  <a:lnTo>
                    <a:pt x="33" y="272"/>
                  </a:lnTo>
                  <a:lnTo>
                    <a:pt x="29" y="278"/>
                  </a:lnTo>
                  <a:lnTo>
                    <a:pt x="24" y="285"/>
                  </a:lnTo>
                  <a:lnTo>
                    <a:pt x="17" y="290"/>
                  </a:lnTo>
                  <a:lnTo>
                    <a:pt x="9" y="294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9" y="324"/>
                  </a:lnTo>
                  <a:lnTo>
                    <a:pt x="19" y="350"/>
                  </a:lnTo>
                  <a:lnTo>
                    <a:pt x="19" y="350"/>
                  </a:lnTo>
                  <a:lnTo>
                    <a:pt x="30" y="347"/>
                  </a:lnTo>
                  <a:lnTo>
                    <a:pt x="41" y="347"/>
                  </a:lnTo>
                  <a:lnTo>
                    <a:pt x="50" y="349"/>
                  </a:lnTo>
                  <a:lnTo>
                    <a:pt x="59" y="351"/>
                  </a:lnTo>
                  <a:lnTo>
                    <a:pt x="66" y="354"/>
                  </a:lnTo>
                  <a:lnTo>
                    <a:pt x="72" y="359"/>
                  </a:lnTo>
                  <a:lnTo>
                    <a:pt x="77" y="364"/>
                  </a:lnTo>
                  <a:lnTo>
                    <a:pt x="83" y="370"/>
                  </a:lnTo>
                  <a:lnTo>
                    <a:pt x="85" y="376"/>
                  </a:lnTo>
                  <a:lnTo>
                    <a:pt x="88" y="384"/>
                  </a:lnTo>
                  <a:lnTo>
                    <a:pt x="88" y="392"/>
                  </a:lnTo>
                  <a:lnTo>
                    <a:pt x="88" y="400"/>
                  </a:lnTo>
                  <a:lnTo>
                    <a:pt x="86" y="408"/>
                  </a:lnTo>
                  <a:lnTo>
                    <a:pt x="85" y="415"/>
                  </a:lnTo>
                  <a:lnTo>
                    <a:pt x="81" y="423"/>
                  </a:lnTo>
                  <a:lnTo>
                    <a:pt x="77" y="431"/>
                  </a:lnTo>
                  <a:lnTo>
                    <a:pt x="77" y="431"/>
                  </a:lnTo>
                  <a:lnTo>
                    <a:pt x="85" y="442"/>
                  </a:lnTo>
                  <a:lnTo>
                    <a:pt x="96" y="449"/>
                  </a:lnTo>
                  <a:lnTo>
                    <a:pt x="107" y="457"/>
                  </a:lnTo>
                  <a:lnTo>
                    <a:pt x="122" y="461"/>
                  </a:lnTo>
                  <a:lnTo>
                    <a:pt x="122" y="461"/>
                  </a:lnTo>
                  <a:lnTo>
                    <a:pt x="127" y="455"/>
                  </a:lnTo>
                  <a:lnTo>
                    <a:pt x="133" y="449"/>
                  </a:lnTo>
                  <a:lnTo>
                    <a:pt x="141" y="445"/>
                  </a:lnTo>
                  <a:lnTo>
                    <a:pt x="149" y="442"/>
                  </a:lnTo>
                  <a:lnTo>
                    <a:pt x="157" y="440"/>
                  </a:lnTo>
                  <a:lnTo>
                    <a:pt x="165" y="440"/>
                  </a:lnTo>
                  <a:lnTo>
                    <a:pt x="174" y="442"/>
                  </a:lnTo>
                  <a:lnTo>
                    <a:pt x="182" y="443"/>
                  </a:lnTo>
                  <a:lnTo>
                    <a:pt x="190" y="447"/>
                  </a:lnTo>
                  <a:lnTo>
                    <a:pt x="196" y="451"/>
                  </a:lnTo>
                  <a:lnTo>
                    <a:pt x="203" y="456"/>
                  </a:lnTo>
                  <a:lnTo>
                    <a:pt x="208" y="462"/>
                  </a:lnTo>
                  <a:lnTo>
                    <a:pt x="212" y="470"/>
                  </a:lnTo>
                  <a:lnTo>
                    <a:pt x="214" y="478"/>
                  </a:lnTo>
                  <a:lnTo>
                    <a:pt x="216" y="487"/>
                  </a:lnTo>
                  <a:lnTo>
                    <a:pt x="216" y="498"/>
                  </a:lnTo>
                  <a:lnTo>
                    <a:pt x="216" y="498"/>
                  </a:lnTo>
                  <a:lnTo>
                    <a:pt x="278" y="498"/>
                  </a:lnTo>
                  <a:lnTo>
                    <a:pt x="278" y="498"/>
                  </a:lnTo>
                  <a:lnTo>
                    <a:pt x="278" y="487"/>
                  </a:lnTo>
                  <a:lnTo>
                    <a:pt x="280" y="477"/>
                  </a:lnTo>
                  <a:lnTo>
                    <a:pt x="284" y="469"/>
                  </a:lnTo>
                  <a:lnTo>
                    <a:pt x="288" y="461"/>
                  </a:lnTo>
                  <a:lnTo>
                    <a:pt x="293" y="455"/>
                  </a:lnTo>
                  <a:lnTo>
                    <a:pt x="299" y="449"/>
                  </a:lnTo>
                  <a:lnTo>
                    <a:pt x="307" y="445"/>
                  </a:lnTo>
                  <a:lnTo>
                    <a:pt x="315" y="443"/>
                  </a:lnTo>
                  <a:lnTo>
                    <a:pt x="323" y="442"/>
                  </a:lnTo>
                  <a:lnTo>
                    <a:pt x="331" y="440"/>
                  </a:lnTo>
                  <a:lnTo>
                    <a:pt x="340" y="442"/>
                  </a:lnTo>
                  <a:lnTo>
                    <a:pt x="349" y="443"/>
                  </a:lnTo>
                  <a:lnTo>
                    <a:pt x="357" y="445"/>
                  </a:lnTo>
                  <a:lnTo>
                    <a:pt x="365" y="451"/>
                  </a:lnTo>
                  <a:lnTo>
                    <a:pt x="371" y="456"/>
                  </a:lnTo>
                  <a:lnTo>
                    <a:pt x="378" y="461"/>
                  </a:lnTo>
                  <a:lnTo>
                    <a:pt x="378" y="461"/>
                  </a:lnTo>
                  <a:lnTo>
                    <a:pt x="389" y="455"/>
                  </a:lnTo>
                  <a:lnTo>
                    <a:pt x="402" y="448"/>
                  </a:lnTo>
                  <a:lnTo>
                    <a:pt x="408" y="444"/>
                  </a:lnTo>
                  <a:lnTo>
                    <a:pt x="412" y="439"/>
                  </a:lnTo>
                  <a:lnTo>
                    <a:pt x="416" y="434"/>
                  </a:lnTo>
                  <a:lnTo>
                    <a:pt x="418" y="426"/>
                  </a:lnTo>
                  <a:lnTo>
                    <a:pt x="418" y="426"/>
                  </a:lnTo>
                  <a:lnTo>
                    <a:pt x="413" y="419"/>
                  </a:lnTo>
                  <a:lnTo>
                    <a:pt x="409" y="411"/>
                  </a:lnTo>
                  <a:lnTo>
                    <a:pt x="408" y="405"/>
                  </a:lnTo>
                  <a:lnTo>
                    <a:pt x="406" y="397"/>
                  </a:lnTo>
                  <a:lnTo>
                    <a:pt x="406" y="389"/>
                  </a:lnTo>
                  <a:lnTo>
                    <a:pt x="408" y="383"/>
                  </a:lnTo>
                  <a:lnTo>
                    <a:pt x="410" y="375"/>
                  </a:lnTo>
                  <a:lnTo>
                    <a:pt x="413" y="368"/>
                  </a:lnTo>
                  <a:lnTo>
                    <a:pt x="418" y="363"/>
                  </a:lnTo>
                  <a:lnTo>
                    <a:pt x="423" y="358"/>
                  </a:lnTo>
                  <a:lnTo>
                    <a:pt x="430" y="354"/>
                  </a:lnTo>
                  <a:lnTo>
                    <a:pt x="438" y="350"/>
                  </a:lnTo>
                  <a:lnTo>
                    <a:pt x="446" y="349"/>
                  </a:lnTo>
                  <a:lnTo>
                    <a:pt x="455" y="347"/>
                  </a:lnTo>
                  <a:lnTo>
                    <a:pt x="465" y="347"/>
                  </a:lnTo>
                  <a:lnTo>
                    <a:pt x="477" y="350"/>
                  </a:lnTo>
                  <a:lnTo>
                    <a:pt x="477" y="350"/>
                  </a:lnTo>
                  <a:lnTo>
                    <a:pt x="486" y="324"/>
                  </a:lnTo>
                  <a:lnTo>
                    <a:pt x="494" y="295"/>
                  </a:lnTo>
                  <a:lnTo>
                    <a:pt x="494" y="295"/>
                  </a:lnTo>
                  <a:lnTo>
                    <a:pt x="485" y="293"/>
                  </a:lnTo>
                  <a:lnTo>
                    <a:pt x="477" y="289"/>
                  </a:lnTo>
                  <a:lnTo>
                    <a:pt x="470" y="283"/>
                  </a:lnTo>
                  <a:lnTo>
                    <a:pt x="464" y="277"/>
                  </a:lnTo>
                  <a:lnTo>
                    <a:pt x="460" y="270"/>
                  </a:lnTo>
                  <a:lnTo>
                    <a:pt x="457" y="264"/>
                  </a:lnTo>
                  <a:lnTo>
                    <a:pt x="455" y="256"/>
                  </a:lnTo>
                  <a:lnTo>
                    <a:pt x="455" y="248"/>
                  </a:lnTo>
                  <a:lnTo>
                    <a:pt x="455" y="240"/>
                  </a:lnTo>
                  <a:lnTo>
                    <a:pt x="457" y="234"/>
                  </a:lnTo>
                  <a:lnTo>
                    <a:pt x="460" y="226"/>
                  </a:lnTo>
                  <a:lnTo>
                    <a:pt x="464" y="219"/>
                  </a:lnTo>
                  <a:lnTo>
                    <a:pt x="470" y="214"/>
                  </a:lnTo>
                  <a:lnTo>
                    <a:pt x="477" y="209"/>
                  </a:lnTo>
                  <a:lnTo>
                    <a:pt x="485" y="205"/>
                  </a:lnTo>
                  <a:lnTo>
                    <a:pt x="494" y="201"/>
                  </a:lnTo>
                  <a:lnTo>
                    <a:pt x="494" y="201"/>
                  </a:lnTo>
                  <a:close/>
                  <a:moveTo>
                    <a:pt x="247" y="342"/>
                  </a:moveTo>
                  <a:lnTo>
                    <a:pt x="247" y="342"/>
                  </a:lnTo>
                  <a:lnTo>
                    <a:pt x="238" y="342"/>
                  </a:lnTo>
                  <a:lnTo>
                    <a:pt x="229" y="340"/>
                  </a:lnTo>
                  <a:lnTo>
                    <a:pt x="220" y="338"/>
                  </a:lnTo>
                  <a:lnTo>
                    <a:pt x="210" y="334"/>
                  </a:lnTo>
                  <a:lnTo>
                    <a:pt x="203" y="330"/>
                  </a:lnTo>
                  <a:lnTo>
                    <a:pt x="195" y="327"/>
                  </a:lnTo>
                  <a:lnTo>
                    <a:pt x="188" y="321"/>
                  </a:lnTo>
                  <a:lnTo>
                    <a:pt x="182" y="315"/>
                  </a:lnTo>
                  <a:lnTo>
                    <a:pt x="175" y="308"/>
                  </a:lnTo>
                  <a:lnTo>
                    <a:pt x="170" y="300"/>
                  </a:lnTo>
                  <a:lnTo>
                    <a:pt x="165" y="293"/>
                  </a:lnTo>
                  <a:lnTo>
                    <a:pt x="161" y="285"/>
                  </a:lnTo>
                  <a:lnTo>
                    <a:pt x="158" y="277"/>
                  </a:lnTo>
                  <a:lnTo>
                    <a:pt x="156" y="268"/>
                  </a:lnTo>
                  <a:lnTo>
                    <a:pt x="154" y="259"/>
                  </a:lnTo>
                  <a:lnTo>
                    <a:pt x="154" y="248"/>
                  </a:lnTo>
                  <a:lnTo>
                    <a:pt x="154" y="248"/>
                  </a:lnTo>
                  <a:lnTo>
                    <a:pt x="154" y="239"/>
                  </a:lnTo>
                  <a:lnTo>
                    <a:pt x="156" y="230"/>
                  </a:lnTo>
                  <a:lnTo>
                    <a:pt x="158" y="221"/>
                  </a:lnTo>
                  <a:lnTo>
                    <a:pt x="161" y="212"/>
                  </a:lnTo>
                  <a:lnTo>
                    <a:pt x="165" y="204"/>
                  </a:lnTo>
                  <a:lnTo>
                    <a:pt x="170" y="196"/>
                  </a:lnTo>
                  <a:lnTo>
                    <a:pt x="175" y="189"/>
                  </a:lnTo>
                  <a:lnTo>
                    <a:pt x="182" y="183"/>
                  </a:lnTo>
                  <a:lnTo>
                    <a:pt x="188" y="176"/>
                  </a:lnTo>
                  <a:lnTo>
                    <a:pt x="195" y="171"/>
                  </a:lnTo>
                  <a:lnTo>
                    <a:pt x="203" y="166"/>
                  </a:lnTo>
                  <a:lnTo>
                    <a:pt x="210" y="162"/>
                  </a:lnTo>
                  <a:lnTo>
                    <a:pt x="220" y="159"/>
                  </a:lnTo>
                  <a:lnTo>
                    <a:pt x="229" y="157"/>
                  </a:lnTo>
                  <a:lnTo>
                    <a:pt x="238" y="155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58" y="155"/>
                  </a:lnTo>
                  <a:lnTo>
                    <a:pt x="267" y="157"/>
                  </a:lnTo>
                  <a:lnTo>
                    <a:pt x="276" y="159"/>
                  </a:lnTo>
                  <a:lnTo>
                    <a:pt x="284" y="162"/>
                  </a:lnTo>
                  <a:lnTo>
                    <a:pt x="291" y="166"/>
                  </a:lnTo>
                  <a:lnTo>
                    <a:pt x="299" y="171"/>
                  </a:lnTo>
                  <a:lnTo>
                    <a:pt x="307" y="176"/>
                  </a:lnTo>
                  <a:lnTo>
                    <a:pt x="314" y="183"/>
                  </a:lnTo>
                  <a:lnTo>
                    <a:pt x="320" y="189"/>
                  </a:lnTo>
                  <a:lnTo>
                    <a:pt x="325" y="196"/>
                  </a:lnTo>
                  <a:lnTo>
                    <a:pt x="329" y="204"/>
                  </a:lnTo>
                  <a:lnTo>
                    <a:pt x="333" y="212"/>
                  </a:lnTo>
                  <a:lnTo>
                    <a:pt x="337" y="221"/>
                  </a:lnTo>
                  <a:lnTo>
                    <a:pt x="338" y="230"/>
                  </a:lnTo>
                  <a:lnTo>
                    <a:pt x="341" y="239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59"/>
                  </a:lnTo>
                  <a:lnTo>
                    <a:pt x="338" y="268"/>
                  </a:lnTo>
                  <a:lnTo>
                    <a:pt x="337" y="277"/>
                  </a:lnTo>
                  <a:lnTo>
                    <a:pt x="333" y="285"/>
                  </a:lnTo>
                  <a:lnTo>
                    <a:pt x="329" y="293"/>
                  </a:lnTo>
                  <a:lnTo>
                    <a:pt x="325" y="300"/>
                  </a:lnTo>
                  <a:lnTo>
                    <a:pt x="320" y="308"/>
                  </a:lnTo>
                  <a:lnTo>
                    <a:pt x="314" y="315"/>
                  </a:lnTo>
                  <a:lnTo>
                    <a:pt x="307" y="321"/>
                  </a:lnTo>
                  <a:lnTo>
                    <a:pt x="299" y="327"/>
                  </a:lnTo>
                  <a:lnTo>
                    <a:pt x="291" y="330"/>
                  </a:lnTo>
                  <a:lnTo>
                    <a:pt x="284" y="334"/>
                  </a:lnTo>
                  <a:lnTo>
                    <a:pt x="276" y="338"/>
                  </a:lnTo>
                  <a:lnTo>
                    <a:pt x="267" y="340"/>
                  </a:lnTo>
                  <a:lnTo>
                    <a:pt x="258" y="342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4" name="Freeform 11009"/>
            <p:cNvSpPr>
              <a:spLocks noEditPoints="1"/>
            </p:cNvSpPr>
            <p:nvPr/>
          </p:nvSpPr>
          <p:spPr bwMode="auto">
            <a:xfrm>
              <a:off x="2056591" y="2926730"/>
              <a:ext cx="102004" cy="103526"/>
            </a:xfrm>
            <a:custGeom>
              <a:avLst/>
              <a:gdLst>
                <a:gd name="T0" fmla="*/ 265 w 268"/>
                <a:gd name="T1" fmla="*/ 110 h 269"/>
                <a:gd name="T2" fmla="*/ 250 w 268"/>
                <a:gd name="T3" fmla="*/ 96 h 269"/>
                <a:gd name="T4" fmla="*/ 234 w 268"/>
                <a:gd name="T5" fmla="*/ 88 h 269"/>
                <a:gd name="T6" fmla="*/ 227 w 268"/>
                <a:gd name="T7" fmla="*/ 64 h 269"/>
                <a:gd name="T8" fmla="*/ 237 w 268"/>
                <a:gd name="T9" fmla="*/ 49 h 269"/>
                <a:gd name="T10" fmla="*/ 221 w 268"/>
                <a:gd name="T11" fmla="*/ 33 h 269"/>
                <a:gd name="T12" fmla="*/ 210 w 268"/>
                <a:gd name="T13" fmla="*/ 33 h 269"/>
                <a:gd name="T14" fmla="*/ 199 w 268"/>
                <a:gd name="T15" fmla="*/ 38 h 269"/>
                <a:gd name="T16" fmla="*/ 174 w 268"/>
                <a:gd name="T17" fmla="*/ 30 h 269"/>
                <a:gd name="T18" fmla="*/ 166 w 268"/>
                <a:gd name="T19" fmla="*/ 15 h 269"/>
                <a:gd name="T20" fmla="*/ 166 w 268"/>
                <a:gd name="T21" fmla="*/ 4 h 269"/>
                <a:gd name="T22" fmla="*/ 132 w 268"/>
                <a:gd name="T23" fmla="*/ 7 h 269"/>
                <a:gd name="T24" fmla="*/ 127 w 268"/>
                <a:gd name="T25" fmla="*/ 20 h 269"/>
                <a:gd name="T26" fmla="*/ 111 w 268"/>
                <a:gd name="T27" fmla="*/ 28 h 269"/>
                <a:gd name="T28" fmla="*/ 85 w 268"/>
                <a:gd name="T29" fmla="*/ 21 h 269"/>
                <a:gd name="T30" fmla="*/ 65 w 268"/>
                <a:gd name="T31" fmla="*/ 20 h 269"/>
                <a:gd name="T32" fmla="*/ 55 w 268"/>
                <a:gd name="T33" fmla="*/ 30 h 269"/>
                <a:gd name="T34" fmla="*/ 59 w 268"/>
                <a:gd name="T35" fmla="*/ 46 h 269"/>
                <a:gd name="T36" fmla="*/ 48 w 268"/>
                <a:gd name="T37" fmla="*/ 66 h 269"/>
                <a:gd name="T38" fmla="*/ 20 w 268"/>
                <a:gd name="T39" fmla="*/ 67 h 269"/>
                <a:gd name="T40" fmla="*/ 7 w 268"/>
                <a:gd name="T41" fmla="*/ 94 h 269"/>
                <a:gd name="T42" fmla="*/ 15 w 268"/>
                <a:gd name="T43" fmla="*/ 98 h 269"/>
                <a:gd name="T44" fmla="*/ 24 w 268"/>
                <a:gd name="T45" fmla="*/ 113 h 269"/>
                <a:gd name="T46" fmla="*/ 17 w 268"/>
                <a:gd name="T47" fmla="*/ 137 h 269"/>
                <a:gd name="T48" fmla="*/ 5 w 268"/>
                <a:gd name="T49" fmla="*/ 144 h 269"/>
                <a:gd name="T50" fmla="*/ 3 w 268"/>
                <a:gd name="T51" fmla="*/ 160 h 269"/>
                <a:gd name="T52" fmla="*/ 18 w 268"/>
                <a:gd name="T53" fmla="*/ 174 h 269"/>
                <a:gd name="T54" fmla="*/ 35 w 268"/>
                <a:gd name="T55" fmla="*/ 182 h 269"/>
                <a:gd name="T56" fmla="*/ 41 w 268"/>
                <a:gd name="T57" fmla="*/ 205 h 269"/>
                <a:gd name="T58" fmla="*/ 33 w 268"/>
                <a:gd name="T59" fmla="*/ 221 h 269"/>
                <a:gd name="T60" fmla="*/ 47 w 268"/>
                <a:gd name="T61" fmla="*/ 237 h 269"/>
                <a:gd name="T62" fmla="*/ 58 w 268"/>
                <a:gd name="T63" fmla="*/ 237 h 269"/>
                <a:gd name="T64" fmla="*/ 71 w 268"/>
                <a:gd name="T65" fmla="*/ 231 h 269"/>
                <a:gd name="T66" fmla="*/ 94 w 268"/>
                <a:gd name="T67" fmla="*/ 238 h 269"/>
                <a:gd name="T68" fmla="*/ 103 w 268"/>
                <a:gd name="T69" fmla="*/ 255 h 269"/>
                <a:gd name="T70" fmla="*/ 102 w 268"/>
                <a:gd name="T71" fmla="*/ 265 h 269"/>
                <a:gd name="T72" fmla="*/ 136 w 268"/>
                <a:gd name="T73" fmla="*/ 263 h 269"/>
                <a:gd name="T74" fmla="*/ 143 w 268"/>
                <a:gd name="T75" fmla="*/ 250 h 269"/>
                <a:gd name="T76" fmla="*/ 158 w 268"/>
                <a:gd name="T77" fmla="*/ 242 h 269"/>
                <a:gd name="T78" fmla="*/ 184 w 268"/>
                <a:gd name="T79" fmla="*/ 248 h 269"/>
                <a:gd name="T80" fmla="*/ 204 w 268"/>
                <a:gd name="T81" fmla="*/ 250 h 269"/>
                <a:gd name="T82" fmla="*/ 214 w 268"/>
                <a:gd name="T83" fmla="*/ 239 h 269"/>
                <a:gd name="T84" fmla="*/ 209 w 268"/>
                <a:gd name="T85" fmla="*/ 224 h 269"/>
                <a:gd name="T86" fmla="*/ 221 w 268"/>
                <a:gd name="T87" fmla="*/ 204 h 269"/>
                <a:gd name="T88" fmla="*/ 250 w 268"/>
                <a:gd name="T89" fmla="*/ 203 h 269"/>
                <a:gd name="T90" fmla="*/ 263 w 268"/>
                <a:gd name="T91" fmla="*/ 175 h 269"/>
                <a:gd name="T92" fmla="*/ 254 w 268"/>
                <a:gd name="T93" fmla="*/ 170 h 269"/>
                <a:gd name="T94" fmla="*/ 244 w 268"/>
                <a:gd name="T95" fmla="*/ 156 h 269"/>
                <a:gd name="T96" fmla="*/ 251 w 268"/>
                <a:gd name="T97" fmla="*/ 133 h 269"/>
                <a:gd name="T98" fmla="*/ 263 w 268"/>
                <a:gd name="T99" fmla="*/ 126 h 269"/>
                <a:gd name="T100" fmla="*/ 128 w 268"/>
                <a:gd name="T101" fmla="*/ 184 h 269"/>
                <a:gd name="T102" fmla="*/ 110 w 268"/>
                <a:gd name="T103" fmla="*/ 178 h 269"/>
                <a:gd name="T104" fmla="*/ 90 w 268"/>
                <a:gd name="T105" fmla="*/ 157 h 269"/>
                <a:gd name="T106" fmla="*/ 85 w 268"/>
                <a:gd name="T107" fmla="*/ 130 h 269"/>
                <a:gd name="T108" fmla="*/ 92 w 268"/>
                <a:gd name="T109" fmla="*/ 110 h 269"/>
                <a:gd name="T110" fmla="*/ 111 w 268"/>
                <a:gd name="T111" fmla="*/ 90 h 269"/>
                <a:gd name="T112" fmla="*/ 140 w 268"/>
                <a:gd name="T113" fmla="*/ 85 h 269"/>
                <a:gd name="T114" fmla="*/ 159 w 268"/>
                <a:gd name="T115" fmla="*/ 92 h 269"/>
                <a:gd name="T116" fmla="*/ 179 w 268"/>
                <a:gd name="T117" fmla="*/ 111 h 269"/>
                <a:gd name="T118" fmla="*/ 184 w 268"/>
                <a:gd name="T119" fmla="*/ 140 h 269"/>
                <a:gd name="T120" fmla="*/ 178 w 268"/>
                <a:gd name="T121" fmla="*/ 160 h 269"/>
                <a:gd name="T122" fmla="*/ 157 w 268"/>
                <a:gd name="T123" fmla="*/ 179 h 269"/>
                <a:gd name="T124" fmla="*/ 128 w 268"/>
                <a:gd name="T125" fmla="*/ 18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269">
                  <a:moveTo>
                    <a:pt x="268" y="126"/>
                  </a:moveTo>
                  <a:lnTo>
                    <a:pt x="268" y="126"/>
                  </a:lnTo>
                  <a:lnTo>
                    <a:pt x="265" y="110"/>
                  </a:lnTo>
                  <a:lnTo>
                    <a:pt x="261" y="96"/>
                  </a:lnTo>
                  <a:lnTo>
                    <a:pt x="261" y="96"/>
                  </a:lnTo>
                  <a:lnTo>
                    <a:pt x="250" y="96"/>
                  </a:lnTo>
                  <a:lnTo>
                    <a:pt x="246" y="94"/>
                  </a:lnTo>
                  <a:lnTo>
                    <a:pt x="240" y="92"/>
                  </a:lnTo>
                  <a:lnTo>
                    <a:pt x="234" y="88"/>
                  </a:lnTo>
                  <a:lnTo>
                    <a:pt x="230" y="80"/>
                  </a:lnTo>
                  <a:lnTo>
                    <a:pt x="227" y="73"/>
                  </a:lnTo>
                  <a:lnTo>
                    <a:pt x="227" y="64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37" y="49"/>
                  </a:lnTo>
                  <a:lnTo>
                    <a:pt x="233" y="43"/>
                  </a:lnTo>
                  <a:lnTo>
                    <a:pt x="227" y="38"/>
                  </a:lnTo>
                  <a:lnTo>
                    <a:pt x="221" y="33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0" y="33"/>
                  </a:lnTo>
                  <a:lnTo>
                    <a:pt x="207" y="35"/>
                  </a:lnTo>
                  <a:lnTo>
                    <a:pt x="203" y="37"/>
                  </a:lnTo>
                  <a:lnTo>
                    <a:pt x="199" y="38"/>
                  </a:lnTo>
                  <a:lnTo>
                    <a:pt x="190" y="38"/>
                  </a:lnTo>
                  <a:lnTo>
                    <a:pt x="182" y="35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7" y="20"/>
                  </a:lnTo>
                  <a:lnTo>
                    <a:pt x="166" y="15"/>
                  </a:lnTo>
                  <a:lnTo>
                    <a:pt x="166" y="9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2" y="7"/>
                  </a:lnTo>
                  <a:lnTo>
                    <a:pt x="131" y="12"/>
                  </a:lnTo>
                  <a:lnTo>
                    <a:pt x="129" y="16"/>
                  </a:lnTo>
                  <a:lnTo>
                    <a:pt x="127" y="20"/>
                  </a:lnTo>
                  <a:lnTo>
                    <a:pt x="123" y="22"/>
                  </a:lnTo>
                  <a:lnTo>
                    <a:pt x="119" y="25"/>
                  </a:lnTo>
                  <a:lnTo>
                    <a:pt x="111" y="28"/>
                  </a:lnTo>
                  <a:lnTo>
                    <a:pt x="102" y="28"/>
                  </a:lnTo>
                  <a:lnTo>
                    <a:pt x="93" y="25"/>
                  </a:lnTo>
                  <a:lnTo>
                    <a:pt x="85" y="21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65" y="20"/>
                  </a:lnTo>
                  <a:lnTo>
                    <a:pt x="59" y="24"/>
                  </a:lnTo>
                  <a:lnTo>
                    <a:pt x="56" y="26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9" y="38"/>
                  </a:lnTo>
                  <a:lnTo>
                    <a:pt x="59" y="46"/>
                  </a:lnTo>
                  <a:lnTo>
                    <a:pt x="58" y="54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41" y="69"/>
                  </a:lnTo>
                  <a:lnTo>
                    <a:pt x="30" y="69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13" y="80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11" y="96"/>
                  </a:lnTo>
                  <a:lnTo>
                    <a:pt x="15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24" y="113"/>
                  </a:lnTo>
                  <a:lnTo>
                    <a:pt x="24" y="122"/>
                  </a:lnTo>
                  <a:lnTo>
                    <a:pt x="21" y="130"/>
                  </a:lnTo>
                  <a:lnTo>
                    <a:pt x="17" y="137"/>
                  </a:lnTo>
                  <a:lnTo>
                    <a:pt x="13" y="140"/>
                  </a:lnTo>
                  <a:lnTo>
                    <a:pt x="9" y="143"/>
                  </a:lnTo>
                  <a:lnTo>
                    <a:pt x="5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3" y="160"/>
                  </a:lnTo>
                  <a:lnTo>
                    <a:pt x="7" y="174"/>
                  </a:lnTo>
                  <a:lnTo>
                    <a:pt x="7" y="174"/>
                  </a:lnTo>
                  <a:lnTo>
                    <a:pt x="18" y="174"/>
                  </a:lnTo>
                  <a:lnTo>
                    <a:pt x="24" y="175"/>
                  </a:lnTo>
                  <a:lnTo>
                    <a:pt x="28" y="177"/>
                  </a:lnTo>
                  <a:lnTo>
                    <a:pt x="35" y="182"/>
                  </a:lnTo>
                  <a:lnTo>
                    <a:pt x="39" y="188"/>
                  </a:lnTo>
                  <a:lnTo>
                    <a:pt x="42" y="196"/>
                  </a:lnTo>
                  <a:lnTo>
                    <a:pt x="41" y="205"/>
                  </a:lnTo>
                  <a:lnTo>
                    <a:pt x="38" y="213"/>
                  </a:lnTo>
                  <a:lnTo>
                    <a:pt x="33" y="221"/>
                  </a:lnTo>
                  <a:lnTo>
                    <a:pt x="33" y="221"/>
                  </a:lnTo>
                  <a:lnTo>
                    <a:pt x="37" y="226"/>
                  </a:lnTo>
                  <a:lnTo>
                    <a:pt x="42" y="231"/>
                  </a:lnTo>
                  <a:lnTo>
                    <a:pt x="47" y="237"/>
                  </a:lnTo>
                  <a:lnTo>
                    <a:pt x="55" y="239"/>
                  </a:lnTo>
                  <a:lnTo>
                    <a:pt x="55" y="239"/>
                  </a:lnTo>
                  <a:lnTo>
                    <a:pt x="58" y="237"/>
                  </a:lnTo>
                  <a:lnTo>
                    <a:pt x="62" y="234"/>
                  </a:lnTo>
                  <a:lnTo>
                    <a:pt x="65" y="231"/>
                  </a:lnTo>
                  <a:lnTo>
                    <a:pt x="71" y="231"/>
                  </a:lnTo>
                  <a:lnTo>
                    <a:pt x="79" y="231"/>
                  </a:lnTo>
                  <a:lnTo>
                    <a:pt x="88" y="234"/>
                  </a:lnTo>
                  <a:lnTo>
                    <a:pt x="94" y="238"/>
                  </a:lnTo>
                  <a:lnTo>
                    <a:pt x="101" y="246"/>
                  </a:lnTo>
                  <a:lnTo>
                    <a:pt x="102" y="250"/>
                  </a:lnTo>
                  <a:lnTo>
                    <a:pt x="103" y="255"/>
                  </a:lnTo>
                  <a:lnTo>
                    <a:pt x="103" y="259"/>
                  </a:lnTo>
                  <a:lnTo>
                    <a:pt x="102" y="265"/>
                  </a:lnTo>
                  <a:lnTo>
                    <a:pt x="102" y="265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3"/>
                  </a:lnTo>
                  <a:lnTo>
                    <a:pt x="137" y="257"/>
                  </a:lnTo>
                  <a:lnTo>
                    <a:pt x="140" y="254"/>
                  </a:lnTo>
                  <a:lnTo>
                    <a:pt x="143" y="250"/>
                  </a:lnTo>
                  <a:lnTo>
                    <a:pt x="146" y="247"/>
                  </a:lnTo>
                  <a:lnTo>
                    <a:pt x="149" y="244"/>
                  </a:lnTo>
                  <a:lnTo>
                    <a:pt x="158" y="242"/>
                  </a:lnTo>
                  <a:lnTo>
                    <a:pt x="167" y="242"/>
                  </a:lnTo>
                  <a:lnTo>
                    <a:pt x="176" y="244"/>
                  </a:lnTo>
                  <a:lnTo>
                    <a:pt x="184" y="248"/>
                  </a:lnTo>
                  <a:lnTo>
                    <a:pt x="191" y="256"/>
                  </a:lnTo>
                  <a:lnTo>
                    <a:pt x="191" y="256"/>
                  </a:lnTo>
                  <a:lnTo>
                    <a:pt x="204" y="250"/>
                  </a:lnTo>
                  <a:lnTo>
                    <a:pt x="210" y="246"/>
                  </a:lnTo>
                  <a:lnTo>
                    <a:pt x="212" y="243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210" y="231"/>
                  </a:lnTo>
                  <a:lnTo>
                    <a:pt x="209" y="224"/>
                  </a:lnTo>
                  <a:lnTo>
                    <a:pt x="210" y="216"/>
                  </a:lnTo>
                  <a:lnTo>
                    <a:pt x="214" y="209"/>
                  </a:lnTo>
                  <a:lnTo>
                    <a:pt x="221" y="204"/>
                  </a:lnTo>
                  <a:lnTo>
                    <a:pt x="229" y="200"/>
                  </a:lnTo>
                  <a:lnTo>
                    <a:pt x="238" y="200"/>
                  </a:lnTo>
                  <a:lnTo>
                    <a:pt x="250" y="203"/>
                  </a:lnTo>
                  <a:lnTo>
                    <a:pt x="250" y="203"/>
                  </a:lnTo>
                  <a:lnTo>
                    <a:pt x="256" y="190"/>
                  </a:lnTo>
                  <a:lnTo>
                    <a:pt x="263" y="175"/>
                  </a:lnTo>
                  <a:lnTo>
                    <a:pt x="263" y="175"/>
                  </a:lnTo>
                  <a:lnTo>
                    <a:pt x="257" y="173"/>
                  </a:lnTo>
                  <a:lnTo>
                    <a:pt x="254" y="170"/>
                  </a:lnTo>
                  <a:lnTo>
                    <a:pt x="250" y="167"/>
                  </a:lnTo>
                  <a:lnTo>
                    <a:pt x="247" y="163"/>
                  </a:lnTo>
                  <a:lnTo>
                    <a:pt x="244" y="156"/>
                  </a:lnTo>
                  <a:lnTo>
                    <a:pt x="244" y="148"/>
                  </a:lnTo>
                  <a:lnTo>
                    <a:pt x="247" y="140"/>
                  </a:lnTo>
                  <a:lnTo>
                    <a:pt x="251" y="133"/>
                  </a:lnTo>
                  <a:lnTo>
                    <a:pt x="255" y="130"/>
                  </a:lnTo>
                  <a:lnTo>
                    <a:pt x="259" y="128"/>
                  </a:lnTo>
                  <a:lnTo>
                    <a:pt x="263" y="126"/>
                  </a:lnTo>
                  <a:lnTo>
                    <a:pt x="268" y="126"/>
                  </a:lnTo>
                  <a:lnTo>
                    <a:pt x="268" y="126"/>
                  </a:lnTo>
                  <a:close/>
                  <a:moveTo>
                    <a:pt x="128" y="184"/>
                  </a:moveTo>
                  <a:lnTo>
                    <a:pt x="128" y="184"/>
                  </a:lnTo>
                  <a:lnTo>
                    <a:pt x="119" y="182"/>
                  </a:lnTo>
                  <a:lnTo>
                    <a:pt x="110" y="178"/>
                  </a:lnTo>
                  <a:lnTo>
                    <a:pt x="102" y="173"/>
                  </a:lnTo>
                  <a:lnTo>
                    <a:pt x="95" y="166"/>
                  </a:lnTo>
                  <a:lnTo>
                    <a:pt x="90" y="157"/>
                  </a:lnTo>
                  <a:lnTo>
                    <a:pt x="86" y="149"/>
                  </a:lnTo>
                  <a:lnTo>
                    <a:pt x="85" y="139"/>
                  </a:lnTo>
                  <a:lnTo>
                    <a:pt x="85" y="130"/>
                  </a:lnTo>
                  <a:lnTo>
                    <a:pt x="85" y="130"/>
                  </a:lnTo>
                  <a:lnTo>
                    <a:pt x="88" y="119"/>
                  </a:lnTo>
                  <a:lnTo>
                    <a:pt x="92" y="110"/>
                  </a:lnTo>
                  <a:lnTo>
                    <a:pt x="97" y="102"/>
                  </a:lnTo>
                  <a:lnTo>
                    <a:pt x="103" y="96"/>
                  </a:lnTo>
                  <a:lnTo>
                    <a:pt x="111" y="90"/>
                  </a:lnTo>
                  <a:lnTo>
                    <a:pt x="120" y="86"/>
                  </a:lnTo>
                  <a:lnTo>
                    <a:pt x="129" y="85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50" y="88"/>
                  </a:lnTo>
                  <a:lnTo>
                    <a:pt x="159" y="92"/>
                  </a:lnTo>
                  <a:lnTo>
                    <a:pt x="167" y="97"/>
                  </a:lnTo>
                  <a:lnTo>
                    <a:pt x="174" y="103"/>
                  </a:lnTo>
                  <a:lnTo>
                    <a:pt x="179" y="111"/>
                  </a:lnTo>
                  <a:lnTo>
                    <a:pt x="182" y="120"/>
                  </a:lnTo>
                  <a:lnTo>
                    <a:pt x="184" y="131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2" y="150"/>
                  </a:lnTo>
                  <a:lnTo>
                    <a:pt x="178" y="160"/>
                  </a:lnTo>
                  <a:lnTo>
                    <a:pt x="173" y="167"/>
                  </a:lnTo>
                  <a:lnTo>
                    <a:pt x="165" y="174"/>
                  </a:lnTo>
                  <a:lnTo>
                    <a:pt x="157" y="179"/>
                  </a:lnTo>
                  <a:lnTo>
                    <a:pt x="148" y="183"/>
                  </a:lnTo>
                  <a:lnTo>
                    <a:pt x="139" y="184"/>
                  </a:lnTo>
                  <a:lnTo>
                    <a:pt x="128" y="184"/>
                  </a:lnTo>
                  <a:lnTo>
                    <a:pt x="128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5" name="Freeform 11010"/>
            <p:cNvSpPr/>
            <p:nvPr/>
          </p:nvSpPr>
          <p:spPr bwMode="auto">
            <a:xfrm>
              <a:off x="2073338" y="2667914"/>
              <a:ext cx="127885" cy="178126"/>
            </a:xfrm>
            <a:custGeom>
              <a:avLst/>
              <a:gdLst>
                <a:gd name="T0" fmla="*/ 340 w 340"/>
                <a:gd name="T1" fmla="*/ 178 h 468"/>
                <a:gd name="T2" fmla="*/ 336 w 340"/>
                <a:gd name="T3" fmla="*/ 143 h 468"/>
                <a:gd name="T4" fmla="*/ 327 w 340"/>
                <a:gd name="T5" fmla="*/ 109 h 468"/>
                <a:gd name="T6" fmla="*/ 311 w 340"/>
                <a:gd name="T7" fmla="*/ 79 h 468"/>
                <a:gd name="T8" fmla="*/ 290 w 340"/>
                <a:gd name="T9" fmla="*/ 53 h 468"/>
                <a:gd name="T10" fmla="*/ 265 w 340"/>
                <a:gd name="T11" fmla="*/ 32 h 468"/>
                <a:gd name="T12" fmla="*/ 237 w 340"/>
                <a:gd name="T13" fmla="*/ 15 h 468"/>
                <a:gd name="T14" fmla="*/ 204 w 340"/>
                <a:gd name="T15" fmla="*/ 4 h 468"/>
                <a:gd name="T16" fmla="*/ 170 w 340"/>
                <a:gd name="T17" fmla="*/ 0 h 468"/>
                <a:gd name="T18" fmla="*/ 153 w 340"/>
                <a:gd name="T19" fmla="*/ 2 h 468"/>
                <a:gd name="T20" fmla="*/ 120 w 340"/>
                <a:gd name="T21" fmla="*/ 10 h 468"/>
                <a:gd name="T22" fmla="*/ 89 w 340"/>
                <a:gd name="T23" fmla="*/ 23 h 468"/>
                <a:gd name="T24" fmla="*/ 63 w 340"/>
                <a:gd name="T25" fmla="*/ 41 h 468"/>
                <a:gd name="T26" fmla="*/ 39 w 340"/>
                <a:gd name="T27" fmla="*/ 66 h 468"/>
                <a:gd name="T28" fmla="*/ 21 w 340"/>
                <a:gd name="T29" fmla="*/ 94 h 468"/>
                <a:gd name="T30" fmla="*/ 8 w 340"/>
                <a:gd name="T31" fmla="*/ 126 h 468"/>
                <a:gd name="T32" fmla="*/ 2 w 340"/>
                <a:gd name="T33" fmla="*/ 160 h 468"/>
                <a:gd name="T34" fmla="*/ 0 w 340"/>
                <a:gd name="T35" fmla="*/ 178 h 468"/>
                <a:gd name="T36" fmla="*/ 4 w 340"/>
                <a:gd name="T37" fmla="*/ 213 h 468"/>
                <a:gd name="T38" fmla="*/ 13 w 340"/>
                <a:gd name="T39" fmla="*/ 247 h 468"/>
                <a:gd name="T40" fmla="*/ 29 w 340"/>
                <a:gd name="T41" fmla="*/ 277 h 468"/>
                <a:gd name="T42" fmla="*/ 51 w 340"/>
                <a:gd name="T43" fmla="*/ 305 h 468"/>
                <a:gd name="T44" fmla="*/ 60 w 340"/>
                <a:gd name="T45" fmla="*/ 323 h 468"/>
                <a:gd name="T46" fmla="*/ 76 w 340"/>
                <a:gd name="T47" fmla="*/ 362 h 468"/>
                <a:gd name="T48" fmla="*/ 80 w 340"/>
                <a:gd name="T49" fmla="*/ 384 h 468"/>
                <a:gd name="T50" fmla="*/ 79 w 340"/>
                <a:gd name="T51" fmla="*/ 392 h 468"/>
                <a:gd name="T52" fmla="*/ 79 w 340"/>
                <a:gd name="T53" fmla="*/ 413 h 468"/>
                <a:gd name="T54" fmla="*/ 86 w 340"/>
                <a:gd name="T55" fmla="*/ 434 h 468"/>
                <a:gd name="T56" fmla="*/ 97 w 340"/>
                <a:gd name="T57" fmla="*/ 448 h 468"/>
                <a:gd name="T58" fmla="*/ 103 w 340"/>
                <a:gd name="T59" fmla="*/ 454 h 468"/>
                <a:gd name="T60" fmla="*/ 119 w 340"/>
                <a:gd name="T61" fmla="*/ 461 h 468"/>
                <a:gd name="T62" fmla="*/ 137 w 340"/>
                <a:gd name="T63" fmla="*/ 467 h 468"/>
                <a:gd name="T64" fmla="*/ 162 w 340"/>
                <a:gd name="T65" fmla="*/ 468 h 468"/>
                <a:gd name="T66" fmla="*/ 179 w 340"/>
                <a:gd name="T67" fmla="*/ 468 h 468"/>
                <a:gd name="T68" fmla="*/ 216 w 340"/>
                <a:gd name="T69" fmla="*/ 460 h 468"/>
                <a:gd name="T70" fmla="*/ 235 w 340"/>
                <a:gd name="T71" fmla="*/ 454 h 468"/>
                <a:gd name="T72" fmla="*/ 235 w 340"/>
                <a:gd name="T73" fmla="*/ 454 h 468"/>
                <a:gd name="T74" fmla="*/ 246 w 340"/>
                <a:gd name="T75" fmla="*/ 445 h 468"/>
                <a:gd name="T76" fmla="*/ 256 w 340"/>
                <a:gd name="T77" fmla="*/ 426 h 468"/>
                <a:gd name="T78" fmla="*/ 261 w 340"/>
                <a:gd name="T79" fmla="*/ 408 h 468"/>
                <a:gd name="T80" fmla="*/ 260 w 340"/>
                <a:gd name="T81" fmla="*/ 392 h 468"/>
                <a:gd name="T82" fmla="*/ 259 w 340"/>
                <a:gd name="T83" fmla="*/ 384 h 468"/>
                <a:gd name="T84" fmla="*/ 263 w 340"/>
                <a:gd name="T85" fmla="*/ 362 h 468"/>
                <a:gd name="T86" fmla="*/ 278 w 340"/>
                <a:gd name="T87" fmla="*/ 324 h 468"/>
                <a:gd name="T88" fmla="*/ 286 w 340"/>
                <a:gd name="T89" fmla="*/ 307 h 468"/>
                <a:gd name="T90" fmla="*/ 310 w 340"/>
                <a:gd name="T91" fmla="*/ 280 h 468"/>
                <a:gd name="T92" fmla="*/ 325 w 340"/>
                <a:gd name="T93" fmla="*/ 249 h 468"/>
                <a:gd name="T94" fmla="*/ 336 w 340"/>
                <a:gd name="T95" fmla="*/ 215 h 468"/>
                <a:gd name="T96" fmla="*/ 340 w 340"/>
                <a:gd name="T97" fmla="*/ 17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" h="468">
                  <a:moveTo>
                    <a:pt x="340" y="178"/>
                  </a:moveTo>
                  <a:lnTo>
                    <a:pt x="340" y="178"/>
                  </a:lnTo>
                  <a:lnTo>
                    <a:pt x="338" y="160"/>
                  </a:lnTo>
                  <a:lnTo>
                    <a:pt x="336" y="143"/>
                  </a:lnTo>
                  <a:lnTo>
                    <a:pt x="332" y="126"/>
                  </a:lnTo>
                  <a:lnTo>
                    <a:pt x="327" y="109"/>
                  </a:lnTo>
                  <a:lnTo>
                    <a:pt x="319" y="94"/>
                  </a:lnTo>
                  <a:lnTo>
                    <a:pt x="311" y="79"/>
                  </a:lnTo>
                  <a:lnTo>
                    <a:pt x="301" y="66"/>
                  </a:lnTo>
                  <a:lnTo>
                    <a:pt x="290" y="53"/>
                  </a:lnTo>
                  <a:lnTo>
                    <a:pt x="278" y="41"/>
                  </a:lnTo>
                  <a:lnTo>
                    <a:pt x="265" y="32"/>
                  </a:lnTo>
                  <a:lnTo>
                    <a:pt x="251" y="23"/>
                  </a:lnTo>
                  <a:lnTo>
                    <a:pt x="237" y="15"/>
                  </a:lnTo>
                  <a:lnTo>
                    <a:pt x="221" y="10"/>
                  </a:lnTo>
                  <a:lnTo>
                    <a:pt x="204" y="4"/>
                  </a:lnTo>
                  <a:lnTo>
                    <a:pt x="187" y="2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6" y="4"/>
                  </a:lnTo>
                  <a:lnTo>
                    <a:pt x="120" y="10"/>
                  </a:lnTo>
                  <a:lnTo>
                    <a:pt x="105" y="15"/>
                  </a:lnTo>
                  <a:lnTo>
                    <a:pt x="89" y="23"/>
                  </a:lnTo>
                  <a:lnTo>
                    <a:pt x="76" y="32"/>
                  </a:lnTo>
                  <a:lnTo>
                    <a:pt x="63" y="41"/>
                  </a:lnTo>
                  <a:lnTo>
                    <a:pt x="50" y="53"/>
                  </a:lnTo>
                  <a:lnTo>
                    <a:pt x="39" y="66"/>
                  </a:lnTo>
                  <a:lnTo>
                    <a:pt x="30" y="79"/>
                  </a:lnTo>
                  <a:lnTo>
                    <a:pt x="21" y="94"/>
                  </a:lnTo>
                  <a:lnTo>
                    <a:pt x="15" y="109"/>
                  </a:lnTo>
                  <a:lnTo>
                    <a:pt x="8" y="126"/>
                  </a:lnTo>
                  <a:lnTo>
                    <a:pt x="4" y="143"/>
                  </a:lnTo>
                  <a:lnTo>
                    <a:pt x="2" y="16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96"/>
                  </a:lnTo>
                  <a:lnTo>
                    <a:pt x="4" y="213"/>
                  </a:lnTo>
                  <a:lnTo>
                    <a:pt x="8" y="230"/>
                  </a:lnTo>
                  <a:lnTo>
                    <a:pt x="13" y="247"/>
                  </a:lnTo>
                  <a:lnTo>
                    <a:pt x="21" y="263"/>
                  </a:lnTo>
                  <a:lnTo>
                    <a:pt x="29" y="277"/>
                  </a:lnTo>
                  <a:lnTo>
                    <a:pt x="39" y="292"/>
                  </a:lnTo>
                  <a:lnTo>
                    <a:pt x="51" y="305"/>
                  </a:lnTo>
                  <a:lnTo>
                    <a:pt x="51" y="305"/>
                  </a:lnTo>
                  <a:lnTo>
                    <a:pt x="60" y="323"/>
                  </a:lnTo>
                  <a:lnTo>
                    <a:pt x="67" y="337"/>
                  </a:lnTo>
                  <a:lnTo>
                    <a:pt x="76" y="362"/>
                  </a:lnTo>
                  <a:lnTo>
                    <a:pt x="80" y="378"/>
                  </a:lnTo>
                  <a:lnTo>
                    <a:pt x="80" y="384"/>
                  </a:lnTo>
                  <a:lnTo>
                    <a:pt x="80" y="384"/>
                  </a:lnTo>
                  <a:lnTo>
                    <a:pt x="79" y="392"/>
                  </a:lnTo>
                  <a:lnTo>
                    <a:pt x="79" y="400"/>
                  </a:lnTo>
                  <a:lnTo>
                    <a:pt x="79" y="413"/>
                  </a:lnTo>
                  <a:lnTo>
                    <a:pt x="83" y="425"/>
                  </a:lnTo>
                  <a:lnTo>
                    <a:pt x="86" y="434"/>
                  </a:lnTo>
                  <a:lnTo>
                    <a:pt x="92" y="442"/>
                  </a:lnTo>
                  <a:lnTo>
                    <a:pt x="97" y="448"/>
                  </a:lnTo>
                  <a:lnTo>
                    <a:pt x="103" y="454"/>
                  </a:lnTo>
                  <a:lnTo>
                    <a:pt x="103" y="454"/>
                  </a:lnTo>
                  <a:lnTo>
                    <a:pt x="107" y="456"/>
                  </a:lnTo>
                  <a:lnTo>
                    <a:pt x="119" y="461"/>
                  </a:lnTo>
                  <a:lnTo>
                    <a:pt x="127" y="464"/>
                  </a:lnTo>
                  <a:lnTo>
                    <a:pt x="137" y="467"/>
                  </a:lnTo>
                  <a:lnTo>
                    <a:pt x="149" y="468"/>
                  </a:lnTo>
                  <a:lnTo>
                    <a:pt x="162" y="468"/>
                  </a:lnTo>
                  <a:lnTo>
                    <a:pt x="162" y="468"/>
                  </a:lnTo>
                  <a:lnTo>
                    <a:pt x="179" y="468"/>
                  </a:lnTo>
                  <a:lnTo>
                    <a:pt x="197" y="465"/>
                  </a:lnTo>
                  <a:lnTo>
                    <a:pt x="216" y="460"/>
                  </a:lnTo>
                  <a:lnTo>
                    <a:pt x="234" y="455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41" y="450"/>
                  </a:lnTo>
                  <a:lnTo>
                    <a:pt x="246" y="445"/>
                  </a:lnTo>
                  <a:lnTo>
                    <a:pt x="251" y="437"/>
                  </a:lnTo>
                  <a:lnTo>
                    <a:pt x="256" y="426"/>
                  </a:lnTo>
                  <a:lnTo>
                    <a:pt x="260" y="414"/>
                  </a:lnTo>
                  <a:lnTo>
                    <a:pt x="261" y="408"/>
                  </a:lnTo>
                  <a:lnTo>
                    <a:pt x="261" y="400"/>
                  </a:lnTo>
                  <a:lnTo>
                    <a:pt x="260" y="392"/>
                  </a:lnTo>
                  <a:lnTo>
                    <a:pt x="259" y="384"/>
                  </a:lnTo>
                  <a:lnTo>
                    <a:pt x="259" y="384"/>
                  </a:lnTo>
                  <a:lnTo>
                    <a:pt x="260" y="378"/>
                  </a:lnTo>
                  <a:lnTo>
                    <a:pt x="263" y="362"/>
                  </a:lnTo>
                  <a:lnTo>
                    <a:pt x="272" y="339"/>
                  </a:lnTo>
                  <a:lnTo>
                    <a:pt x="278" y="324"/>
                  </a:lnTo>
                  <a:lnTo>
                    <a:pt x="286" y="307"/>
                  </a:lnTo>
                  <a:lnTo>
                    <a:pt x="286" y="307"/>
                  </a:lnTo>
                  <a:lnTo>
                    <a:pt x="298" y="294"/>
                  </a:lnTo>
                  <a:lnTo>
                    <a:pt x="310" y="280"/>
                  </a:lnTo>
                  <a:lnTo>
                    <a:pt x="318" y="264"/>
                  </a:lnTo>
                  <a:lnTo>
                    <a:pt x="325" y="249"/>
                  </a:lnTo>
                  <a:lnTo>
                    <a:pt x="332" y="232"/>
                  </a:lnTo>
                  <a:lnTo>
                    <a:pt x="336" y="215"/>
                  </a:lnTo>
                  <a:lnTo>
                    <a:pt x="338" y="196"/>
                  </a:lnTo>
                  <a:lnTo>
                    <a:pt x="340" y="178"/>
                  </a:lnTo>
                  <a:lnTo>
                    <a:pt x="34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6" name="Freeform 11011"/>
            <p:cNvSpPr/>
            <p:nvPr/>
          </p:nvSpPr>
          <p:spPr bwMode="auto">
            <a:xfrm>
              <a:off x="2117489" y="2853652"/>
              <a:ext cx="39583" cy="31971"/>
            </a:xfrm>
            <a:custGeom>
              <a:avLst/>
              <a:gdLst>
                <a:gd name="T0" fmla="*/ 51 w 104"/>
                <a:gd name="T1" fmla="*/ 9 h 85"/>
                <a:gd name="T2" fmla="*/ 51 w 104"/>
                <a:gd name="T3" fmla="*/ 9 h 85"/>
                <a:gd name="T4" fmla="*/ 39 w 104"/>
                <a:gd name="T5" fmla="*/ 9 h 85"/>
                <a:gd name="T6" fmla="*/ 27 w 104"/>
                <a:gd name="T7" fmla="*/ 7 h 85"/>
                <a:gd name="T8" fmla="*/ 15 w 104"/>
                <a:gd name="T9" fmla="*/ 5 h 85"/>
                <a:gd name="T10" fmla="*/ 5 w 104"/>
                <a:gd name="T11" fmla="*/ 2 h 85"/>
                <a:gd name="T12" fmla="*/ 0 w 104"/>
                <a:gd name="T13" fmla="*/ 0 h 85"/>
                <a:gd name="T14" fmla="*/ 5 w 104"/>
                <a:gd name="T15" fmla="*/ 60 h 85"/>
                <a:gd name="T16" fmla="*/ 34 w 104"/>
                <a:gd name="T17" fmla="*/ 85 h 85"/>
                <a:gd name="T18" fmla="*/ 68 w 104"/>
                <a:gd name="T19" fmla="*/ 85 h 85"/>
                <a:gd name="T20" fmla="*/ 98 w 104"/>
                <a:gd name="T21" fmla="*/ 58 h 85"/>
                <a:gd name="T22" fmla="*/ 104 w 104"/>
                <a:gd name="T23" fmla="*/ 0 h 85"/>
                <a:gd name="T24" fmla="*/ 98 w 104"/>
                <a:gd name="T25" fmla="*/ 2 h 85"/>
                <a:gd name="T26" fmla="*/ 98 w 104"/>
                <a:gd name="T27" fmla="*/ 2 h 85"/>
                <a:gd name="T28" fmla="*/ 85 w 104"/>
                <a:gd name="T29" fmla="*/ 5 h 85"/>
                <a:gd name="T30" fmla="*/ 69 w 104"/>
                <a:gd name="T31" fmla="*/ 7 h 85"/>
                <a:gd name="T32" fmla="*/ 51 w 104"/>
                <a:gd name="T33" fmla="*/ 9 h 85"/>
                <a:gd name="T34" fmla="*/ 51 w 104"/>
                <a:gd name="T3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85">
                  <a:moveTo>
                    <a:pt x="51" y="9"/>
                  </a:moveTo>
                  <a:lnTo>
                    <a:pt x="51" y="9"/>
                  </a:lnTo>
                  <a:lnTo>
                    <a:pt x="39" y="9"/>
                  </a:lnTo>
                  <a:lnTo>
                    <a:pt x="27" y="7"/>
                  </a:lnTo>
                  <a:lnTo>
                    <a:pt x="15" y="5"/>
                  </a:lnTo>
                  <a:lnTo>
                    <a:pt x="5" y="2"/>
                  </a:lnTo>
                  <a:lnTo>
                    <a:pt x="0" y="0"/>
                  </a:lnTo>
                  <a:lnTo>
                    <a:pt x="5" y="60"/>
                  </a:lnTo>
                  <a:lnTo>
                    <a:pt x="34" y="85"/>
                  </a:lnTo>
                  <a:lnTo>
                    <a:pt x="68" y="85"/>
                  </a:lnTo>
                  <a:lnTo>
                    <a:pt x="98" y="58"/>
                  </a:lnTo>
                  <a:lnTo>
                    <a:pt x="104" y="0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85" y="5"/>
                  </a:lnTo>
                  <a:lnTo>
                    <a:pt x="69" y="7"/>
                  </a:lnTo>
                  <a:lnTo>
                    <a:pt x="51" y="9"/>
                  </a:lnTo>
                  <a:lnTo>
                    <a:pt x="5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Freeform 11012"/>
            <p:cNvSpPr/>
            <p:nvPr/>
          </p:nvSpPr>
          <p:spPr bwMode="auto">
            <a:xfrm>
              <a:off x="2009396" y="2739469"/>
              <a:ext cx="25882" cy="16747"/>
            </a:xfrm>
            <a:custGeom>
              <a:avLst/>
              <a:gdLst>
                <a:gd name="T0" fmla="*/ 67 w 67"/>
                <a:gd name="T1" fmla="*/ 0 h 47"/>
                <a:gd name="T2" fmla="*/ 0 w 67"/>
                <a:gd name="T3" fmla="*/ 0 h 47"/>
                <a:gd name="T4" fmla="*/ 0 w 67"/>
                <a:gd name="T5" fmla="*/ 47 h 47"/>
                <a:gd name="T6" fmla="*/ 67 w 67"/>
                <a:gd name="T7" fmla="*/ 47 h 47"/>
                <a:gd name="T8" fmla="*/ 67 w 67"/>
                <a:gd name="T9" fmla="*/ 47 h 47"/>
                <a:gd name="T10" fmla="*/ 66 w 67"/>
                <a:gd name="T11" fmla="*/ 35 h 47"/>
                <a:gd name="T12" fmla="*/ 64 w 67"/>
                <a:gd name="T13" fmla="*/ 24 h 47"/>
                <a:gd name="T14" fmla="*/ 64 w 67"/>
                <a:gd name="T15" fmla="*/ 24 h 47"/>
                <a:gd name="T16" fmla="*/ 66 w 67"/>
                <a:gd name="T17" fmla="*/ 12 h 47"/>
                <a:gd name="T18" fmla="*/ 67 w 67"/>
                <a:gd name="T19" fmla="*/ 0 h 47"/>
                <a:gd name="T20" fmla="*/ 67 w 6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7">
                  <a:moveTo>
                    <a:pt x="6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67" y="47"/>
                  </a:lnTo>
                  <a:lnTo>
                    <a:pt x="67" y="47"/>
                  </a:lnTo>
                  <a:lnTo>
                    <a:pt x="66" y="35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1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Freeform 11013"/>
            <p:cNvSpPr/>
            <p:nvPr/>
          </p:nvSpPr>
          <p:spPr bwMode="auto">
            <a:xfrm>
              <a:off x="2239284" y="2739469"/>
              <a:ext cx="25882" cy="16747"/>
            </a:xfrm>
            <a:custGeom>
              <a:avLst/>
              <a:gdLst>
                <a:gd name="T0" fmla="*/ 0 w 68"/>
                <a:gd name="T1" fmla="*/ 47 h 47"/>
                <a:gd name="T2" fmla="*/ 68 w 68"/>
                <a:gd name="T3" fmla="*/ 47 h 47"/>
                <a:gd name="T4" fmla="*/ 68 w 68"/>
                <a:gd name="T5" fmla="*/ 0 h 47"/>
                <a:gd name="T6" fmla="*/ 0 w 68"/>
                <a:gd name="T7" fmla="*/ 0 h 47"/>
                <a:gd name="T8" fmla="*/ 0 w 68"/>
                <a:gd name="T9" fmla="*/ 0 h 47"/>
                <a:gd name="T10" fmla="*/ 1 w 68"/>
                <a:gd name="T11" fmla="*/ 12 h 47"/>
                <a:gd name="T12" fmla="*/ 3 w 68"/>
                <a:gd name="T13" fmla="*/ 24 h 47"/>
                <a:gd name="T14" fmla="*/ 3 w 68"/>
                <a:gd name="T15" fmla="*/ 24 h 47"/>
                <a:gd name="T16" fmla="*/ 1 w 68"/>
                <a:gd name="T17" fmla="*/ 35 h 47"/>
                <a:gd name="T18" fmla="*/ 0 w 68"/>
                <a:gd name="T19" fmla="*/ 47 h 47"/>
                <a:gd name="T20" fmla="*/ 0 w 68"/>
                <a:gd name="T2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7">
                  <a:moveTo>
                    <a:pt x="0" y="47"/>
                  </a:moveTo>
                  <a:lnTo>
                    <a:pt x="68" y="4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1" y="35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9" name="Freeform 11014"/>
            <p:cNvSpPr/>
            <p:nvPr/>
          </p:nvSpPr>
          <p:spPr bwMode="auto">
            <a:xfrm>
              <a:off x="2134236" y="2616151"/>
              <a:ext cx="18269" cy="28926"/>
            </a:xfrm>
            <a:custGeom>
              <a:avLst/>
              <a:gdLst>
                <a:gd name="T0" fmla="*/ 47 w 47"/>
                <a:gd name="T1" fmla="*/ 77 h 77"/>
                <a:gd name="T2" fmla="*/ 47 w 47"/>
                <a:gd name="T3" fmla="*/ 0 h 77"/>
                <a:gd name="T4" fmla="*/ 0 w 47"/>
                <a:gd name="T5" fmla="*/ 0 h 77"/>
                <a:gd name="T6" fmla="*/ 0 w 47"/>
                <a:gd name="T7" fmla="*/ 73 h 77"/>
                <a:gd name="T8" fmla="*/ 0 w 47"/>
                <a:gd name="T9" fmla="*/ 73 h 77"/>
                <a:gd name="T10" fmla="*/ 8 w 47"/>
                <a:gd name="T11" fmla="*/ 73 h 77"/>
                <a:gd name="T12" fmla="*/ 8 w 47"/>
                <a:gd name="T13" fmla="*/ 73 h 77"/>
                <a:gd name="T14" fmla="*/ 28 w 47"/>
                <a:gd name="T15" fmla="*/ 74 h 77"/>
                <a:gd name="T16" fmla="*/ 47 w 47"/>
                <a:gd name="T17" fmla="*/ 77 h 77"/>
                <a:gd name="T18" fmla="*/ 47 w 47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7">
                  <a:moveTo>
                    <a:pt x="47" y="7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28" y="74"/>
                  </a:lnTo>
                  <a:lnTo>
                    <a:pt x="47" y="77"/>
                  </a:ln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0" name="Freeform 11015"/>
            <p:cNvSpPr/>
            <p:nvPr/>
          </p:nvSpPr>
          <p:spPr bwMode="auto">
            <a:xfrm>
              <a:off x="2036800" y="2651168"/>
              <a:ext cx="33494" cy="31971"/>
            </a:xfrm>
            <a:custGeom>
              <a:avLst/>
              <a:gdLst>
                <a:gd name="T0" fmla="*/ 84 w 84"/>
                <a:gd name="T1" fmla="*/ 51 h 85"/>
                <a:gd name="T2" fmla="*/ 33 w 84"/>
                <a:gd name="T3" fmla="*/ 0 h 85"/>
                <a:gd name="T4" fmla="*/ 0 w 84"/>
                <a:gd name="T5" fmla="*/ 33 h 85"/>
                <a:gd name="T6" fmla="*/ 52 w 84"/>
                <a:gd name="T7" fmla="*/ 85 h 85"/>
                <a:gd name="T8" fmla="*/ 52 w 84"/>
                <a:gd name="T9" fmla="*/ 85 h 85"/>
                <a:gd name="T10" fmla="*/ 67 w 84"/>
                <a:gd name="T11" fmla="*/ 67 h 85"/>
                <a:gd name="T12" fmla="*/ 84 w 84"/>
                <a:gd name="T13" fmla="*/ 51 h 85"/>
                <a:gd name="T14" fmla="*/ 84 w 84"/>
                <a:gd name="T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5">
                  <a:moveTo>
                    <a:pt x="84" y="51"/>
                  </a:moveTo>
                  <a:lnTo>
                    <a:pt x="33" y="0"/>
                  </a:lnTo>
                  <a:lnTo>
                    <a:pt x="0" y="33"/>
                  </a:lnTo>
                  <a:lnTo>
                    <a:pt x="52" y="85"/>
                  </a:lnTo>
                  <a:lnTo>
                    <a:pt x="52" y="85"/>
                  </a:lnTo>
                  <a:lnTo>
                    <a:pt x="67" y="67"/>
                  </a:lnTo>
                  <a:lnTo>
                    <a:pt x="84" y="51"/>
                  </a:lnTo>
                  <a:lnTo>
                    <a:pt x="84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" name="Freeform 11016"/>
            <p:cNvSpPr/>
            <p:nvPr/>
          </p:nvSpPr>
          <p:spPr bwMode="auto">
            <a:xfrm>
              <a:off x="2202746" y="2651168"/>
              <a:ext cx="31971" cy="30449"/>
            </a:xfrm>
            <a:custGeom>
              <a:avLst/>
              <a:gdLst>
                <a:gd name="T0" fmla="*/ 32 w 81"/>
                <a:gd name="T1" fmla="*/ 81 h 81"/>
                <a:gd name="T2" fmla="*/ 81 w 81"/>
                <a:gd name="T3" fmla="*/ 33 h 81"/>
                <a:gd name="T4" fmla="*/ 47 w 81"/>
                <a:gd name="T5" fmla="*/ 0 h 81"/>
                <a:gd name="T6" fmla="*/ 0 w 81"/>
                <a:gd name="T7" fmla="*/ 47 h 81"/>
                <a:gd name="T8" fmla="*/ 0 w 81"/>
                <a:gd name="T9" fmla="*/ 47 h 81"/>
                <a:gd name="T10" fmla="*/ 17 w 81"/>
                <a:gd name="T11" fmla="*/ 63 h 81"/>
                <a:gd name="T12" fmla="*/ 32 w 81"/>
                <a:gd name="T13" fmla="*/ 81 h 81"/>
                <a:gd name="T14" fmla="*/ 32 w 8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1">
                  <a:moveTo>
                    <a:pt x="32" y="81"/>
                  </a:moveTo>
                  <a:lnTo>
                    <a:pt x="81" y="33"/>
                  </a:lnTo>
                  <a:lnTo>
                    <a:pt x="47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7" y="63"/>
                  </a:lnTo>
                  <a:lnTo>
                    <a:pt x="32" y="81"/>
                  </a:lnTo>
                  <a:lnTo>
                    <a:pt x="32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7431" name="TextBox 13"/>
          <p:cNvSpPr txBox="1"/>
          <p:nvPr/>
        </p:nvSpPr>
        <p:spPr>
          <a:xfrm>
            <a:off x="1492631" y="4277360"/>
            <a:ext cx="1384300" cy="12306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are the endpoint URLs?</a:t>
            </a:r>
          </a:p>
        </p:txBody>
      </p:sp>
      <p:sp>
        <p:nvSpPr>
          <p:cNvPr id="17434" name="TextBox 13"/>
          <p:cNvSpPr txBox="1"/>
          <p:nvPr/>
        </p:nvSpPr>
        <p:spPr>
          <a:xfrm>
            <a:off x="3369056" y="4277360"/>
            <a:ext cx="1384300" cy="923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method to be Used?</a:t>
            </a:r>
          </a:p>
        </p:txBody>
      </p:sp>
      <p:sp>
        <p:nvSpPr>
          <p:cNvPr id="17437" name="TextBox 13"/>
          <p:cNvSpPr txBox="1"/>
          <p:nvPr/>
        </p:nvSpPr>
        <p:spPr>
          <a:xfrm>
            <a:off x="5245481" y="4277360"/>
            <a:ext cx="1384300" cy="923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Data to be Passed?</a:t>
            </a:r>
          </a:p>
        </p:txBody>
      </p:sp>
      <p:sp>
        <p:nvSpPr>
          <p:cNvPr id="17440" name="TextBox 13"/>
          <p:cNvSpPr txBox="1"/>
          <p:nvPr/>
        </p:nvSpPr>
        <p:spPr>
          <a:xfrm>
            <a:off x="7085711" y="4277360"/>
            <a:ext cx="1384300" cy="15386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are manedatory and Optional Params?</a:t>
            </a:r>
          </a:p>
        </p:txBody>
      </p:sp>
      <p:sp>
        <p:nvSpPr>
          <p:cNvPr id="17443" name="TextBox 13"/>
          <p:cNvSpPr txBox="1"/>
          <p:nvPr/>
        </p:nvSpPr>
        <p:spPr>
          <a:xfrm>
            <a:off x="8928480" y="4277360"/>
            <a:ext cx="1689735" cy="923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Is Authentication required?</a:t>
            </a:r>
          </a:p>
        </p:txBody>
      </p:sp>
      <p:grpSp>
        <p:nvGrpSpPr>
          <p:cNvPr id="2" name="Group 86"/>
          <p:cNvGrpSpPr/>
          <p:nvPr/>
        </p:nvGrpSpPr>
        <p:grpSpPr>
          <a:xfrm>
            <a:off x="2596921" y="2682792"/>
            <a:ext cx="458697" cy="501067"/>
            <a:chOff x="1886078" y="2616151"/>
            <a:chExt cx="379088" cy="414105"/>
          </a:xfrm>
          <a:solidFill>
            <a:srgbClr val="2B7D6B"/>
          </a:solidFill>
        </p:grpSpPr>
        <p:sp>
          <p:nvSpPr>
            <p:cNvPr id="3" name="Freeform 11008"/>
            <p:cNvSpPr>
              <a:spLocks noEditPoints="1"/>
            </p:cNvSpPr>
            <p:nvPr/>
          </p:nvSpPr>
          <p:spPr bwMode="auto">
            <a:xfrm>
              <a:off x="1886078" y="2807979"/>
              <a:ext cx="187260" cy="190305"/>
            </a:xfrm>
            <a:custGeom>
              <a:avLst/>
              <a:gdLst>
                <a:gd name="T0" fmla="*/ 477 w 494"/>
                <a:gd name="T1" fmla="*/ 148 h 498"/>
                <a:gd name="T2" fmla="*/ 429 w 494"/>
                <a:gd name="T3" fmla="*/ 142 h 498"/>
                <a:gd name="T4" fmla="*/ 408 w 494"/>
                <a:gd name="T5" fmla="*/ 114 h 498"/>
                <a:gd name="T6" fmla="*/ 413 w 494"/>
                <a:gd name="T7" fmla="*/ 75 h 498"/>
                <a:gd name="T8" fmla="*/ 387 w 494"/>
                <a:gd name="T9" fmla="*/ 41 h 498"/>
                <a:gd name="T10" fmla="*/ 354 w 494"/>
                <a:gd name="T11" fmla="*/ 52 h 498"/>
                <a:gd name="T12" fmla="*/ 314 w 494"/>
                <a:gd name="T13" fmla="*/ 54 h 498"/>
                <a:gd name="T14" fmla="*/ 282 w 494"/>
                <a:gd name="T15" fmla="*/ 27 h 498"/>
                <a:gd name="T16" fmla="*/ 216 w 494"/>
                <a:gd name="T17" fmla="*/ 0 h 498"/>
                <a:gd name="T18" fmla="*/ 207 w 494"/>
                <a:gd name="T19" fmla="*/ 35 h 498"/>
                <a:gd name="T20" fmla="*/ 173 w 494"/>
                <a:gd name="T21" fmla="*/ 56 h 498"/>
                <a:gd name="T22" fmla="*/ 131 w 494"/>
                <a:gd name="T23" fmla="*/ 47 h 498"/>
                <a:gd name="T24" fmla="*/ 93 w 494"/>
                <a:gd name="T25" fmla="*/ 50 h 498"/>
                <a:gd name="T26" fmla="*/ 77 w 494"/>
                <a:gd name="T27" fmla="*/ 72 h 498"/>
                <a:gd name="T28" fmla="*/ 89 w 494"/>
                <a:gd name="T29" fmla="*/ 107 h 498"/>
                <a:gd name="T30" fmla="*/ 72 w 494"/>
                <a:gd name="T31" fmla="*/ 140 h 498"/>
                <a:gd name="T32" fmla="*/ 29 w 494"/>
                <a:gd name="T33" fmla="*/ 149 h 498"/>
                <a:gd name="T34" fmla="*/ 0 w 494"/>
                <a:gd name="T35" fmla="*/ 201 h 498"/>
                <a:gd name="T36" fmla="*/ 33 w 494"/>
                <a:gd name="T37" fmla="*/ 225 h 498"/>
                <a:gd name="T38" fmla="*/ 37 w 494"/>
                <a:gd name="T39" fmla="*/ 264 h 498"/>
                <a:gd name="T40" fmla="*/ 9 w 494"/>
                <a:gd name="T41" fmla="*/ 294 h 498"/>
                <a:gd name="T42" fmla="*/ 19 w 494"/>
                <a:gd name="T43" fmla="*/ 350 h 498"/>
                <a:gd name="T44" fmla="*/ 66 w 494"/>
                <a:gd name="T45" fmla="*/ 354 h 498"/>
                <a:gd name="T46" fmla="*/ 88 w 494"/>
                <a:gd name="T47" fmla="*/ 384 h 498"/>
                <a:gd name="T48" fmla="*/ 81 w 494"/>
                <a:gd name="T49" fmla="*/ 423 h 498"/>
                <a:gd name="T50" fmla="*/ 107 w 494"/>
                <a:gd name="T51" fmla="*/ 457 h 498"/>
                <a:gd name="T52" fmla="*/ 141 w 494"/>
                <a:gd name="T53" fmla="*/ 445 h 498"/>
                <a:gd name="T54" fmla="*/ 182 w 494"/>
                <a:gd name="T55" fmla="*/ 443 h 498"/>
                <a:gd name="T56" fmla="*/ 212 w 494"/>
                <a:gd name="T57" fmla="*/ 470 h 498"/>
                <a:gd name="T58" fmla="*/ 278 w 494"/>
                <a:gd name="T59" fmla="*/ 498 h 498"/>
                <a:gd name="T60" fmla="*/ 288 w 494"/>
                <a:gd name="T61" fmla="*/ 461 h 498"/>
                <a:gd name="T62" fmla="*/ 323 w 494"/>
                <a:gd name="T63" fmla="*/ 442 h 498"/>
                <a:gd name="T64" fmla="*/ 365 w 494"/>
                <a:gd name="T65" fmla="*/ 451 h 498"/>
                <a:gd name="T66" fmla="*/ 402 w 494"/>
                <a:gd name="T67" fmla="*/ 448 h 498"/>
                <a:gd name="T68" fmla="*/ 418 w 494"/>
                <a:gd name="T69" fmla="*/ 426 h 498"/>
                <a:gd name="T70" fmla="*/ 406 w 494"/>
                <a:gd name="T71" fmla="*/ 389 h 498"/>
                <a:gd name="T72" fmla="*/ 423 w 494"/>
                <a:gd name="T73" fmla="*/ 358 h 498"/>
                <a:gd name="T74" fmla="*/ 465 w 494"/>
                <a:gd name="T75" fmla="*/ 347 h 498"/>
                <a:gd name="T76" fmla="*/ 494 w 494"/>
                <a:gd name="T77" fmla="*/ 295 h 498"/>
                <a:gd name="T78" fmla="*/ 460 w 494"/>
                <a:gd name="T79" fmla="*/ 270 h 498"/>
                <a:gd name="T80" fmla="*/ 457 w 494"/>
                <a:gd name="T81" fmla="*/ 234 h 498"/>
                <a:gd name="T82" fmla="*/ 485 w 494"/>
                <a:gd name="T83" fmla="*/ 205 h 498"/>
                <a:gd name="T84" fmla="*/ 238 w 494"/>
                <a:gd name="T85" fmla="*/ 342 h 498"/>
                <a:gd name="T86" fmla="*/ 195 w 494"/>
                <a:gd name="T87" fmla="*/ 327 h 498"/>
                <a:gd name="T88" fmla="*/ 165 w 494"/>
                <a:gd name="T89" fmla="*/ 293 h 498"/>
                <a:gd name="T90" fmla="*/ 154 w 494"/>
                <a:gd name="T91" fmla="*/ 248 h 498"/>
                <a:gd name="T92" fmla="*/ 161 w 494"/>
                <a:gd name="T93" fmla="*/ 212 h 498"/>
                <a:gd name="T94" fmla="*/ 188 w 494"/>
                <a:gd name="T95" fmla="*/ 176 h 498"/>
                <a:gd name="T96" fmla="*/ 229 w 494"/>
                <a:gd name="T97" fmla="*/ 157 h 498"/>
                <a:gd name="T98" fmla="*/ 267 w 494"/>
                <a:gd name="T99" fmla="*/ 157 h 498"/>
                <a:gd name="T100" fmla="*/ 307 w 494"/>
                <a:gd name="T101" fmla="*/ 176 h 498"/>
                <a:gd name="T102" fmla="*/ 333 w 494"/>
                <a:gd name="T103" fmla="*/ 212 h 498"/>
                <a:gd name="T104" fmla="*/ 341 w 494"/>
                <a:gd name="T105" fmla="*/ 248 h 498"/>
                <a:gd name="T106" fmla="*/ 329 w 494"/>
                <a:gd name="T107" fmla="*/ 293 h 498"/>
                <a:gd name="T108" fmla="*/ 299 w 494"/>
                <a:gd name="T109" fmla="*/ 327 h 498"/>
                <a:gd name="T110" fmla="*/ 258 w 494"/>
                <a:gd name="T111" fmla="*/ 34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4" h="498">
                  <a:moveTo>
                    <a:pt x="494" y="201"/>
                  </a:moveTo>
                  <a:lnTo>
                    <a:pt x="494" y="201"/>
                  </a:lnTo>
                  <a:lnTo>
                    <a:pt x="486" y="174"/>
                  </a:lnTo>
                  <a:lnTo>
                    <a:pt x="477" y="148"/>
                  </a:lnTo>
                  <a:lnTo>
                    <a:pt x="477" y="148"/>
                  </a:lnTo>
                  <a:lnTo>
                    <a:pt x="465" y="149"/>
                  </a:lnTo>
                  <a:lnTo>
                    <a:pt x="455" y="150"/>
                  </a:lnTo>
                  <a:lnTo>
                    <a:pt x="444" y="149"/>
                  </a:lnTo>
                  <a:lnTo>
                    <a:pt x="436" y="146"/>
                  </a:lnTo>
                  <a:lnTo>
                    <a:pt x="429" y="142"/>
                  </a:lnTo>
                  <a:lnTo>
                    <a:pt x="422" y="139"/>
                  </a:lnTo>
                  <a:lnTo>
                    <a:pt x="417" y="133"/>
                  </a:lnTo>
                  <a:lnTo>
                    <a:pt x="413" y="127"/>
                  </a:lnTo>
                  <a:lnTo>
                    <a:pt x="409" y="120"/>
                  </a:lnTo>
                  <a:lnTo>
                    <a:pt x="408" y="114"/>
                  </a:lnTo>
                  <a:lnTo>
                    <a:pt x="406" y="106"/>
                  </a:lnTo>
                  <a:lnTo>
                    <a:pt x="406" y="98"/>
                  </a:lnTo>
                  <a:lnTo>
                    <a:pt x="408" y="90"/>
                  </a:lnTo>
                  <a:lnTo>
                    <a:pt x="410" y="82"/>
                  </a:lnTo>
                  <a:lnTo>
                    <a:pt x="413" y="75"/>
                  </a:lnTo>
                  <a:lnTo>
                    <a:pt x="418" y="67"/>
                  </a:lnTo>
                  <a:lnTo>
                    <a:pt x="418" y="67"/>
                  </a:lnTo>
                  <a:lnTo>
                    <a:pt x="409" y="56"/>
                  </a:lnTo>
                  <a:lnTo>
                    <a:pt x="400" y="47"/>
                  </a:lnTo>
                  <a:lnTo>
                    <a:pt x="387" y="41"/>
                  </a:lnTo>
                  <a:lnTo>
                    <a:pt x="372" y="35"/>
                  </a:lnTo>
                  <a:lnTo>
                    <a:pt x="372" y="35"/>
                  </a:lnTo>
                  <a:lnTo>
                    <a:pt x="367" y="42"/>
                  </a:lnTo>
                  <a:lnTo>
                    <a:pt x="361" y="48"/>
                  </a:lnTo>
                  <a:lnTo>
                    <a:pt x="354" y="52"/>
                  </a:lnTo>
                  <a:lnTo>
                    <a:pt x="346" y="55"/>
                  </a:lnTo>
                  <a:lnTo>
                    <a:pt x="338" y="56"/>
                  </a:lnTo>
                  <a:lnTo>
                    <a:pt x="329" y="58"/>
                  </a:lnTo>
                  <a:lnTo>
                    <a:pt x="321" y="56"/>
                  </a:lnTo>
                  <a:lnTo>
                    <a:pt x="314" y="54"/>
                  </a:lnTo>
                  <a:lnTo>
                    <a:pt x="306" y="51"/>
                  </a:lnTo>
                  <a:lnTo>
                    <a:pt x="298" y="47"/>
                  </a:lnTo>
                  <a:lnTo>
                    <a:pt x="293" y="41"/>
                  </a:lnTo>
                  <a:lnTo>
                    <a:pt x="288" y="35"/>
                  </a:lnTo>
                  <a:lnTo>
                    <a:pt x="282" y="27"/>
                  </a:lnTo>
                  <a:lnTo>
                    <a:pt x="280" y="18"/>
                  </a:lnTo>
                  <a:lnTo>
                    <a:pt x="278" y="9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1"/>
                  </a:lnTo>
                  <a:lnTo>
                    <a:pt x="214" y="20"/>
                  </a:lnTo>
                  <a:lnTo>
                    <a:pt x="212" y="29"/>
                  </a:lnTo>
                  <a:lnTo>
                    <a:pt x="207" y="35"/>
                  </a:lnTo>
                  <a:lnTo>
                    <a:pt x="201" y="42"/>
                  </a:lnTo>
                  <a:lnTo>
                    <a:pt x="195" y="47"/>
                  </a:lnTo>
                  <a:lnTo>
                    <a:pt x="188" y="51"/>
                  </a:lnTo>
                  <a:lnTo>
                    <a:pt x="180" y="54"/>
                  </a:lnTo>
                  <a:lnTo>
                    <a:pt x="173" y="56"/>
                  </a:lnTo>
                  <a:lnTo>
                    <a:pt x="163" y="56"/>
                  </a:lnTo>
                  <a:lnTo>
                    <a:pt x="154" y="56"/>
                  </a:lnTo>
                  <a:lnTo>
                    <a:pt x="147" y="54"/>
                  </a:lnTo>
                  <a:lnTo>
                    <a:pt x="139" y="51"/>
                  </a:lnTo>
                  <a:lnTo>
                    <a:pt x="131" y="47"/>
                  </a:lnTo>
                  <a:lnTo>
                    <a:pt x="123" y="42"/>
                  </a:lnTo>
                  <a:lnTo>
                    <a:pt x="118" y="35"/>
                  </a:lnTo>
                  <a:lnTo>
                    <a:pt x="118" y="35"/>
                  </a:lnTo>
                  <a:lnTo>
                    <a:pt x="105" y="42"/>
                  </a:lnTo>
                  <a:lnTo>
                    <a:pt x="93" y="50"/>
                  </a:lnTo>
                  <a:lnTo>
                    <a:pt x="88" y="54"/>
                  </a:lnTo>
                  <a:lnTo>
                    <a:pt x="83" y="58"/>
                  </a:lnTo>
                  <a:lnTo>
                    <a:pt x="79" y="64"/>
                  </a:lnTo>
                  <a:lnTo>
                    <a:pt x="77" y="72"/>
                  </a:lnTo>
                  <a:lnTo>
                    <a:pt x="77" y="72"/>
                  </a:lnTo>
                  <a:lnTo>
                    <a:pt x="81" y="78"/>
                  </a:lnTo>
                  <a:lnTo>
                    <a:pt x="85" y="85"/>
                  </a:lnTo>
                  <a:lnTo>
                    <a:pt x="88" y="93"/>
                  </a:lnTo>
                  <a:lnTo>
                    <a:pt x="89" y="101"/>
                  </a:lnTo>
                  <a:lnTo>
                    <a:pt x="89" y="107"/>
                  </a:lnTo>
                  <a:lnTo>
                    <a:pt x="88" y="115"/>
                  </a:lnTo>
                  <a:lnTo>
                    <a:pt x="85" y="122"/>
                  </a:lnTo>
                  <a:lnTo>
                    <a:pt x="81" y="128"/>
                  </a:lnTo>
                  <a:lnTo>
                    <a:pt x="77" y="135"/>
                  </a:lnTo>
                  <a:lnTo>
                    <a:pt x="72" y="140"/>
                  </a:lnTo>
                  <a:lnTo>
                    <a:pt x="66" y="144"/>
                  </a:lnTo>
                  <a:lnTo>
                    <a:pt x="58" y="146"/>
                  </a:lnTo>
                  <a:lnTo>
                    <a:pt x="49" y="149"/>
                  </a:lnTo>
                  <a:lnTo>
                    <a:pt x="39" y="150"/>
                  </a:lnTo>
                  <a:lnTo>
                    <a:pt x="29" y="149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9" y="17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9" y="204"/>
                  </a:lnTo>
                  <a:lnTo>
                    <a:pt x="17" y="208"/>
                  </a:lnTo>
                  <a:lnTo>
                    <a:pt x="24" y="213"/>
                  </a:lnTo>
                  <a:lnTo>
                    <a:pt x="29" y="218"/>
                  </a:lnTo>
                  <a:lnTo>
                    <a:pt x="33" y="225"/>
                  </a:lnTo>
                  <a:lnTo>
                    <a:pt x="37" y="233"/>
                  </a:lnTo>
                  <a:lnTo>
                    <a:pt x="38" y="240"/>
                  </a:lnTo>
                  <a:lnTo>
                    <a:pt x="39" y="248"/>
                  </a:lnTo>
                  <a:lnTo>
                    <a:pt x="38" y="256"/>
                  </a:lnTo>
                  <a:lnTo>
                    <a:pt x="37" y="264"/>
                  </a:lnTo>
                  <a:lnTo>
                    <a:pt x="33" y="272"/>
                  </a:lnTo>
                  <a:lnTo>
                    <a:pt x="29" y="278"/>
                  </a:lnTo>
                  <a:lnTo>
                    <a:pt x="24" y="285"/>
                  </a:lnTo>
                  <a:lnTo>
                    <a:pt x="17" y="290"/>
                  </a:lnTo>
                  <a:lnTo>
                    <a:pt x="9" y="294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9" y="324"/>
                  </a:lnTo>
                  <a:lnTo>
                    <a:pt x="19" y="350"/>
                  </a:lnTo>
                  <a:lnTo>
                    <a:pt x="19" y="350"/>
                  </a:lnTo>
                  <a:lnTo>
                    <a:pt x="30" y="347"/>
                  </a:lnTo>
                  <a:lnTo>
                    <a:pt x="41" y="347"/>
                  </a:lnTo>
                  <a:lnTo>
                    <a:pt x="50" y="349"/>
                  </a:lnTo>
                  <a:lnTo>
                    <a:pt x="59" y="351"/>
                  </a:lnTo>
                  <a:lnTo>
                    <a:pt x="66" y="354"/>
                  </a:lnTo>
                  <a:lnTo>
                    <a:pt x="72" y="359"/>
                  </a:lnTo>
                  <a:lnTo>
                    <a:pt x="77" y="364"/>
                  </a:lnTo>
                  <a:lnTo>
                    <a:pt x="83" y="370"/>
                  </a:lnTo>
                  <a:lnTo>
                    <a:pt x="85" y="376"/>
                  </a:lnTo>
                  <a:lnTo>
                    <a:pt x="88" y="384"/>
                  </a:lnTo>
                  <a:lnTo>
                    <a:pt x="88" y="392"/>
                  </a:lnTo>
                  <a:lnTo>
                    <a:pt x="88" y="400"/>
                  </a:lnTo>
                  <a:lnTo>
                    <a:pt x="86" y="408"/>
                  </a:lnTo>
                  <a:lnTo>
                    <a:pt x="85" y="415"/>
                  </a:lnTo>
                  <a:lnTo>
                    <a:pt x="81" y="423"/>
                  </a:lnTo>
                  <a:lnTo>
                    <a:pt x="77" y="431"/>
                  </a:lnTo>
                  <a:lnTo>
                    <a:pt x="77" y="431"/>
                  </a:lnTo>
                  <a:lnTo>
                    <a:pt x="85" y="442"/>
                  </a:lnTo>
                  <a:lnTo>
                    <a:pt x="96" y="449"/>
                  </a:lnTo>
                  <a:lnTo>
                    <a:pt x="107" y="457"/>
                  </a:lnTo>
                  <a:lnTo>
                    <a:pt x="122" y="461"/>
                  </a:lnTo>
                  <a:lnTo>
                    <a:pt x="122" y="461"/>
                  </a:lnTo>
                  <a:lnTo>
                    <a:pt x="127" y="455"/>
                  </a:lnTo>
                  <a:lnTo>
                    <a:pt x="133" y="449"/>
                  </a:lnTo>
                  <a:lnTo>
                    <a:pt x="141" y="445"/>
                  </a:lnTo>
                  <a:lnTo>
                    <a:pt x="149" y="442"/>
                  </a:lnTo>
                  <a:lnTo>
                    <a:pt x="157" y="440"/>
                  </a:lnTo>
                  <a:lnTo>
                    <a:pt x="165" y="440"/>
                  </a:lnTo>
                  <a:lnTo>
                    <a:pt x="174" y="442"/>
                  </a:lnTo>
                  <a:lnTo>
                    <a:pt x="182" y="443"/>
                  </a:lnTo>
                  <a:lnTo>
                    <a:pt x="190" y="447"/>
                  </a:lnTo>
                  <a:lnTo>
                    <a:pt x="196" y="451"/>
                  </a:lnTo>
                  <a:lnTo>
                    <a:pt x="203" y="456"/>
                  </a:lnTo>
                  <a:lnTo>
                    <a:pt x="208" y="462"/>
                  </a:lnTo>
                  <a:lnTo>
                    <a:pt x="212" y="470"/>
                  </a:lnTo>
                  <a:lnTo>
                    <a:pt x="214" y="478"/>
                  </a:lnTo>
                  <a:lnTo>
                    <a:pt x="216" y="487"/>
                  </a:lnTo>
                  <a:lnTo>
                    <a:pt x="216" y="498"/>
                  </a:lnTo>
                  <a:lnTo>
                    <a:pt x="216" y="498"/>
                  </a:lnTo>
                  <a:lnTo>
                    <a:pt x="278" y="498"/>
                  </a:lnTo>
                  <a:lnTo>
                    <a:pt x="278" y="498"/>
                  </a:lnTo>
                  <a:lnTo>
                    <a:pt x="278" y="487"/>
                  </a:lnTo>
                  <a:lnTo>
                    <a:pt x="280" y="477"/>
                  </a:lnTo>
                  <a:lnTo>
                    <a:pt x="284" y="469"/>
                  </a:lnTo>
                  <a:lnTo>
                    <a:pt x="288" y="461"/>
                  </a:lnTo>
                  <a:lnTo>
                    <a:pt x="293" y="455"/>
                  </a:lnTo>
                  <a:lnTo>
                    <a:pt x="299" y="449"/>
                  </a:lnTo>
                  <a:lnTo>
                    <a:pt x="307" y="445"/>
                  </a:lnTo>
                  <a:lnTo>
                    <a:pt x="315" y="443"/>
                  </a:lnTo>
                  <a:lnTo>
                    <a:pt x="323" y="442"/>
                  </a:lnTo>
                  <a:lnTo>
                    <a:pt x="331" y="440"/>
                  </a:lnTo>
                  <a:lnTo>
                    <a:pt x="340" y="442"/>
                  </a:lnTo>
                  <a:lnTo>
                    <a:pt x="349" y="443"/>
                  </a:lnTo>
                  <a:lnTo>
                    <a:pt x="357" y="445"/>
                  </a:lnTo>
                  <a:lnTo>
                    <a:pt x="365" y="451"/>
                  </a:lnTo>
                  <a:lnTo>
                    <a:pt x="371" y="456"/>
                  </a:lnTo>
                  <a:lnTo>
                    <a:pt x="378" y="461"/>
                  </a:lnTo>
                  <a:lnTo>
                    <a:pt x="378" y="461"/>
                  </a:lnTo>
                  <a:lnTo>
                    <a:pt x="389" y="455"/>
                  </a:lnTo>
                  <a:lnTo>
                    <a:pt x="402" y="448"/>
                  </a:lnTo>
                  <a:lnTo>
                    <a:pt x="408" y="444"/>
                  </a:lnTo>
                  <a:lnTo>
                    <a:pt x="412" y="439"/>
                  </a:lnTo>
                  <a:lnTo>
                    <a:pt x="416" y="434"/>
                  </a:lnTo>
                  <a:lnTo>
                    <a:pt x="418" y="426"/>
                  </a:lnTo>
                  <a:lnTo>
                    <a:pt x="418" y="426"/>
                  </a:lnTo>
                  <a:lnTo>
                    <a:pt x="413" y="419"/>
                  </a:lnTo>
                  <a:lnTo>
                    <a:pt x="409" y="411"/>
                  </a:lnTo>
                  <a:lnTo>
                    <a:pt x="408" y="405"/>
                  </a:lnTo>
                  <a:lnTo>
                    <a:pt x="406" y="397"/>
                  </a:lnTo>
                  <a:lnTo>
                    <a:pt x="406" y="389"/>
                  </a:lnTo>
                  <a:lnTo>
                    <a:pt x="408" y="383"/>
                  </a:lnTo>
                  <a:lnTo>
                    <a:pt x="410" y="375"/>
                  </a:lnTo>
                  <a:lnTo>
                    <a:pt x="413" y="368"/>
                  </a:lnTo>
                  <a:lnTo>
                    <a:pt x="418" y="363"/>
                  </a:lnTo>
                  <a:lnTo>
                    <a:pt x="423" y="358"/>
                  </a:lnTo>
                  <a:lnTo>
                    <a:pt x="430" y="354"/>
                  </a:lnTo>
                  <a:lnTo>
                    <a:pt x="438" y="350"/>
                  </a:lnTo>
                  <a:lnTo>
                    <a:pt x="446" y="349"/>
                  </a:lnTo>
                  <a:lnTo>
                    <a:pt x="455" y="347"/>
                  </a:lnTo>
                  <a:lnTo>
                    <a:pt x="465" y="347"/>
                  </a:lnTo>
                  <a:lnTo>
                    <a:pt x="477" y="350"/>
                  </a:lnTo>
                  <a:lnTo>
                    <a:pt x="477" y="350"/>
                  </a:lnTo>
                  <a:lnTo>
                    <a:pt x="486" y="324"/>
                  </a:lnTo>
                  <a:lnTo>
                    <a:pt x="494" y="295"/>
                  </a:lnTo>
                  <a:lnTo>
                    <a:pt x="494" y="295"/>
                  </a:lnTo>
                  <a:lnTo>
                    <a:pt x="485" y="293"/>
                  </a:lnTo>
                  <a:lnTo>
                    <a:pt x="477" y="289"/>
                  </a:lnTo>
                  <a:lnTo>
                    <a:pt x="470" y="283"/>
                  </a:lnTo>
                  <a:lnTo>
                    <a:pt x="464" y="277"/>
                  </a:lnTo>
                  <a:lnTo>
                    <a:pt x="460" y="270"/>
                  </a:lnTo>
                  <a:lnTo>
                    <a:pt x="457" y="264"/>
                  </a:lnTo>
                  <a:lnTo>
                    <a:pt x="455" y="256"/>
                  </a:lnTo>
                  <a:lnTo>
                    <a:pt x="455" y="248"/>
                  </a:lnTo>
                  <a:lnTo>
                    <a:pt x="455" y="240"/>
                  </a:lnTo>
                  <a:lnTo>
                    <a:pt x="457" y="234"/>
                  </a:lnTo>
                  <a:lnTo>
                    <a:pt x="460" y="226"/>
                  </a:lnTo>
                  <a:lnTo>
                    <a:pt x="464" y="219"/>
                  </a:lnTo>
                  <a:lnTo>
                    <a:pt x="470" y="214"/>
                  </a:lnTo>
                  <a:lnTo>
                    <a:pt x="477" y="209"/>
                  </a:lnTo>
                  <a:lnTo>
                    <a:pt x="485" y="205"/>
                  </a:lnTo>
                  <a:lnTo>
                    <a:pt x="494" y="201"/>
                  </a:lnTo>
                  <a:lnTo>
                    <a:pt x="494" y="201"/>
                  </a:lnTo>
                  <a:close/>
                  <a:moveTo>
                    <a:pt x="247" y="342"/>
                  </a:moveTo>
                  <a:lnTo>
                    <a:pt x="247" y="342"/>
                  </a:lnTo>
                  <a:lnTo>
                    <a:pt x="238" y="342"/>
                  </a:lnTo>
                  <a:lnTo>
                    <a:pt x="229" y="340"/>
                  </a:lnTo>
                  <a:lnTo>
                    <a:pt x="220" y="338"/>
                  </a:lnTo>
                  <a:lnTo>
                    <a:pt x="210" y="334"/>
                  </a:lnTo>
                  <a:lnTo>
                    <a:pt x="203" y="330"/>
                  </a:lnTo>
                  <a:lnTo>
                    <a:pt x="195" y="327"/>
                  </a:lnTo>
                  <a:lnTo>
                    <a:pt x="188" y="321"/>
                  </a:lnTo>
                  <a:lnTo>
                    <a:pt x="182" y="315"/>
                  </a:lnTo>
                  <a:lnTo>
                    <a:pt x="175" y="308"/>
                  </a:lnTo>
                  <a:lnTo>
                    <a:pt x="170" y="300"/>
                  </a:lnTo>
                  <a:lnTo>
                    <a:pt x="165" y="293"/>
                  </a:lnTo>
                  <a:lnTo>
                    <a:pt x="161" y="285"/>
                  </a:lnTo>
                  <a:lnTo>
                    <a:pt x="158" y="277"/>
                  </a:lnTo>
                  <a:lnTo>
                    <a:pt x="156" y="268"/>
                  </a:lnTo>
                  <a:lnTo>
                    <a:pt x="154" y="259"/>
                  </a:lnTo>
                  <a:lnTo>
                    <a:pt x="154" y="248"/>
                  </a:lnTo>
                  <a:lnTo>
                    <a:pt x="154" y="248"/>
                  </a:lnTo>
                  <a:lnTo>
                    <a:pt x="154" y="239"/>
                  </a:lnTo>
                  <a:lnTo>
                    <a:pt x="156" y="230"/>
                  </a:lnTo>
                  <a:lnTo>
                    <a:pt x="158" y="221"/>
                  </a:lnTo>
                  <a:lnTo>
                    <a:pt x="161" y="212"/>
                  </a:lnTo>
                  <a:lnTo>
                    <a:pt x="165" y="204"/>
                  </a:lnTo>
                  <a:lnTo>
                    <a:pt x="170" y="196"/>
                  </a:lnTo>
                  <a:lnTo>
                    <a:pt x="175" y="189"/>
                  </a:lnTo>
                  <a:lnTo>
                    <a:pt x="182" y="183"/>
                  </a:lnTo>
                  <a:lnTo>
                    <a:pt x="188" y="176"/>
                  </a:lnTo>
                  <a:lnTo>
                    <a:pt x="195" y="171"/>
                  </a:lnTo>
                  <a:lnTo>
                    <a:pt x="203" y="166"/>
                  </a:lnTo>
                  <a:lnTo>
                    <a:pt x="210" y="162"/>
                  </a:lnTo>
                  <a:lnTo>
                    <a:pt x="220" y="159"/>
                  </a:lnTo>
                  <a:lnTo>
                    <a:pt x="229" y="157"/>
                  </a:lnTo>
                  <a:lnTo>
                    <a:pt x="238" y="155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58" y="155"/>
                  </a:lnTo>
                  <a:lnTo>
                    <a:pt x="267" y="157"/>
                  </a:lnTo>
                  <a:lnTo>
                    <a:pt x="276" y="159"/>
                  </a:lnTo>
                  <a:lnTo>
                    <a:pt x="284" y="162"/>
                  </a:lnTo>
                  <a:lnTo>
                    <a:pt x="291" y="166"/>
                  </a:lnTo>
                  <a:lnTo>
                    <a:pt x="299" y="171"/>
                  </a:lnTo>
                  <a:lnTo>
                    <a:pt x="307" y="176"/>
                  </a:lnTo>
                  <a:lnTo>
                    <a:pt x="314" y="183"/>
                  </a:lnTo>
                  <a:lnTo>
                    <a:pt x="320" y="189"/>
                  </a:lnTo>
                  <a:lnTo>
                    <a:pt x="325" y="196"/>
                  </a:lnTo>
                  <a:lnTo>
                    <a:pt x="329" y="204"/>
                  </a:lnTo>
                  <a:lnTo>
                    <a:pt x="333" y="212"/>
                  </a:lnTo>
                  <a:lnTo>
                    <a:pt x="337" y="221"/>
                  </a:lnTo>
                  <a:lnTo>
                    <a:pt x="338" y="230"/>
                  </a:lnTo>
                  <a:lnTo>
                    <a:pt x="341" y="239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59"/>
                  </a:lnTo>
                  <a:lnTo>
                    <a:pt x="338" y="268"/>
                  </a:lnTo>
                  <a:lnTo>
                    <a:pt x="337" y="277"/>
                  </a:lnTo>
                  <a:lnTo>
                    <a:pt x="333" y="285"/>
                  </a:lnTo>
                  <a:lnTo>
                    <a:pt x="329" y="293"/>
                  </a:lnTo>
                  <a:lnTo>
                    <a:pt x="325" y="300"/>
                  </a:lnTo>
                  <a:lnTo>
                    <a:pt x="320" y="308"/>
                  </a:lnTo>
                  <a:lnTo>
                    <a:pt x="314" y="315"/>
                  </a:lnTo>
                  <a:lnTo>
                    <a:pt x="307" y="321"/>
                  </a:lnTo>
                  <a:lnTo>
                    <a:pt x="299" y="327"/>
                  </a:lnTo>
                  <a:lnTo>
                    <a:pt x="291" y="330"/>
                  </a:lnTo>
                  <a:lnTo>
                    <a:pt x="284" y="334"/>
                  </a:lnTo>
                  <a:lnTo>
                    <a:pt x="276" y="338"/>
                  </a:lnTo>
                  <a:lnTo>
                    <a:pt x="267" y="340"/>
                  </a:lnTo>
                  <a:lnTo>
                    <a:pt x="258" y="342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" name="Freeform 11009"/>
            <p:cNvSpPr>
              <a:spLocks noEditPoints="1"/>
            </p:cNvSpPr>
            <p:nvPr/>
          </p:nvSpPr>
          <p:spPr bwMode="auto">
            <a:xfrm>
              <a:off x="2056591" y="2926730"/>
              <a:ext cx="102004" cy="103526"/>
            </a:xfrm>
            <a:custGeom>
              <a:avLst/>
              <a:gdLst>
                <a:gd name="T0" fmla="*/ 265 w 268"/>
                <a:gd name="T1" fmla="*/ 110 h 269"/>
                <a:gd name="T2" fmla="*/ 250 w 268"/>
                <a:gd name="T3" fmla="*/ 96 h 269"/>
                <a:gd name="T4" fmla="*/ 234 w 268"/>
                <a:gd name="T5" fmla="*/ 88 h 269"/>
                <a:gd name="T6" fmla="*/ 227 w 268"/>
                <a:gd name="T7" fmla="*/ 64 h 269"/>
                <a:gd name="T8" fmla="*/ 237 w 268"/>
                <a:gd name="T9" fmla="*/ 49 h 269"/>
                <a:gd name="T10" fmla="*/ 221 w 268"/>
                <a:gd name="T11" fmla="*/ 33 h 269"/>
                <a:gd name="T12" fmla="*/ 210 w 268"/>
                <a:gd name="T13" fmla="*/ 33 h 269"/>
                <a:gd name="T14" fmla="*/ 199 w 268"/>
                <a:gd name="T15" fmla="*/ 38 h 269"/>
                <a:gd name="T16" fmla="*/ 174 w 268"/>
                <a:gd name="T17" fmla="*/ 30 h 269"/>
                <a:gd name="T18" fmla="*/ 166 w 268"/>
                <a:gd name="T19" fmla="*/ 15 h 269"/>
                <a:gd name="T20" fmla="*/ 166 w 268"/>
                <a:gd name="T21" fmla="*/ 4 h 269"/>
                <a:gd name="T22" fmla="*/ 132 w 268"/>
                <a:gd name="T23" fmla="*/ 7 h 269"/>
                <a:gd name="T24" fmla="*/ 127 w 268"/>
                <a:gd name="T25" fmla="*/ 20 h 269"/>
                <a:gd name="T26" fmla="*/ 111 w 268"/>
                <a:gd name="T27" fmla="*/ 28 h 269"/>
                <a:gd name="T28" fmla="*/ 85 w 268"/>
                <a:gd name="T29" fmla="*/ 21 h 269"/>
                <a:gd name="T30" fmla="*/ 65 w 268"/>
                <a:gd name="T31" fmla="*/ 20 h 269"/>
                <a:gd name="T32" fmla="*/ 55 w 268"/>
                <a:gd name="T33" fmla="*/ 30 h 269"/>
                <a:gd name="T34" fmla="*/ 59 w 268"/>
                <a:gd name="T35" fmla="*/ 46 h 269"/>
                <a:gd name="T36" fmla="*/ 48 w 268"/>
                <a:gd name="T37" fmla="*/ 66 h 269"/>
                <a:gd name="T38" fmla="*/ 20 w 268"/>
                <a:gd name="T39" fmla="*/ 67 h 269"/>
                <a:gd name="T40" fmla="*/ 7 w 268"/>
                <a:gd name="T41" fmla="*/ 94 h 269"/>
                <a:gd name="T42" fmla="*/ 15 w 268"/>
                <a:gd name="T43" fmla="*/ 98 h 269"/>
                <a:gd name="T44" fmla="*/ 24 w 268"/>
                <a:gd name="T45" fmla="*/ 113 h 269"/>
                <a:gd name="T46" fmla="*/ 17 w 268"/>
                <a:gd name="T47" fmla="*/ 137 h 269"/>
                <a:gd name="T48" fmla="*/ 5 w 268"/>
                <a:gd name="T49" fmla="*/ 144 h 269"/>
                <a:gd name="T50" fmla="*/ 3 w 268"/>
                <a:gd name="T51" fmla="*/ 160 h 269"/>
                <a:gd name="T52" fmla="*/ 18 w 268"/>
                <a:gd name="T53" fmla="*/ 174 h 269"/>
                <a:gd name="T54" fmla="*/ 35 w 268"/>
                <a:gd name="T55" fmla="*/ 182 h 269"/>
                <a:gd name="T56" fmla="*/ 41 w 268"/>
                <a:gd name="T57" fmla="*/ 205 h 269"/>
                <a:gd name="T58" fmla="*/ 33 w 268"/>
                <a:gd name="T59" fmla="*/ 221 h 269"/>
                <a:gd name="T60" fmla="*/ 47 w 268"/>
                <a:gd name="T61" fmla="*/ 237 h 269"/>
                <a:gd name="T62" fmla="*/ 58 w 268"/>
                <a:gd name="T63" fmla="*/ 237 h 269"/>
                <a:gd name="T64" fmla="*/ 71 w 268"/>
                <a:gd name="T65" fmla="*/ 231 h 269"/>
                <a:gd name="T66" fmla="*/ 94 w 268"/>
                <a:gd name="T67" fmla="*/ 238 h 269"/>
                <a:gd name="T68" fmla="*/ 103 w 268"/>
                <a:gd name="T69" fmla="*/ 255 h 269"/>
                <a:gd name="T70" fmla="*/ 102 w 268"/>
                <a:gd name="T71" fmla="*/ 265 h 269"/>
                <a:gd name="T72" fmla="*/ 136 w 268"/>
                <a:gd name="T73" fmla="*/ 263 h 269"/>
                <a:gd name="T74" fmla="*/ 143 w 268"/>
                <a:gd name="T75" fmla="*/ 250 h 269"/>
                <a:gd name="T76" fmla="*/ 158 w 268"/>
                <a:gd name="T77" fmla="*/ 242 h 269"/>
                <a:gd name="T78" fmla="*/ 184 w 268"/>
                <a:gd name="T79" fmla="*/ 248 h 269"/>
                <a:gd name="T80" fmla="*/ 204 w 268"/>
                <a:gd name="T81" fmla="*/ 250 h 269"/>
                <a:gd name="T82" fmla="*/ 214 w 268"/>
                <a:gd name="T83" fmla="*/ 239 h 269"/>
                <a:gd name="T84" fmla="*/ 209 w 268"/>
                <a:gd name="T85" fmla="*/ 224 h 269"/>
                <a:gd name="T86" fmla="*/ 221 w 268"/>
                <a:gd name="T87" fmla="*/ 204 h 269"/>
                <a:gd name="T88" fmla="*/ 250 w 268"/>
                <a:gd name="T89" fmla="*/ 203 h 269"/>
                <a:gd name="T90" fmla="*/ 263 w 268"/>
                <a:gd name="T91" fmla="*/ 175 h 269"/>
                <a:gd name="T92" fmla="*/ 254 w 268"/>
                <a:gd name="T93" fmla="*/ 170 h 269"/>
                <a:gd name="T94" fmla="*/ 244 w 268"/>
                <a:gd name="T95" fmla="*/ 156 h 269"/>
                <a:gd name="T96" fmla="*/ 251 w 268"/>
                <a:gd name="T97" fmla="*/ 133 h 269"/>
                <a:gd name="T98" fmla="*/ 263 w 268"/>
                <a:gd name="T99" fmla="*/ 126 h 269"/>
                <a:gd name="T100" fmla="*/ 128 w 268"/>
                <a:gd name="T101" fmla="*/ 184 h 269"/>
                <a:gd name="T102" fmla="*/ 110 w 268"/>
                <a:gd name="T103" fmla="*/ 178 h 269"/>
                <a:gd name="T104" fmla="*/ 90 w 268"/>
                <a:gd name="T105" fmla="*/ 157 h 269"/>
                <a:gd name="T106" fmla="*/ 85 w 268"/>
                <a:gd name="T107" fmla="*/ 130 h 269"/>
                <a:gd name="T108" fmla="*/ 92 w 268"/>
                <a:gd name="T109" fmla="*/ 110 h 269"/>
                <a:gd name="T110" fmla="*/ 111 w 268"/>
                <a:gd name="T111" fmla="*/ 90 h 269"/>
                <a:gd name="T112" fmla="*/ 140 w 268"/>
                <a:gd name="T113" fmla="*/ 85 h 269"/>
                <a:gd name="T114" fmla="*/ 159 w 268"/>
                <a:gd name="T115" fmla="*/ 92 h 269"/>
                <a:gd name="T116" fmla="*/ 179 w 268"/>
                <a:gd name="T117" fmla="*/ 111 h 269"/>
                <a:gd name="T118" fmla="*/ 184 w 268"/>
                <a:gd name="T119" fmla="*/ 140 h 269"/>
                <a:gd name="T120" fmla="*/ 178 w 268"/>
                <a:gd name="T121" fmla="*/ 160 h 269"/>
                <a:gd name="T122" fmla="*/ 157 w 268"/>
                <a:gd name="T123" fmla="*/ 179 h 269"/>
                <a:gd name="T124" fmla="*/ 128 w 268"/>
                <a:gd name="T125" fmla="*/ 18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269">
                  <a:moveTo>
                    <a:pt x="268" y="126"/>
                  </a:moveTo>
                  <a:lnTo>
                    <a:pt x="268" y="126"/>
                  </a:lnTo>
                  <a:lnTo>
                    <a:pt x="265" y="110"/>
                  </a:lnTo>
                  <a:lnTo>
                    <a:pt x="261" y="96"/>
                  </a:lnTo>
                  <a:lnTo>
                    <a:pt x="261" y="96"/>
                  </a:lnTo>
                  <a:lnTo>
                    <a:pt x="250" y="96"/>
                  </a:lnTo>
                  <a:lnTo>
                    <a:pt x="246" y="94"/>
                  </a:lnTo>
                  <a:lnTo>
                    <a:pt x="240" y="92"/>
                  </a:lnTo>
                  <a:lnTo>
                    <a:pt x="234" y="88"/>
                  </a:lnTo>
                  <a:lnTo>
                    <a:pt x="230" y="80"/>
                  </a:lnTo>
                  <a:lnTo>
                    <a:pt x="227" y="73"/>
                  </a:lnTo>
                  <a:lnTo>
                    <a:pt x="227" y="64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37" y="49"/>
                  </a:lnTo>
                  <a:lnTo>
                    <a:pt x="233" y="43"/>
                  </a:lnTo>
                  <a:lnTo>
                    <a:pt x="227" y="38"/>
                  </a:lnTo>
                  <a:lnTo>
                    <a:pt x="221" y="33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0" y="33"/>
                  </a:lnTo>
                  <a:lnTo>
                    <a:pt x="207" y="35"/>
                  </a:lnTo>
                  <a:lnTo>
                    <a:pt x="203" y="37"/>
                  </a:lnTo>
                  <a:lnTo>
                    <a:pt x="199" y="38"/>
                  </a:lnTo>
                  <a:lnTo>
                    <a:pt x="190" y="38"/>
                  </a:lnTo>
                  <a:lnTo>
                    <a:pt x="182" y="35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7" y="20"/>
                  </a:lnTo>
                  <a:lnTo>
                    <a:pt x="166" y="15"/>
                  </a:lnTo>
                  <a:lnTo>
                    <a:pt x="166" y="9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2" y="7"/>
                  </a:lnTo>
                  <a:lnTo>
                    <a:pt x="131" y="12"/>
                  </a:lnTo>
                  <a:lnTo>
                    <a:pt x="129" y="16"/>
                  </a:lnTo>
                  <a:lnTo>
                    <a:pt x="127" y="20"/>
                  </a:lnTo>
                  <a:lnTo>
                    <a:pt x="123" y="22"/>
                  </a:lnTo>
                  <a:lnTo>
                    <a:pt x="119" y="25"/>
                  </a:lnTo>
                  <a:lnTo>
                    <a:pt x="111" y="28"/>
                  </a:lnTo>
                  <a:lnTo>
                    <a:pt x="102" y="28"/>
                  </a:lnTo>
                  <a:lnTo>
                    <a:pt x="93" y="25"/>
                  </a:lnTo>
                  <a:lnTo>
                    <a:pt x="85" y="21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65" y="20"/>
                  </a:lnTo>
                  <a:lnTo>
                    <a:pt x="59" y="24"/>
                  </a:lnTo>
                  <a:lnTo>
                    <a:pt x="56" y="26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9" y="38"/>
                  </a:lnTo>
                  <a:lnTo>
                    <a:pt x="59" y="46"/>
                  </a:lnTo>
                  <a:lnTo>
                    <a:pt x="58" y="54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41" y="69"/>
                  </a:lnTo>
                  <a:lnTo>
                    <a:pt x="30" y="69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13" y="80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11" y="96"/>
                  </a:lnTo>
                  <a:lnTo>
                    <a:pt x="15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24" y="113"/>
                  </a:lnTo>
                  <a:lnTo>
                    <a:pt x="24" y="122"/>
                  </a:lnTo>
                  <a:lnTo>
                    <a:pt x="21" y="130"/>
                  </a:lnTo>
                  <a:lnTo>
                    <a:pt x="17" y="137"/>
                  </a:lnTo>
                  <a:lnTo>
                    <a:pt x="13" y="140"/>
                  </a:lnTo>
                  <a:lnTo>
                    <a:pt x="9" y="143"/>
                  </a:lnTo>
                  <a:lnTo>
                    <a:pt x="5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3" y="160"/>
                  </a:lnTo>
                  <a:lnTo>
                    <a:pt x="7" y="174"/>
                  </a:lnTo>
                  <a:lnTo>
                    <a:pt x="7" y="174"/>
                  </a:lnTo>
                  <a:lnTo>
                    <a:pt x="18" y="174"/>
                  </a:lnTo>
                  <a:lnTo>
                    <a:pt x="24" y="175"/>
                  </a:lnTo>
                  <a:lnTo>
                    <a:pt x="28" y="177"/>
                  </a:lnTo>
                  <a:lnTo>
                    <a:pt x="35" y="182"/>
                  </a:lnTo>
                  <a:lnTo>
                    <a:pt x="39" y="188"/>
                  </a:lnTo>
                  <a:lnTo>
                    <a:pt x="42" y="196"/>
                  </a:lnTo>
                  <a:lnTo>
                    <a:pt x="41" y="205"/>
                  </a:lnTo>
                  <a:lnTo>
                    <a:pt x="38" y="213"/>
                  </a:lnTo>
                  <a:lnTo>
                    <a:pt x="33" y="221"/>
                  </a:lnTo>
                  <a:lnTo>
                    <a:pt x="33" y="221"/>
                  </a:lnTo>
                  <a:lnTo>
                    <a:pt x="37" y="226"/>
                  </a:lnTo>
                  <a:lnTo>
                    <a:pt x="42" y="231"/>
                  </a:lnTo>
                  <a:lnTo>
                    <a:pt x="47" y="237"/>
                  </a:lnTo>
                  <a:lnTo>
                    <a:pt x="55" y="239"/>
                  </a:lnTo>
                  <a:lnTo>
                    <a:pt x="55" y="239"/>
                  </a:lnTo>
                  <a:lnTo>
                    <a:pt x="58" y="237"/>
                  </a:lnTo>
                  <a:lnTo>
                    <a:pt x="62" y="234"/>
                  </a:lnTo>
                  <a:lnTo>
                    <a:pt x="65" y="231"/>
                  </a:lnTo>
                  <a:lnTo>
                    <a:pt x="71" y="231"/>
                  </a:lnTo>
                  <a:lnTo>
                    <a:pt x="79" y="231"/>
                  </a:lnTo>
                  <a:lnTo>
                    <a:pt x="88" y="234"/>
                  </a:lnTo>
                  <a:lnTo>
                    <a:pt x="94" y="238"/>
                  </a:lnTo>
                  <a:lnTo>
                    <a:pt x="101" y="246"/>
                  </a:lnTo>
                  <a:lnTo>
                    <a:pt x="102" y="250"/>
                  </a:lnTo>
                  <a:lnTo>
                    <a:pt x="103" y="255"/>
                  </a:lnTo>
                  <a:lnTo>
                    <a:pt x="103" y="259"/>
                  </a:lnTo>
                  <a:lnTo>
                    <a:pt x="102" y="265"/>
                  </a:lnTo>
                  <a:lnTo>
                    <a:pt x="102" y="265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3"/>
                  </a:lnTo>
                  <a:lnTo>
                    <a:pt x="137" y="257"/>
                  </a:lnTo>
                  <a:lnTo>
                    <a:pt x="140" y="254"/>
                  </a:lnTo>
                  <a:lnTo>
                    <a:pt x="143" y="250"/>
                  </a:lnTo>
                  <a:lnTo>
                    <a:pt x="146" y="247"/>
                  </a:lnTo>
                  <a:lnTo>
                    <a:pt x="149" y="244"/>
                  </a:lnTo>
                  <a:lnTo>
                    <a:pt x="158" y="242"/>
                  </a:lnTo>
                  <a:lnTo>
                    <a:pt x="167" y="242"/>
                  </a:lnTo>
                  <a:lnTo>
                    <a:pt x="176" y="244"/>
                  </a:lnTo>
                  <a:lnTo>
                    <a:pt x="184" y="248"/>
                  </a:lnTo>
                  <a:lnTo>
                    <a:pt x="191" y="256"/>
                  </a:lnTo>
                  <a:lnTo>
                    <a:pt x="191" y="256"/>
                  </a:lnTo>
                  <a:lnTo>
                    <a:pt x="204" y="250"/>
                  </a:lnTo>
                  <a:lnTo>
                    <a:pt x="210" y="246"/>
                  </a:lnTo>
                  <a:lnTo>
                    <a:pt x="212" y="243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210" y="231"/>
                  </a:lnTo>
                  <a:lnTo>
                    <a:pt x="209" y="224"/>
                  </a:lnTo>
                  <a:lnTo>
                    <a:pt x="210" y="216"/>
                  </a:lnTo>
                  <a:lnTo>
                    <a:pt x="214" y="209"/>
                  </a:lnTo>
                  <a:lnTo>
                    <a:pt x="221" y="204"/>
                  </a:lnTo>
                  <a:lnTo>
                    <a:pt x="229" y="200"/>
                  </a:lnTo>
                  <a:lnTo>
                    <a:pt x="238" y="200"/>
                  </a:lnTo>
                  <a:lnTo>
                    <a:pt x="250" y="203"/>
                  </a:lnTo>
                  <a:lnTo>
                    <a:pt x="250" y="203"/>
                  </a:lnTo>
                  <a:lnTo>
                    <a:pt x="256" y="190"/>
                  </a:lnTo>
                  <a:lnTo>
                    <a:pt x="263" y="175"/>
                  </a:lnTo>
                  <a:lnTo>
                    <a:pt x="263" y="175"/>
                  </a:lnTo>
                  <a:lnTo>
                    <a:pt x="257" y="173"/>
                  </a:lnTo>
                  <a:lnTo>
                    <a:pt x="254" y="170"/>
                  </a:lnTo>
                  <a:lnTo>
                    <a:pt x="250" y="167"/>
                  </a:lnTo>
                  <a:lnTo>
                    <a:pt x="247" y="163"/>
                  </a:lnTo>
                  <a:lnTo>
                    <a:pt x="244" y="156"/>
                  </a:lnTo>
                  <a:lnTo>
                    <a:pt x="244" y="148"/>
                  </a:lnTo>
                  <a:lnTo>
                    <a:pt x="247" y="140"/>
                  </a:lnTo>
                  <a:lnTo>
                    <a:pt x="251" y="133"/>
                  </a:lnTo>
                  <a:lnTo>
                    <a:pt x="255" y="130"/>
                  </a:lnTo>
                  <a:lnTo>
                    <a:pt x="259" y="128"/>
                  </a:lnTo>
                  <a:lnTo>
                    <a:pt x="263" y="126"/>
                  </a:lnTo>
                  <a:lnTo>
                    <a:pt x="268" y="126"/>
                  </a:lnTo>
                  <a:lnTo>
                    <a:pt x="268" y="126"/>
                  </a:lnTo>
                  <a:close/>
                  <a:moveTo>
                    <a:pt x="128" y="184"/>
                  </a:moveTo>
                  <a:lnTo>
                    <a:pt x="128" y="184"/>
                  </a:lnTo>
                  <a:lnTo>
                    <a:pt x="119" y="182"/>
                  </a:lnTo>
                  <a:lnTo>
                    <a:pt x="110" y="178"/>
                  </a:lnTo>
                  <a:lnTo>
                    <a:pt x="102" y="173"/>
                  </a:lnTo>
                  <a:lnTo>
                    <a:pt x="95" y="166"/>
                  </a:lnTo>
                  <a:lnTo>
                    <a:pt x="90" y="157"/>
                  </a:lnTo>
                  <a:lnTo>
                    <a:pt x="86" y="149"/>
                  </a:lnTo>
                  <a:lnTo>
                    <a:pt x="85" y="139"/>
                  </a:lnTo>
                  <a:lnTo>
                    <a:pt x="85" y="130"/>
                  </a:lnTo>
                  <a:lnTo>
                    <a:pt x="85" y="130"/>
                  </a:lnTo>
                  <a:lnTo>
                    <a:pt x="88" y="119"/>
                  </a:lnTo>
                  <a:lnTo>
                    <a:pt x="92" y="110"/>
                  </a:lnTo>
                  <a:lnTo>
                    <a:pt x="97" y="102"/>
                  </a:lnTo>
                  <a:lnTo>
                    <a:pt x="103" y="96"/>
                  </a:lnTo>
                  <a:lnTo>
                    <a:pt x="111" y="90"/>
                  </a:lnTo>
                  <a:lnTo>
                    <a:pt x="120" y="86"/>
                  </a:lnTo>
                  <a:lnTo>
                    <a:pt x="129" y="85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50" y="88"/>
                  </a:lnTo>
                  <a:lnTo>
                    <a:pt x="159" y="92"/>
                  </a:lnTo>
                  <a:lnTo>
                    <a:pt x="167" y="97"/>
                  </a:lnTo>
                  <a:lnTo>
                    <a:pt x="174" y="103"/>
                  </a:lnTo>
                  <a:lnTo>
                    <a:pt x="179" y="111"/>
                  </a:lnTo>
                  <a:lnTo>
                    <a:pt x="182" y="120"/>
                  </a:lnTo>
                  <a:lnTo>
                    <a:pt x="184" y="131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2" y="150"/>
                  </a:lnTo>
                  <a:lnTo>
                    <a:pt x="178" y="160"/>
                  </a:lnTo>
                  <a:lnTo>
                    <a:pt x="173" y="167"/>
                  </a:lnTo>
                  <a:lnTo>
                    <a:pt x="165" y="174"/>
                  </a:lnTo>
                  <a:lnTo>
                    <a:pt x="157" y="179"/>
                  </a:lnTo>
                  <a:lnTo>
                    <a:pt x="148" y="183"/>
                  </a:lnTo>
                  <a:lnTo>
                    <a:pt x="139" y="184"/>
                  </a:lnTo>
                  <a:lnTo>
                    <a:pt x="128" y="184"/>
                  </a:lnTo>
                  <a:lnTo>
                    <a:pt x="128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Freeform 11010"/>
            <p:cNvSpPr/>
            <p:nvPr/>
          </p:nvSpPr>
          <p:spPr bwMode="auto">
            <a:xfrm>
              <a:off x="2073338" y="2667914"/>
              <a:ext cx="127885" cy="178126"/>
            </a:xfrm>
            <a:custGeom>
              <a:avLst/>
              <a:gdLst>
                <a:gd name="T0" fmla="*/ 340 w 340"/>
                <a:gd name="T1" fmla="*/ 178 h 468"/>
                <a:gd name="T2" fmla="*/ 336 w 340"/>
                <a:gd name="T3" fmla="*/ 143 h 468"/>
                <a:gd name="T4" fmla="*/ 327 w 340"/>
                <a:gd name="T5" fmla="*/ 109 h 468"/>
                <a:gd name="T6" fmla="*/ 311 w 340"/>
                <a:gd name="T7" fmla="*/ 79 h 468"/>
                <a:gd name="T8" fmla="*/ 290 w 340"/>
                <a:gd name="T9" fmla="*/ 53 h 468"/>
                <a:gd name="T10" fmla="*/ 265 w 340"/>
                <a:gd name="T11" fmla="*/ 32 h 468"/>
                <a:gd name="T12" fmla="*/ 237 w 340"/>
                <a:gd name="T13" fmla="*/ 15 h 468"/>
                <a:gd name="T14" fmla="*/ 204 w 340"/>
                <a:gd name="T15" fmla="*/ 4 h 468"/>
                <a:gd name="T16" fmla="*/ 170 w 340"/>
                <a:gd name="T17" fmla="*/ 0 h 468"/>
                <a:gd name="T18" fmla="*/ 153 w 340"/>
                <a:gd name="T19" fmla="*/ 2 h 468"/>
                <a:gd name="T20" fmla="*/ 120 w 340"/>
                <a:gd name="T21" fmla="*/ 10 h 468"/>
                <a:gd name="T22" fmla="*/ 89 w 340"/>
                <a:gd name="T23" fmla="*/ 23 h 468"/>
                <a:gd name="T24" fmla="*/ 63 w 340"/>
                <a:gd name="T25" fmla="*/ 41 h 468"/>
                <a:gd name="T26" fmla="*/ 39 w 340"/>
                <a:gd name="T27" fmla="*/ 66 h 468"/>
                <a:gd name="T28" fmla="*/ 21 w 340"/>
                <a:gd name="T29" fmla="*/ 94 h 468"/>
                <a:gd name="T30" fmla="*/ 8 w 340"/>
                <a:gd name="T31" fmla="*/ 126 h 468"/>
                <a:gd name="T32" fmla="*/ 2 w 340"/>
                <a:gd name="T33" fmla="*/ 160 h 468"/>
                <a:gd name="T34" fmla="*/ 0 w 340"/>
                <a:gd name="T35" fmla="*/ 178 h 468"/>
                <a:gd name="T36" fmla="*/ 4 w 340"/>
                <a:gd name="T37" fmla="*/ 213 h 468"/>
                <a:gd name="T38" fmla="*/ 13 w 340"/>
                <a:gd name="T39" fmla="*/ 247 h 468"/>
                <a:gd name="T40" fmla="*/ 29 w 340"/>
                <a:gd name="T41" fmla="*/ 277 h 468"/>
                <a:gd name="T42" fmla="*/ 51 w 340"/>
                <a:gd name="T43" fmla="*/ 305 h 468"/>
                <a:gd name="T44" fmla="*/ 60 w 340"/>
                <a:gd name="T45" fmla="*/ 323 h 468"/>
                <a:gd name="T46" fmla="*/ 76 w 340"/>
                <a:gd name="T47" fmla="*/ 362 h 468"/>
                <a:gd name="T48" fmla="*/ 80 w 340"/>
                <a:gd name="T49" fmla="*/ 384 h 468"/>
                <a:gd name="T50" fmla="*/ 79 w 340"/>
                <a:gd name="T51" fmla="*/ 392 h 468"/>
                <a:gd name="T52" fmla="*/ 79 w 340"/>
                <a:gd name="T53" fmla="*/ 413 h 468"/>
                <a:gd name="T54" fmla="*/ 86 w 340"/>
                <a:gd name="T55" fmla="*/ 434 h 468"/>
                <a:gd name="T56" fmla="*/ 97 w 340"/>
                <a:gd name="T57" fmla="*/ 448 h 468"/>
                <a:gd name="T58" fmla="*/ 103 w 340"/>
                <a:gd name="T59" fmla="*/ 454 h 468"/>
                <a:gd name="T60" fmla="*/ 119 w 340"/>
                <a:gd name="T61" fmla="*/ 461 h 468"/>
                <a:gd name="T62" fmla="*/ 137 w 340"/>
                <a:gd name="T63" fmla="*/ 467 h 468"/>
                <a:gd name="T64" fmla="*/ 162 w 340"/>
                <a:gd name="T65" fmla="*/ 468 h 468"/>
                <a:gd name="T66" fmla="*/ 179 w 340"/>
                <a:gd name="T67" fmla="*/ 468 h 468"/>
                <a:gd name="T68" fmla="*/ 216 w 340"/>
                <a:gd name="T69" fmla="*/ 460 h 468"/>
                <a:gd name="T70" fmla="*/ 235 w 340"/>
                <a:gd name="T71" fmla="*/ 454 h 468"/>
                <a:gd name="T72" fmla="*/ 235 w 340"/>
                <a:gd name="T73" fmla="*/ 454 h 468"/>
                <a:gd name="T74" fmla="*/ 246 w 340"/>
                <a:gd name="T75" fmla="*/ 445 h 468"/>
                <a:gd name="T76" fmla="*/ 256 w 340"/>
                <a:gd name="T77" fmla="*/ 426 h 468"/>
                <a:gd name="T78" fmla="*/ 261 w 340"/>
                <a:gd name="T79" fmla="*/ 408 h 468"/>
                <a:gd name="T80" fmla="*/ 260 w 340"/>
                <a:gd name="T81" fmla="*/ 392 h 468"/>
                <a:gd name="T82" fmla="*/ 259 w 340"/>
                <a:gd name="T83" fmla="*/ 384 h 468"/>
                <a:gd name="T84" fmla="*/ 263 w 340"/>
                <a:gd name="T85" fmla="*/ 362 h 468"/>
                <a:gd name="T86" fmla="*/ 278 w 340"/>
                <a:gd name="T87" fmla="*/ 324 h 468"/>
                <a:gd name="T88" fmla="*/ 286 w 340"/>
                <a:gd name="T89" fmla="*/ 307 h 468"/>
                <a:gd name="T90" fmla="*/ 310 w 340"/>
                <a:gd name="T91" fmla="*/ 280 h 468"/>
                <a:gd name="T92" fmla="*/ 325 w 340"/>
                <a:gd name="T93" fmla="*/ 249 h 468"/>
                <a:gd name="T94" fmla="*/ 336 w 340"/>
                <a:gd name="T95" fmla="*/ 215 h 468"/>
                <a:gd name="T96" fmla="*/ 340 w 340"/>
                <a:gd name="T97" fmla="*/ 17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" h="468">
                  <a:moveTo>
                    <a:pt x="340" y="178"/>
                  </a:moveTo>
                  <a:lnTo>
                    <a:pt x="340" y="178"/>
                  </a:lnTo>
                  <a:lnTo>
                    <a:pt x="338" y="160"/>
                  </a:lnTo>
                  <a:lnTo>
                    <a:pt x="336" y="143"/>
                  </a:lnTo>
                  <a:lnTo>
                    <a:pt x="332" y="126"/>
                  </a:lnTo>
                  <a:lnTo>
                    <a:pt x="327" y="109"/>
                  </a:lnTo>
                  <a:lnTo>
                    <a:pt x="319" y="94"/>
                  </a:lnTo>
                  <a:lnTo>
                    <a:pt x="311" y="79"/>
                  </a:lnTo>
                  <a:lnTo>
                    <a:pt x="301" y="66"/>
                  </a:lnTo>
                  <a:lnTo>
                    <a:pt x="290" y="53"/>
                  </a:lnTo>
                  <a:lnTo>
                    <a:pt x="278" y="41"/>
                  </a:lnTo>
                  <a:lnTo>
                    <a:pt x="265" y="32"/>
                  </a:lnTo>
                  <a:lnTo>
                    <a:pt x="251" y="23"/>
                  </a:lnTo>
                  <a:lnTo>
                    <a:pt x="237" y="15"/>
                  </a:lnTo>
                  <a:lnTo>
                    <a:pt x="221" y="10"/>
                  </a:lnTo>
                  <a:lnTo>
                    <a:pt x="204" y="4"/>
                  </a:lnTo>
                  <a:lnTo>
                    <a:pt x="187" y="2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6" y="4"/>
                  </a:lnTo>
                  <a:lnTo>
                    <a:pt x="120" y="10"/>
                  </a:lnTo>
                  <a:lnTo>
                    <a:pt x="105" y="15"/>
                  </a:lnTo>
                  <a:lnTo>
                    <a:pt x="89" y="23"/>
                  </a:lnTo>
                  <a:lnTo>
                    <a:pt x="76" y="32"/>
                  </a:lnTo>
                  <a:lnTo>
                    <a:pt x="63" y="41"/>
                  </a:lnTo>
                  <a:lnTo>
                    <a:pt x="50" y="53"/>
                  </a:lnTo>
                  <a:lnTo>
                    <a:pt x="39" y="66"/>
                  </a:lnTo>
                  <a:lnTo>
                    <a:pt x="30" y="79"/>
                  </a:lnTo>
                  <a:lnTo>
                    <a:pt x="21" y="94"/>
                  </a:lnTo>
                  <a:lnTo>
                    <a:pt x="15" y="109"/>
                  </a:lnTo>
                  <a:lnTo>
                    <a:pt x="8" y="126"/>
                  </a:lnTo>
                  <a:lnTo>
                    <a:pt x="4" y="143"/>
                  </a:lnTo>
                  <a:lnTo>
                    <a:pt x="2" y="16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96"/>
                  </a:lnTo>
                  <a:lnTo>
                    <a:pt x="4" y="213"/>
                  </a:lnTo>
                  <a:lnTo>
                    <a:pt x="8" y="230"/>
                  </a:lnTo>
                  <a:lnTo>
                    <a:pt x="13" y="247"/>
                  </a:lnTo>
                  <a:lnTo>
                    <a:pt x="21" y="263"/>
                  </a:lnTo>
                  <a:lnTo>
                    <a:pt x="29" y="277"/>
                  </a:lnTo>
                  <a:lnTo>
                    <a:pt x="39" y="292"/>
                  </a:lnTo>
                  <a:lnTo>
                    <a:pt x="51" y="305"/>
                  </a:lnTo>
                  <a:lnTo>
                    <a:pt x="51" y="305"/>
                  </a:lnTo>
                  <a:lnTo>
                    <a:pt x="60" y="323"/>
                  </a:lnTo>
                  <a:lnTo>
                    <a:pt x="67" y="337"/>
                  </a:lnTo>
                  <a:lnTo>
                    <a:pt x="76" y="362"/>
                  </a:lnTo>
                  <a:lnTo>
                    <a:pt x="80" y="378"/>
                  </a:lnTo>
                  <a:lnTo>
                    <a:pt x="80" y="384"/>
                  </a:lnTo>
                  <a:lnTo>
                    <a:pt x="80" y="384"/>
                  </a:lnTo>
                  <a:lnTo>
                    <a:pt x="79" y="392"/>
                  </a:lnTo>
                  <a:lnTo>
                    <a:pt x="79" y="400"/>
                  </a:lnTo>
                  <a:lnTo>
                    <a:pt x="79" y="413"/>
                  </a:lnTo>
                  <a:lnTo>
                    <a:pt x="83" y="425"/>
                  </a:lnTo>
                  <a:lnTo>
                    <a:pt x="86" y="434"/>
                  </a:lnTo>
                  <a:lnTo>
                    <a:pt x="92" y="442"/>
                  </a:lnTo>
                  <a:lnTo>
                    <a:pt x="97" y="448"/>
                  </a:lnTo>
                  <a:lnTo>
                    <a:pt x="103" y="454"/>
                  </a:lnTo>
                  <a:lnTo>
                    <a:pt x="103" y="454"/>
                  </a:lnTo>
                  <a:lnTo>
                    <a:pt x="107" y="456"/>
                  </a:lnTo>
                  <a:lnTo>
                    <a:pt x="119" y="461"/>
                  </a:lnTo>
                  <a:lnTo>
                    <a:pt x="127" y="464"/>
                  </a:lnTo>
                  <a:lnTo>
                    <a:pt x="137" y="467"/>
                  </a:lnTo>
                  <a:lnTo>
                    <a:pt x="149" y="468"/>
                  </a:lnTo>
                  <a:lnTo>
                    <a:pt x="162" y="468"/>
                  </a:lnTo>
                  <a:lnTo>
                    <a:pt x="162" y="468"/>
                  </a:lnTo>
                  <a:lnTo>
                    <a:pt x="179" y="468"/>
                  </a:lnTo>
                  <a:lnTo>
                    <a:pt x="197" y="465"/>
                  </a:lnTo>
                  <a:lnTo>
                    <a:pt x="216" y="460"/>
                  </a:lnTo>
                  <a:lnTo>
                    <a:pt x="234" y="455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41" y="450"/>
                  </a:lnTo>
                  <a:lnTo>
                    <a:pt x="246" y="445"/>
                  </a:lnTo>
                  <a:lnTo>
                    <a:pt x="251" y="437"/>
                  </a:lnTo>
                  <a:lnTo>
                    <a:pt x="256" y="426"/>
                  </a:lnTo>
                  <a:lnTo>
                    <a:pt x="260" y="414"/>
                  </a:lnTo>
                  <a:lnTo>
                    <a:pt x="261" y="408"/>
                  </a:lnTo>
                  <a:lnTo>
                    <a:pt x="261" y="400"/>
                  </a:lnTo>
                  <a:lnTo>
                    <a:pt x="260" y="392"/>
                  </a:lnTo>
                  <a:lnTo>
                    <a:pt x="259" y="384"/>
                  </a:lnTo>
                  <a:lnTo>
                    <a:pt x="259" y="384"/>
                  </a:lnTo>
                  <a:lnTo>
                    <a:pt x="260" y="378"/>
                  </a:lnTo>
                  <a:lnTo>
                    <a:pt x="263" y="362"/>
                  </a:lnTo>
                  <a:lnTo>
                    <a:pt x="272" y="339"/>
                  </a:lnTo>
                  <a:lnTo>
                    <a:pt x="278" y="324"/>
                  </a:lnTo>
                  <a:lnTo>
                    <a:pt x="286" y="307"/>
                  </a:lnTo>
                  <a:lnTo>
                    <a:pt x="286" y="307"/>
                  </a:lnTo>
                  <a:lnTo>
                    <a:pt x="298" y="294"/>
                  </a:lnTo>
                  <a:lnTo>
                    <a:pt x="310" y="280"/>
                  </a:lnTo>
                  <a:lnTo>
                    <a:pt x="318" y="264"/>
                  </a:lnTo>
                  <a:lnTo>
                    <a:pt x="325" y="249"/>
                  </a:lnTo>
                  <a:lnTo>
                    <a:pt x="332" y="232"/>
                  </a:lnTo>
                  <a:lnTo>
                    <a:pt x="336" y="215"/>
                  </a:lnTo>
                  <a:lnTo>
                    <a:pt x="338" y="196"/>
                  </a:lnTo>
                  <a:lnTo>
                    <a:pt x="340" y="178"/>
                  </a:lnTo>
                  <a:lnTo>
                    <a:pt x="34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Freeform 11011"/>
            <p:cNvSpPr/>
            <p:nvPr/>
          </p:nvSpPr>
          <p:spPr bwMode="auto">
            <a:xfrm>
              <a:off x="2117489" y="2853652"/>
              <a:ext cx="39583" cy="31971"/>
            </a:xfrm>
            <a:custGeom>
              <a:avLst/>
              <a:gdLst>
                <a:gd name="T0" fmla="*/ 51 w 104"/>
                <a:gd name="T1" fmla="*/ 9 h 85"/>
                <a:gd name="T2" fmla="*/ 51 w 104"/>
                <a:gd name="T3" fmla="*/ 9 h 85"/>
                <a:gd name="T4" fmla="*/ 39 w 104"/>
                <a:gd name="T5" fmla="*/ 9 h 85"/>
                <a:gd name="T6" fmla="*/ 27 w 104"/>
                <a:gd name="T7" fmla="*/ 7 h 85"/>
                <a:gd name="T8" fmla="*/ 15 w 104"/>
                <a:gd name="T9" fmla="*/ 5 h 85"/>
                <a:gd name="T10" fmla="*/ 5 w 104"/>
                <a:gd name="T11" fmla="*/ 2 h 85"/>
                <a:gd name="T12" fmla="*/ 0 w 104"/>
                <a:gd name="T13" fmla="*/ 0 h 85"/>
                <a:gd name="T14" fmla="*/ 5 w 104"/>
                <a:gd name="T15" fmla="*/ 60 h 85"/>
                <a:gd name="T16" fmla="*/ 34 w 104"/>
                <a:gd name="T17" fmla="*/ 85 h 85"/>
                <a:gd name="T18" fmla="*/ 68 w 104"/>
                <a:gd name="T19" fmla="*/ 85 h 85"/>
                <a:gd name="T20" fmla="*/ 98 w 104"/>
                <a:gd name="T21" fmla="*/ 58 h 85"/>
                <a:gd name="T22" fmla="*/ 104 w 104"/>
                <a:gd name="T23" fmla="*/ 0 h 85"/>
                <a:gd name="T24" fmla="*/ 98 w 104"/>
                <a:gd name="T25" fmla="*/ 2 h 85"/>
                <a:gd name="T26" fmla="*/ 98 w 104"/>
                <a:gd name="T27" fmla="*/ 2 h 85"/>
                <a:gd name="T28" fmla="*/ 85 w 104"/>
                <a:gd name="T29" fmla="*/ 5 h 85"/>
                <a:gd name="T30" fmla="*/ 69 w 104"/>
                <a:gd name="T31" fmla="*/ 7 h 85"/>
                <a:gd name="T32" fmla="*/ 51 w 104"/>
                <a:gd name="T33" fmla="*/ 9 h 85"/>
                <a:gd name="T34" fmla="*/ 51 w 104"/>
                <a:gd name="T3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85">
                  <a:moveTo>
                    <a:pt x="51" y="9"/>
                  </a:moveTo>
                  <a:lnTo>
                    <a:pt x="51" y="9"/>
                  </a:lnTo>
                  <a:lnTo>
                    <a:pt x="39" y="9"/>
                  </a:lnTo>
                  <a:lnTo>
                    <a:pt x="27" y="7"/>
                  </a:lnTo>
                  <a:lnTo>
                    <a:pt x="15" y="5"/>
                  </a:lnTo>
                  <a:lnTo>
                    <a:pt x="5" y="2"/>
                  </a:lnTo>
                  <a:lnTo>
                    <a:pt x="0" y="0"/>
                  </a:lnTo>
                  <a:lnTo>
                    <a:pt x="5" y="60"/>
                  </a:lnTo>
                  <a:lnTo>
                    <a:pt x="34" y="85"/>
                  </a:lnTo>
                  <a:lnTo>
                    <a:pt x="68" y="85"/>
                  </a:lnTo>
                  <a:lnTo>
                    <a:pt x="98" y="58"/>
                  </a:lnTo>
                  <a:lnTo>
                    <a:pt x="104" y="0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85" y="5"/>
                  </a:lnTo>
                  <a:lnTo>
                    <a:pt x="69" y="7"/>
                  </a:lnTo>
                  <a:lnTo>
                    <a:pt x="51" y="9"/>
                  </a:lnTo>
                  <a:lnTo>
                    <a:pt x="5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Freeform 11012"/>
            <p:cNvSpPr/>
            <p:nvPr/>
          </p:nvSpPr>
          <p:spPr bwMode="auto">
            <a:xfrm>
              <a:off x="2009396" y="2739469"/>
              <a:ext cx="25882" cy="16747"/>
            </a:xfrm>
            <a:custGeom>
              <a:avLst/>
              <a:gdLst>
                <a:gd name="T0" fmla="*/ 67 w 67"/>
                <a:gd name="T1" fmla="*/ 0 h 47"/>
                <a:gd name="T2" fmla="*/ 0 w 67"/>
                <a:gd name="T3" fmla="*/ 0 h 47"/>
                <a:gd name="T4" fmla="*/ 0 w 67"/>
                <a:gd name="T5" fmla="*/ 47 h 47"/>
                <a:gd name="T6" fmla="*/ 67 w 67"/>
                <a:gd name="T7" fmla="*/ 47 h 47"/>
                <a:gd name="T8" fmla="*/ 67 w 67"/>
                <a:gd name="T9" fmla="*/ 47 h 47"/>
                <a:gd name="T10" fmla="*/ 66 w 67"/>
                <a:gd name="T11" fmla="*/ 35 h 47"/>
                <a:gd name="T12" fmla="*/ 64 w 67"/>
                <a:gd name="T13" fmla="*/ 24 h 47"/>
                <a:gd name="T14" fmla="*/ 64 w 67"/>
                <a:gd name="T15" fmla="*/ 24 h 47"/>
                <a:gd name="T16" fmla="*/ 66 w 67"/>
                <a:gd name="T17" fmla="*/ 12 h 47"/>
                <a:gd name="T18" fmla="*/ 67 w 67"/>
                <a:gd name="T19" fmla="*/ 0 h 47"/>
                <a:gd name="T20" fmla="*/ 67 w 6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7">
                  <a:moveTo>
                    <a:pt x="6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67" y="47"/>
                  </a:lnTo>
                  <a:lnTo>
                    <a:pt x="67" y="47"/>
                  </a:lnTo>
                  <a:lnTo>
                    <a:pt x="66" y="35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1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Freeform 11013"/>
            <p:cNvSpPr/>
            <p:nvPr/>
          </p:nvSpPr>
          <p:spPr bwMode="auto">
            <a:xfrm>
              <a:off x="2239284" y="2739469"/>
              <a:ext cx="25882" cy="16747"/>
            </a:xfrm>
            <a:custGeom>
              <a:avLst/>
              <a:gdLst>
                <a:gd name="T0" fmla="*/ 0 w 68"/>
                <a:gd name="T1" fmla="*/ 47 h 47"/>
                <a:gd name="T2" fmla="*/ 68 w 68"/>
                <a:gd name="T3" fmla="*/ 47 h 47"/>
                <a:gd name="T4" fmla="*/ 68 w 68"/>
                <a:gd name="T5" fmla="*/ 0 h 47"/>
                <a:gd name="T6" fmla="*/ 0 w 68"/>
                <a:gd name="T7" fmla="*/ 0 h 47"/>
                <a:gd name="T8" fmla="*/ 0 w 68"/>
                <a:gd name="T9" fmla="*/ 0 h 47"/>
                <a:gd name="T10" fmla="*/ 1 w 68"/>
                <a:gd name="T11" fmla="*/ 12 h 47"/>
                <a:gd name="T12" fmla="*/ 3 w 68"/>
                <a:gd name="T13" fmla="*/ 24 h 47"/>
                <a:gd name="T14" fmla="*/ 3 w 68"/>
                <a:gd name="T15" fmla="*/ 24 h 47"/>
                <a:gd name="T16" fmla="*/ 1 w 68"/>
                <a:gd name="T17" fmla="*/ 35 h 47"/>
                <a:gd name="T18" fmla="*/ 0 w 68"/>
                <a:gd name="T19" fmla="*/ 47 h 47"/>
                <a:gd name="T20" fmla="*/ 0 w 68"/>
                <a:gd name="T2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7">
                  <a:moveTo>
                    <a:pt x="0" y="47"/>
                  </a:moveTo>
                  <a:lnTo>
                    <a:pt x="68" y="4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1" y="35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Freeform 11014"/>
            <p:cNvSpPr/>
            <p:nvPr/>
          </p:nvSpPr>
          <p:spPr bwMode="auto">
            <a:xfrm>
              <a:off x="2134236" y="2616151"/>
              <a:ext cx="18269" cy="28926"/>
            </a:xfrm>
            <a:custGeom>
              <a:avLst/>
              <a:gdLst>
                <a:gd name="T0" fmla="*/ 47 w 47"/>
                <a:gd name="T1" fmla="*/ 77 h 77"/>
                <a:gd name="T2" fmla="*/ 47 w 47"/>
                <a:gd name="T3" fmla="*/ 0 h 77"/>
                <a:gd name="T4" fmla="*/ 0 w 47"/>
                <a:gd name="T5" fmla="*/ 0 h 77"/>
                <a:gd name="T6" fmla="*/ 0 w 47"/>
                <a:gd name="T7" fmla="*/ 73 h 77"/>
                <a:gd name="T8" fmla="*/ 0 w 47"/>
                <a:gd name="T9" fmla="*/ 73 h 77"/>
                <a:gd name="T10" fmla="*/ 8 w 47"/>
                <a:gd name="T11" fmla="*/ 73 h 77"/>
                <a:gd name="T12" fmla="*/ 8 w 47"/>
                <a:gd name="T13" fmla="*/ 73 h 77"/>
                <a:gd name="T14" fmla="*/ 28 w 47"/>
                <a:gd name="T15" fmla="*/ 74 h 77"/>
                <a:gd name="T16" fmla="*/ 47 w 47"/>
                <a:gd name="T17" fmla="*/ 77 h 77"/>
                <a:gd name="T18" fmla="*/ 47 w 47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7">
                  <a:moveTo>
                    <a:pt x="47" y="7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28" y="74"/>
                  </a:lnTo>
                  <a:lnTo>
                    <a:pt x="47" y="77"/>
                  </a:ln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Freeform 11015"/>
            <p:cNvSpPr/>
            <p:nvPr/>
          </p:nvSpPr>
          <p:spPr bwMode="auto">
            <a:xfrm>
              <a:off x="2036800" y="2651168"/>
              <a:ext cx="33494" cy="31971"/>
            </a:xfrm>
            <a:custGeom>
              <a:avLst/>
              <a:gdLst>
                <a:gd name="T0" fmla="*/ 84 w 84"/>
                <a:gd name="T1" fmla="*/ 51 h 85"/>
                <a:gd name="T2" fmla="*/ 33 w 84"/>
                <a:gd name="T3" fmla="*/ 0 h 85"/>
                <a:gd name="T4" fmla="*/ 0 w 84"/>
                <a:gd name="T5" fmla="*/ 33 h 85"/>
                <a:gd name="T6" fmla="*/ 52 w 84"/>
                <a:gd name="T7" fmla="*/ 85 h 85"/>
                <a:gd name="T8" fmla="*/ 52 w 84"/>
                <a:gd name="T9" fmla="*/ 85 h 85"/>
                <a:gd name="T10" fmla="*/ 67 w 84"/>
                <a:gd name="T11" fmla="*/ 67 h 85"/>
                <a:gd name="T12" fmla="*/ 84 w 84"/>
                <a:gd name="T13" fmla="*/ 51 h 85"/>
                <a:gd name="T14" fmla="*/ 84 w 84"/>
                <a:gd name="T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5">
                  <a:moveTo>
                    <a:pt x="84" y="51"/>
                  </a:moveTo>
                  <a:lnTo>
                    <a:pt x="33" y="0"/>
                  </a:lnTo>
                  <a:lnTo>
                    <a:pt x="0" y="33"/>
                  </a:lnTo>
                  <a:lnTo>
                    <a:pt x="52" y="85"/>
                  </a:lnTo>
                  <a:lnTo>
                    <a:pt x="52" y="85"/>
                  </a:lnTo>
                  <a:lnTo>
                    <a:pt x="67" y="67"/>
                  </a:lnTo>
                  <a:lnTo>
                    <a:pt x="84" y="51"/>
                  </a:lnTo>
                  <a:lnTo>
                    <a:pt x="84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Freeform 11016"/>
            <p:cNvSpPr/>
            <p:nvPr/>
          </p:nvSpPr>
          <p:spPr bwMode="auto">
            <a:xfrm>
              <a:off x="2202746" y="2651168"/>
              <a:ext cx="31971" cy="30449"/>
            </a:xfrm>
            <a:custGeom>
              <a:avLst/>
              <a:gdLst>
                <a:gd name="T0" fmla="*/ 32 w 81"/>
                <a:gd name="T1" fmla="*/ 81 h 81"/>
                <a:gd name="T2" fmla="*/ 81 w 81"/>
                <a:gd name="T3" fmla="*/ 33 h 81"/>
                <a:gd name="T4" fmla="*/ 47 w 81"/>
                <a:gd name="T5" fmla="*/ 0 h 81"/>
                <a:gd name="T6" fmla="*/ 0 w 81"/>
                <a:gd name="T7" fmla="*/ 47 h 81"/>
                <a:gd name="T8" fmla="*/ 0 w 81"/>
                <a:gd name="T9" fmla="*/ 47 h 81"/>
                <a:gd name="T10" fmla="*/ 17 w 81"/>
                <a:gd name="T11" fmla="*/ 63 h 81"/>
                <a:gd name="T12" fmla="*/ 32 w 81"/>
                <a:gd name="T13" fmla="*/ 81 h 81"/>
                <a:gd name="T14" fmla="*/ 32 w 8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1">
                  <a:moveTo>
                    <a:pt x="32" y="81"/>
                  </a:moveTo>
                  <a:lnTo>
                    <a:pt x="81" y="33"/>
                  </a:lnTo>
                  <a:lnTo>
                    <a:pt x="47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7" y="63"/>
                  </a:lnTo>
                  <a:lnTo>
                    <a:pt x="32" y="81"/>
                  </a:lnTo>
                  <a:lnTo>
                    <a:pt x="32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86"/>
          <p:cNvGrpSpPr/>
          <p:nvPr/>
        </p:nvGrpSpPr>
        <p:grpSpPr>
          <a:xfrm>
            <a:off x="4256811" y="2314492"/>
            <a:ext cx="458697" cy="501067"/>
            <a:chOff x="1886078" y="2616151"/>
            <a:chExt cx="379088" cy="414105"/>
          </a:xfrm>
          <a:solidFill>
            <a:srgbClr val="767171"/>
          </a:solidFill>
        </p:grpSpPr>
        <p:sp>
          <p:nvSpPr>
            <p:cNvPr id="54" name="Freeform 11008"/>
            <p:cNvSpPr>
              <a:spLocks noEditPoints="1"/>
            </p:cNvSpPr>
            <p:nvPr/>
          </p:nvSpPr>
          <p:spPr bwMode="auto">
            <a:xfrm>
              <a:off x="1886078" y="2807979"/>
              <a:ext cx="187260" cy="190305"/>
            </a:xfrm>
            <a:custGeom>
              <a:avLst/>
              <a:gdLst>
                <a:gd name="T0" fmla="*/ 477 w 494"/>
                <a:gd name="T1" fmla="*/ 148 h 498"/>
                <a:gd name="T2" fmla="*/ 429 w 494"/>
                <a:gd name="T3" fmla="*/ 142 h 498"/>
                <a:gd name="T4" fmla="*/ 408 w 494"/>
                <a:gd name="T5" fmla="*/ 114 h 498"/>
                <a:gd name="T6" fmla="*/ 413 w 494"/>
                <a:gd name="T7" fmla="*/ 75 h 498"/>
                <a:gd name="T8" fmla="*/ 387 w 494"/>
                <a:gd name="T9" fmla="*/ 41 h 498"/>
                <a:gd name="T10" fmla="*/ 354 w 494"/>
                <a:gd name="T11" fmla="*/ 52 h 498"/>
                <a:gd name="T12" fmla="*/ 314 w 494"/>
                <a:gd name="T13" fmla="*/ 54 h 498"/>
                <a:gd name="T14" fmla="*/ 282 w 494"/>
                <a:gd name="T15" fmla="*/ 27 h 498"/>
                <a:gd name="T16" fmla="*/ 216 w 494"/>
                <a:gd name="T17" fmla="*/ 0 h 498"/>
                <a:gd name="T18" fmla="*/ 207 w 494"/>
                <a:gd name="T19" fmla="*/ 35 h 498"/>
                <a:gd name="T20" fmla="*/ 173 w 494"/>
                <a:gd name="T21" fmla="*/ 56 h 498"/>
                <a:gd name="T22" fmla="*/ 131 w 494"/>
                <a:gd name="T23" fmla="*/ 47 h 498"/>
                <a:gd name="T24" fmla="*/ 93 w 494"/>
                <a:gd name="T25" fmla="*/ 50 h 498"/>
                <a:gd name="T26" fmla="*/ 77 w 494"/>
                <a:gd name="T27" fmla="*/ 72 h 498"/>
                <a:gd name="T28" fmla="*/ 89 w 494"/>
                <a:gd name="T29" fmla="*/ 107 h 498"/>
                <a:gd name="T30" fmla="*/ 72 w 494"/>
                <a:gd name="T31" fmla="*/ 140 h 498"/>
                <a:gd name="T32" fmla="*/ 29 w 494"/>
                <a:gd name="T33" fmla="*/ 149 h 498"/>
                <a:gd name="T34" fmla="*/ 0 w 494"/>
                <a:gd name="T35" fmla="*/ 201 h 498"/>
                <a:gd name="T36" fmla="*/ 33 w 494"/>
                <a:gd name="T37" fmla="*/ 225 h 498"/>
                <a:gd name="T38" fmla="*/ 37 w 494"/>
                <a:gd name="T39" fmla="*/ 264 h 498"/>
                <a:gd name="T40" fmla="*/ 9 w 494"/>
                <a:gd name="T41" fmla="*/ 294 h 498"/>
                <a:gd name="T42" fmla="*/ 19 w 494"/>
                <a:gd name="T43" fmla="*/ 350 h 498"/>
                <a:gd name="T44" fmla="*/ 66 w 494"/>
                <a:gd name="T45" fmla="*/ 354 h 498"/>
                <a:gd name="T46" fmla="*/ 88 w 494"/>
                <a:gd name="T47" fmla="*/ 384 h 498"/>
                <a:gd name="T48" fmla="*/ 81 w 494"/>
                <a:gd name="T49" fmla="*/ 423 h 498"/>
                <a:gd name="T50" fmla="*/ 107 w 494"/>
                <a:gd name="T51" fmla="*/ 457 h 498"/>
                <a:gd name="T52" fmla="*/ 141 w 494"/>
                <a:gd name="T53" fmla="*/ 445 h 498"/>
                <a:gd name="T54" fmla="*/ 182 w 494"/>
                <a:gd name="T55" fmla="*/ 443 h 498"/>
                <a:gd name="T56" fmla="*/ 212 w 494"/>
                <a:gd name="T57" fmla="*/ 470 h 498"/>
                <a:gd name="T58" fmla="*/ 278 w 494"/>
                <a:gd name="T59" fmla="*/ 498 h 498"/>
                <a:gd name="T60" fmla="*/ 288 w 494"/>
                <a:gd name="T61" fmla="*/ 461 h 498"/>
                <a:gd name="T62" fmla="*/ 323 w 494"/>
                <a:gd name="T63" fmla="*/ 442 h 498"/>
                <a:gd name="T64" fmla="*/ 365 w 494"/>
                <a:gd name="T65" fmla="*/ 451 h 498"/>
                <a:gd name="T66" fmla="*/ 402 w 494"/>
                <a:gd name="T67" fmla="*/ 448 h 498"/>
                <a:gd name="T68" fmla="*/ 418 w 494"/>
                <a:gd name="T69" fmla="*/ 426 h 498"/>
                <a:gd name="T70" fmla="*/ 406 w 494"/>
                <a:gd name="T71" fmla="*/ 389 h 498"/>
                <a:gd name="T72" fmla="*/ 423 w 494"/>
                <a:gd name="T73" fmla="*/ 358 h 498"/>
                <a:gd name="T74" fmla="*/ 465 w 494"/>
                <a:gd name="T75" fmla="*/ 347 h 498"/>
                <a:gd name="T76" fmla="*/ 494 w 494"/>
                <a:gd name="T77" fmla="*/ 295 h 498"/>
                <a:gd name="T78" fmla="*/ 460 w 494"/>
                <a:gd name="T79" fmla="*/ 270 h 498"/>
                <a:gd name="T80" fmla="*/ 457 w 494"/>
                <a:gd name="T81" fmla="*/ 234 h 498"/>
                <a:gd name="T82" fmla="*/ 485 w 494"/>
                <a:gd name="T83" fmla="*/ 205 h 498"/>
                <a:gd name="T84" fmla="*/ 238 w 494"/>
                <a:gd name="T85" fmla="*/ 342 h 498"/>
                <a:gd name="T86" fmla="*/ 195 w 494"/>
                <a:gd name="T87" fmla="*/ 327 h 498"/>
                <a:gd name="T88" fmla="*/ 165 w 494"/>
                <a:gd name="T89" fmla="*/ 293 h 498"/>
                <a:gd name="T90" fmla="*/ 154 w 494"/>
                <a:gd name="T91" fmla="*/ 248 h 498"/>
                <a:gd name="T92" fmla="*/ 161 w 494"/>
                <a:gd name="T93" fmla="*/ 212 h 498"/>
                <a:gd name="T94" fmla="*/ 188 w 494"/>
                <a:gd name="T95" fmla="*/ 176 h 498"/>
                <a:gd name="T96" fmla="*/ 229 w 494"/>
                <a:gd name="T97" fmla="*/ 157 h 498"/>
                <a:gd name="T98" fmla="*/ 267 w 494"/>
                <a:gd name="T99" fmla="*/ 157 h 498"/>
                <a:gd name="T100" fmla="*/ 307 w 494"/>
                <a:gd name="T101" fmla="*/ 176 h 498"/>
                <a:gd name="T102" fmla="*/ 333 w 494"/>
                <a:gd name="T103" fmla="*/ 212 h 498"/>
                <a:gd name="T104" fmla="*/ 341 w 494"/>
                <a:gd name="T105" fmla="*/ 248 h 498"/>
                <a:gd name="T106" fmla="*/ 329 w 494"/>
                <a:gd name="T107" fmla="*/ 293 h 498"/>
                <a:gd name="T108" fmla="*/ 299 w 494"/>
                <a:gd name="T109" fmla="*/ 327 h 498"/>
                <a:gd name="T110" fmla="*/ 258 w 494"/>
                <a:gd name="T111" fmla="*/ 34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4" h="498">
                  <a:moveTo>
                    <a:pt x="494" y="201"/>
                  </a:moveTo>
                  <a:lnTo>
                    <a:pt x="494" y="201"/>
                  </a:lnTo>
                  <a:lnTo>
                    <a:pt x="486" y="174"/>
                  </a:lnTo>
                  <a:lnTo>
                    <a:pt x="477" y="148"/>
                  </a:lnTo>
                  <a:lnTo>
                    <a:pt x="477" y="148"/>
                  </a:lnTo>
                  <a:lnTo>
                    <a:pt x="465" y="149"/>
                  </a:lnTo>
                  <a:lnTo>
                    <a:pt x="455" y="150"/>
                  </a:lnTo>
                  <a:lnTo>
                    <a:pt x="444" y="149"/>
                  </a:lnTo>
                  <a:lnTo>
                    <a:pt x="436" y="146"/>
                  </a:lnTo>
                  <a:lnTo>
                    <a:pt x="429" y="142"/>
                  </a:lnTo>
                  <a:lnTo>
                    <a:pt x="422" y="139"/>
                  </a:lnTo>
                  <a:lnTo>
                    <a:pt x="417" y="133"/>
                  </a:lnTo>
                  <a:lnTo>
                    <a:pt x="413" y="127"/>
                  </a:lnTo>
                  <a:lnTo>
                    <a:pt x="409" y="120"/>
                  </a:lnTo>
                  <a:lnTo>
                    <a:pt x="408" y="114"/>
                  </a:lnTo>
                  <a:lnTo>
                    <a:pt x="406" y="106"/>
                  </a:lnTo>
                  <a:lnTo>
                    <a:pt x="406" y="98"/>
                  </a:lnTo>
                  <a:lnTo>
                    <a:pt x="408" y="90"/>
                  </a:lnTo>
                  <a:lnTo>
                    <a:pt x="410" y="82"/>
                  </a:lnTo>
                  <a:lnTo>
                    <a:pt x="413" y="75"/>
                  </a:lnTo>
                  <a:lnTo>
                    <a:pt x="418" y="67"/>
                  </a:lnTo>
                  <a:lnTo>
                    <a:pt x="418" y="67"/>
                  </a:lnTo>
                  <a:lnTo>
                    <a:pt x="409" y="56"/>
                  </a:lnTo>
                  <a:lnTo>
                    <a:pt x="400" y="47"/>
                  </a:lnTo>
                  <a:lnTo>
                    <a:pt x="387" y="41"/>
                  </a:lnTo>
                  <a:lnTo>
                    <a:pt x="372" y="35"/>
                  </a:lnTo>
                  <a:lnTo>
                    <a:pt x="372" y="35"/>
                  </a:lnTo>
                  <a:lnTo>
                    <a:pt x="367" y="42"/>
                  </a:lnTo>
                  <a:lnTo>
                    <a:pt x="361" y="48"/>
                  </a:lnTo>
                  <a:lnTo>
                    <a:pt x="354" y="52"/>
                  </a:lnTo>
                  <a:lnTo>
                    <a:pt x="346" y="55"/>
                  </a:lnTo>
                  <a:lnTo>
                    <a:pt x="338" y="56"/>
                  </a:lnTo>
                  <a:lnTo>
                    <a:pt x="329" y="58"/>
                  </a:lnTo>
                  <a:lnTo>
                    <a:pt x="321" y="56"/>
                  </a:lnTo>
                  <a:lnTo>
                    <a:pt x="314" y="54"/>
                  </a:lnTo>
                  <a:lnTo>
                    <a:pt x="306" y="51"/>
                  </a:lnTo>
                  <a:lnTo>
                    <a:pt x="298" y="47"/>
                  </a:lnTo>
                  <a:lnTo>
                    <a:pt x="293" y="41"/>
                  </a:lnTo>
                  <a:lnTo>
                    <a:pt x="288" y="35"/>
                  </a:lnTo>
                  <a:lnTo>
                    <a:pt x="282" y="27"/>
                  </a:lnTo>
                  <a:lnTo>
                    <a:pt x="280" y="18"/>
                  </a:lnTo>
                  <a:lnTo>
                    <a:pt x="278" y="9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1"/>
                  </a:lnTo>
                  <a:lnTo>
                    <a:pt x="214" y="20"/>
                  </a:lnTo>
                  <a:lnTo>
                    <a:pt x="212" y="29"/>
                  </a:lnTo>
                  <a:lnTo>
                    <a:pt x="207" y="35"/>
                  </a:lnTo>
                  <a:lnTo>
                    <a:pt x="201" y="42"/>
                  </a:lnTo>
                  <a:lnTo>
                    <a:pt x="195" y="47"/>
                  </a:lnTo>
                  <a:lnTo>
                    <a:pt x="188" y="51"/>
                  </a:lnTo>
                  <a:lnTo>
                    <a:pt x="180" y="54"/>
                  </a:lnTo>
                  <a:lnTo>
                    <a:pt x="173" y="56"/>
                  </a:lnTo>
                  <a:lnTo>
                    <a:pt x="163" y="56"/>
                  </a:lnTo>
                  <a:lnTo>
                    <a:pt x="154" y="56"/>
                  </a:lnTo>
                  <a:lnTo>
                    <a:pt x="147" y="54"/>
                  </a:lnTo>
                  <a:lnTo>
                    <a:pt x="139" y="51"/>
                  </a:lnTo>
                  <a:lnTo>
                    <a:pt x="131" y="47"/>
                  </a:lnTo>
                  <a:lnTo>
                    <a:pt x="123" y="42"/>
                  </a:lnTo>
                  <a:lnTo>
                    <a:pt x="118" y="35"/>
                  </a:lnTo>
                  <a:lnTo>
                    <a:pt x="118" y="35"/>
                  </a:lnTo>
                  <a:lnTo>
                    <a:pt x="105" y="42"/>
                  </a:lnTo>
                  <a:lnTo>
                    <a:pt x="93" y="50"/>
                  </a:lnTo>
                  <a:lnTo>
                    <a:pt x="88" y="54"/>
                  </a:lnTo>
                  <a:lnTo>
                    <a:pt x="83" y="58"/>
                  </a:lnTo>
                  <a:lnTo>
                    <a:pt x="79" y="64"/>
                  </a:lnTo>
                  <a:lnTo>
                    <a:pt x="77" y="72"/>
                  </a:lnTo>
                  <a:lnTo>
                    <a:pt x="77" y="72"/>
                  </a:lnTo>
                  <a:lnTo>
                    <a:pt x="81" y="78"/>
                  </a:lnTo>
                  <a:lnTo>
                    <a:pt x="85" y="85"/>
                  </a:lnTo>
                  <a:lnTo>
                    <a:pt x="88" y="93"/>
                  </a:lnTo>
                  <a:lnTo>
                    <a:pt x="89" y="101"/>
                  </a:lnTo>
                  <a:lnTo>
                    <a:pt x="89" y="107"/>
                  </a:lnTo>
                  <a:lnTo>
                    <a:pt x="88" y="115"/>
                  </a:lnTo>
                  <a:lnTo>
                    <a:pt x="85" y="122"/>
                  </a:lnTo>
                  <a:lnTo>
                    <a:pt x="81" y="128"/>
                  </a:lnTo>
                  <a:lnTo>
                    <a:pt x="77" y="135"/>
                  </a:lnTo>
                  <a:lnTo>
                    <a:pt x="72" y="140"/>
                  </a:lnTo>
                  <a:lnTo>
                    <a:pt x="66" y="144"/>
                  </a:lnTo>
                  <a:lnTo>
                    <a:pt x="58" y="146"/>
                  </a:lnTo>
                  <a:lnTo>
                    <a:pt x="49" y="149"/>
                  </a:lnTo>
                  <a:lnTo>
                    <a:pt x="39" y="150"/>
                  </a:lnTo>
                  <a:lnTo>
                    <a:pt x="29" y="149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9" y="17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9" y="204"/>
                  </a:lnTo>
                  <a:lnTo>
                    <a:pt x="17" y="208"/>
                  </a:lnTo>
                  <a:lnTo>
                    <a:pt x="24" y="213"/>
                  </a:lnTo>
                  <a:lnTo>
                    <a:pt x="29" y="218"/>
                  </a:lnTo>
                  <a:lnTo>
                    <a:pt x="33" y="225"/>
                  </a:lnTo>
                  <a:lnTo>
                    <a:pt x="37" y="233"/>
                  </a:lnTo>
                  <a:lnTo>
                    <a:pt x="38" y="240"/>
                  </a:lnTo>
                  <a:lnTo>
                    <a:pt x="39" y="248"/>
                  </a:lnTo>
                  <a:lnTo>
                    <a:pt x="38" y="256"/>
                  </a:lnTo>
                  <a:lnTo>
                    <a:pt x="37" y="264"/>
                  </a:lnTo>
                  <a:lnTo>
                    <a:pt x="33" y="272"/>
                  </a:lnTo>
                  <a:lnTo>
                    <a:pt x="29" y="278"/>
                  </a:lnTo>
                  <a:lnTo>
                    <a:pt x="24" y="285"/>
                  </a:lnTo>
                  <a:lnTo>
                    <a:pt x="17" y="290"/>
                  </a:lnTo>
                  <a:lnTo>
                    <a:pt x="9" y="294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9" y="324"/>
                  </a:lnTo>
                  <a:lnTo>
                    <a:pt x="19" y="350"/>
                  </a:lnTo>
                  <a:lnTo>
                    <a:pt x="19" y="350"/>
                  </a:lnTo>
                  <a:lnTo>
                    <a:pt x="30" y="347"/>
                  </a:lnTo>
                  <a:lnTo>
                    <a:pt x="41" y="347"/>
                  </a:lnTo>
                  <a:lnTo>
                    <a:pt x="50" y="349"/>
                  </a:lnTo>
                  <a:lnTo>
                    <a:pt x="59" y="351"/>
                  </a:lnTo>
                  <a:lnTo>
                    <a:pt x="66" y="354"/>
                  </a:lnTo>
                  <a:lnTo>
                    <a:pt x="72" y="359"/>
                  </a:lnTo>
                  <a:lnTo>
                    <a:pt x="77" y="364"/>
                  </a:lnTo>
                  <a:lnTo>
                    <a:pt x="83" y="370"/>
                  </a:lnTo>
                  <a:lnTo>
                    <a:pt x="85" y="376"/>
                  </a:lnTo>
                  <a:lnTo>
                    <a:pt x="88" y="384"/>
                  </a:lnTo>
                  <a:lnTo>
                    <a:pt x="88" y="392"/>
                  </a:lnTo>
                  <a:lnTo>
                    <a:pt x="88" y="400"/>
                  </a:lnTo>
                  <a:lnTo>
                    <a:pt x="86" y="408"/>
                  </a:lnTo>
                  <a:lnTo>
                    <a:pt x="85" y="415"/>
                  </a:lnTo>
                  <a:lnTo>
                    <a:pt x="81" y="423"/>
                  </a:lnTo>
                  <a:lnTo>
                    <a:pt x="77" y="431"/>
                  </a:lnTo>
                  <a:lnTo>
                    <a:pt x="77" y="431"/>
                  </a:lnTo>
                  <a:lnTo>
                    <a:pt x="85" y="442"/>
                  </a:lnTo>
                  <a:lnTo>
                    <a:pt x="96" y="449"/>
                  </a:lnTo>
                  <a:lnTo>
                    <a:pt x="107" y="457"/>
                  </a:lnTo>
                  <a:lnTo>
                    <a:pt x="122" y="461"/>
                  </a:lnTo>
                  <a:lnTo>
                    <a:pt x="122" y="461"/>
                  </a:lnTo>
                  <a:lnTo>
                    <a:pt x="127" y="455"/>
                  </a:lnTo>
                  <a:lnTo>
                    <a:pt x="133" y="449"/>
                  </a:lnTo>
                  <a:lnTo>
                    <a:pt x="141" y="445"/>
                  </a:lnTo>
                  <a:lnTo>
                    <a:pt x="149" y="442"/>
                  </a:lnTo>
                  <a:lnTo>
                    <a:pt x="157" y="440"/>
                  </a:lnTo>
                  <a:lnTo>
                    <a:pt x="165" y="440"/>
                  </a:lnTo>
                  <a:lnTo>
                    <a:pt x="174" y="442"/>
                  </a:lnTo>
                  <a:lnTo>
                    <a:pt x="182" y="443"/>
                  </a:lnTo>
                  <a:lnTo>
                    <a:pt x="190" y="447"/>
                  </a:lnTo>
                  <a:lnTo>
                    <a:pt x="196" y="451"/>
                  </a:lnTo>
                  <a:lnTo>
                    <a:pt x="203" y="456"/>
                  </a:lnTo>
                  <a:lnTo>
                    <a:pt x="208" y="462"/>
                  </a:lnTo>
                  <a:lnTo>
                    <a:pt x="212" y="470"/>
                  </a:lnTo>
                  <a:lnTo>
                    <a:pt x="214" y="478"/>
                  </a:lnTo>
                  <a:lnTo>
                    <a:pt x="216" y="487"/>
                  </a:lnTo>
                  <a:lnTo>
                    <a:pt x="216" y="498"/>
                  </a:lnTo>
                  <a:lnTo>
                    <a:pt x="216" y="498"/>
                  </a:lnTo>
                  <a:lnTo>
                    <a:pt x="278" y="498"/>
                  </a:lnTo>
                  <a:lnTo>
                    <a:pt x="278" y="498"/>
                  </a:lnTo>
                  <a:lnTo>
                    <a:pt x="278" y="487"/>
                  </a:lnTo>
                  <a:lnTo>
                    <a:pt x="280" y="477"/>
                  </a:lnTo>
                  <a:lnTo>
                    <a:pt x="284" y="469"/>
                  </a:lnTo>
                  <a:lnTo>
                    <a:pt x="288" y="461"/>
                  </a:lnTo>
                  <a:lnTo>
                    <a:pt x="293" y="455"/>
                  </a:lnTo>
                  <a:lnTo>
                    <a:pt x="299" y="449"/>
                  </a:lnTo>
                  <a:lnTo>
                    <a:pt x="307" y="445"/>
                  </a:lnTo>
                  <a:lnTo>
                    <a:pt x="315" y="443"/>
                  </a:lnTo>
                  <a:lnTo>
                    <a:pt x="323" y="442"/>
                  </a:lnTo>
                  <a:lnTo>
                    <a:pt x="331" y="440"/>
                  </a:lnTo>
                  <a:lnTo>
                    <a:pt x="340" y="442"/>
                  </a:lnTo>
                  <a:lnTo>
                    <a:pt x="349" y="443"/>
                  </a:lnTo>
                  <a:lnTo>
                    <a:pt x="357" y="445"/>
                  </a:lnTo>
                  <a:lnTo>
                    <a:pt x="365" y="451"/>
                  </a:lnTo>
                  <a:lnTo>
                    <a:pt x="371" y="456"/>
                  </a:lnTo>
                  <a:lnTo>
                    <a:pt x="378" y="461"/>
                  </a:lnTo>
                  <a:lnTo>
                    <a:pt x="378" y="461"/>
                  </a:lnTo>
                  <a:lnTo>
                    <a:pt x="389" y="455"/>
                  </a:lnTo>
                  <a:lnTo>
                    <a:pt x="402" y="448"/>
                  </a:lnTo>
                  <a:lnTo>
                    <a:pt x="408" y="444"/>
                  </a:lnTo>
                  <a:lnTo>
                    <a:pt x="412" y="439"/>
                  </a:lnTo>
                  <a:lnTo>
                    <a:pt x="416" y="434"/>
                  </a:lnTo>
                  <a:lnTo>
                    <a:pt x="418" y="426"/>
                  </a:lnTo>
                  <a:lnTo>
                    <a:pt x="418" y="426"/>
                  </a:lnTo>
                  <a:lnTo>
                    <a:pt x="413" y="419"/>
                  </a:lnTo>
                  <a:lnTo>
                    <a:pt x="409" y="411"/>
                  </a:lnTo>
                  <a:lnTo>
                    <a:pt x="408" y="405"/>
                  </a:lnTo>
                  <a:lnTo>
                    <a:pt x="406" y="397"/>
                  </a:lnTo>
                  <a:lnTo>
                    <a:pt x="406" y="389"/>
                  </a:lnTo>
                  <a:lnTo>
                    <a:pt x="408" y="383"/>
                  </a:lnTo>
                  <a:lnTo>
                    <a:pt x="410" y="375"/>
                  </a:lnTo>
                  <a:lnTo>
                    <a:pt x="413" y="368"/>
                  </a:lnTo>
                  <a:lnTo>
                    <a:pt x="418" y="363"/>
                  </a:lnTo>
                  <a:lnTo>
                    <a:pt x="423" y="358"/>
                  </a:lnTo>
                  <a:lnTo>
                    <a:pt x="430" y="354"/>
                  </a:lnTo>
                  <a:lnTo>
                    <a:pt x="438" y="350"/>
                  </a:lnTo>
                  <a:lnTo>
                    <a:pt x="446" y="349"/>
                  </a:lnTo>
                  <a:lnTo>
                    <a:pt x="455" y="347"/>
                  </a:lnTo>
                  <a:lnTo>
                    <a:pt x="465" y="347"/>
                  </a:lnTo>
                  <a:lnTo>
                    <a:pt x="477" y="350"/>
                  </a:lnTo>
                  <a:lnTo>
                    <a:pt x="477" y="350"/>
                  </a:lnTo>
                  <a:lnTo>
                    <a:pt x="486" y="324"/>
                  </a:lnTo>
                  <a:lnTo>
                    <a:pt x="494" y="295"/>
                  </a:lnTo>
                  <a:lnTo>
                    <a:pt x="494" y="295"/>
                  </a:lnTo>
                  <a:lnTo>
                    <a:pt x="485" y="293"/>
                  </a:lnTo>
                  <a:lnTo>
                    <a:pt x="477" y="289"/>
                  </a:lnTo>
                  <a:lnTo>
                    <a:pt x="470" y="283"/>
                  </a:lnTo>
                  <a:lnTo>
                    <a:pt x="464" y="277"/>
                  </a:lnTo>
                  <a:lnTo>
                    <a:pt x="460" y="270"/>
                  </a:lnTo>
                  <a:lnTo>
                    <a:pt x="457" y="264"/>
                  </a:lnTo>
                  <a:lnTo>
                    <a:pt x="455" y="256"/>
                  </a:lnTo>
                  <a:lnTo>
                    <a:pt x="455" y="248"/>
                  </a:lnTo>
                  <a:lnTo>
                    <a:pt x="455" y="240"/>
                  </a:lnTo>
                  <a:lnTo>
                    <a:pt x="457" y="234"/>
                  </a:lnTo>
                  <a:lnTo>
                    <a:pt x="460" y="226"/>
                  </a:lnTo>
                  <a:lnTo>
                    <a:pt x="464" y="219"/>
                  </a:lnTo>
                  <a:lnTo>
                    <a:pt x="470" y="214"/>
                  </a:lnTo>
                  <a:lnTo>
                    <a:pt x="477" y="209"/>
                  </a:lnTo>
                  <a:lnTo>
                    <a:pt x="485" y="205"/>
                  </a:lnTo>
                  <a:lnTo>
                    <a:pt x="494" y="201"/>
                  </a:lnTo>
                  <a:lnTo>
                    <a:pt x="494" y="201"/>
                  </a:lnTo>
                  <a:close/>
                  <a:moveTo>
                    <a:pt x="247" y="342"/>
                  </a:moveTo>
                  <a:lnTo>
                    <a:pt x="247" y="342"/>
                  </a:lnTo>
                  <a:lnTo>
                    <a:pt x="238" y="342"/>
                  </a:lnTo>
                  <a:lnTo>
                    <a:pt x="229" y="340"/>
                  </a:lnTo>
                  <a:lnTo>
                    <a:pt x="220" y="338"/>
                  </a:lnTo>
                  <a:lnTo>
                    <a:pt x="210" y="334"/>
                  </a:lnTo>
                  <a:lnTo>
                    <a:pt x="203" y="330"/>
                  </a:lnTo>
                  <a:lnTo>
                    <a:pt x="195" y="327"/>
                  </a:lnTo>
                  <a:lnTo>
                    <a:pt x="188" y="321"/>
                  </a:lnTo>
                  <a:lnTo>
                    <a:pt x="182" y="315"/>
                  </a:lnTo>
                  <a:lnTo>
                    <a:pt x="175" y="308"/>
                  </a:lnTo>
                  <a:lnTo>
                    <a:pt x="170" y="300"/>
                  </a:lnTo>
                  <a:lnTo>
                    <a:pt x="165" y="293"/>
                  </a:lnTo>
                  <a:lnTo>
                    <a:pt x="161" y="285"/>
                  </a:lnTo>
                  <a:lnTo>
                    <a:pt x="158" y="277"/>
                  </a:lnTo>
                  <a:lnTo>
                    <a:pt x="156" y="268"/>
                  </a:lnTo>
                  <a:lnTo>
                    <a:pt x="154" y="259"/>
                  </a:lnTo>
                  <a:lnTo>
                    <a:pt x="154" y="248"/>
                  </a:lnTo>
                  <a:lnTo>
                    <a:pt x="154" y="248"/>
                  </a:lnTo>
                  <a:lnTo>
                    <a:pt x="154" y="239"/>
                  </a:lnTo>
                  <a:lnTo>
                    <a:pt x="156" y="230"/>
                  </a:lnTo>
                  <a:lnTo>
                    <a:pt x="158" y="221"/>
                  </a:lnTo>
                  <a:lnTo>
                    <a:pt x="161" y="212"/>
                  </a:lnTo>
                  <a:lnTo>
                    <a:pt x="165" y="204"/>
                  </a:lnTo>
                  <a:lnTo>
                    <a:pt x="170" y="196"/>
                  </a:lnTo>
                  <a:lnTo>
                    <a:pt x="175" y="189"/>
                  </a:lnTo>
                  <a:lnTo>
                    <a:pt x="182" y="183"/>
                  </a:lnTo>
                  <a:lnTo>
                    <a:pt x="188" y="176"/>
                  </a:lnTo>
                  <a:lnTo>
                    <a:pt x="195" y="171"/>
                  </a:lnTo>
                  <a:lnTo>
                    <a:pt x="203" y="166"/>
                  </a:lnTo>
                  <a:lnTo>
                    <a:pt x="210" y="162"/>
                  </a:lnTo>
                  <a:lnTo>
                    <a:pt x="220" y="159"/>
                  </a:lnTo>
                  <a:lnTo>
                    <a:pt x="229" y="157"/>
                  </a:lnTo>
                  <a:lnTo>
                    <a:pt x="238" y="155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58" y="155"/>
                  </a:lnTo>
                  <a:lnTo>
                    <a:pt x="267" y="157"/>
                  </a:lnTo>
                  <a:lnTo>
                    <a:pt x="276" y="159"/>
                  </a:lnTo>
                  <a:lnTo>
                    <a:pt x="284" y="162"/>
                  </a:lnTo>
                  <a:lnTo>
                    <a:pt x="291" y="166"/>
                  </a:lnTo>
                  <a:lnTo>
                    <a:pt x="299" y="171"/>
                  </a:lnTo>
                  <a:lnTo>
                    <a:pt x="307" y="176"/>
                  </a:lnTo>
                  <a:lnTo>
                    <a:pt x="314" y="183"/>
                  </a:lnTo>
                  <a:lnTo>
                    <a:pt x="320" y="189"/>
                  </a:lnTo>
                  <a:lnTo>
                    <a:pt x="325" y="196"/>
                  </a:lnTo>
                  <a:lnTo>
                    <a:pt x="329" y="204"/>
                  </a:lnTo>
                  <a:lnTo>
                    <a:pt x="333" y="212"/>
                  </a:lnTo>
                  <a:lnTo>
                    <a:pt x="337" y="221"/>
                  </a:lnTo>
                  <a:lnTo>
                    <a:pt x="338" y="230"/>
                  </a:lnTo>
                  <a:lnTo>
                    <a:pt x="341" y="239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59"/>
                  </a:lnTo>
                  <a:lnTo>
                    <a:pt x="338" y="268"/>
                  </a:lnTo>
                  <a:lnTo>
                    <a:pt x="337" y="277"/>
                  </a:lnTo>
                  <a:lnTo>
                    <a:pt x="333" y="285"/>
                  </a:lnTo>
                  <a:lnTo>
                    <a:pt x="329" y="293"/>
                  </a:lnTo>
                  <a:lnTo>
                    <a:pt x="325" y="300"/>
                  </a:lnTo>
                  <a:lnTo>
                    <a:pt x="320" y="308"/>
                  </a:lnTo>
                  <a:lnTo>
                    <a:pt x="314" y="315"/>
                  </a:lnTo>
                  <a:lnTo>
                    <a:pt x="307" y="321"/>
                  </a:lnTo>
                  <a:lnTo>
                    <a:pt x="299" y="327"/>
                  </a:lnTo>
                  <a:lnTo>
                    <a:pt x="291" y="330"/>
                  </a:lnTo>
                  <a:lnTo>
                    <a:pt x="284" y="334"/>
                  </a:lnTo>
                  <a:lnTo>
                    <a:pt x="276" y="338"/>
                  </a:lnTo>
                  <a:lnTo>
                    <a:pt x="267" y="340"/>
                  </a:lnTo>
                  <a:lnTo>
                    <a:pt x="258" y="342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Freeform 11009"/>
            <p:cNvSpPr>
              <a:spLocks noEditPoints="1"/>
            </p:cNvSpPr>
            <p:nvPr/>
          </p:nvSpPr>
          <p:spPr bwMode="auto">
            <a:xfrm>
              <a:off x="2056591" y="2926730"/>
              <a:ext cx="102004" cy="103526"/>
            </a:xfrm>
            <a:custGeom>
              <a:avLst/>
              <a:gdLst>
                <a:gd name="T0" fmla="*/ 265 w 268"/>
                <a:gd name="T1" fmla="*/ 110 h 269"/>
                <a:gd name="T2" fmla="*/ 250 w 268"/>
                <a:gd name="T3" fmla="*/ 96 h 269"/>
                <a:gd name="T4" fmla="*/ 234 w 268"/>
                <a:gd name="T5" fmla="*/ 88 h 269"/>
                <a:gd name="T6" fmla="*/ 227 w 268"/>
                <a:gd name="T7" fmla="*/ 64 h 269"/>
                <a:gd name="T8" fmla="*/ 237 w 268"/>
                <a:gd name="T9" fmla="*/ 49 h 269"/>
                <a:gd name="T10" fmla="*/ 221 w 268"/>
                <a:gd name="T11" fmla="*/ 33 h 269"/>
                <a:gd name="T12" fmla="*/ 210 w 268"/>
                <a:gd name="T13" fmla="*/ 33 h 269"/>
                <a:gd name="T14" fmla="*/ 199 w 268"/>
                <a:gd name="T15" fmla="*/ 38 h 269"/>
                <a:gd name="T16" fmla="*/ 174 w 268"/>
                <a:gd name="T17" fmla="*/ 30 h 269"/>
                <a:gd name="T18" fmla="*/ 166 w 268"/>
                <a:gd name="T19" fmla="*/ 15 h 269"/>
                <a:gd name="T20" fmla="*/ 166 w 268"/>
                <a:gd name="T21" fmla="*/ 4 h 269"/>
                <a:gd name="T22" fmla="*/ 132 w 268"/>
                <a:gd name="T23" fmla="*/ 7 h 269"/>
                <a:gd name="T24" fmla="*/ 127 w 268"/>
                <a:gd name="T25" fmla="*/ 20 h 269"/>
                <a:gd name="T26" fmla="*/ 111 w 268"/>
                <a:gd name="T27" fmla="*/ 28 h 269"/>
                <a:gd name="T28" fmla="*/ 85 w 268"/>
                <a:gd name="T29" fmla="*/ 21 h 269"/>
                <a:gd name="T30" fmla="*/ 65 w 268"/>
                <a:gd name="T31" fmla="*/ 20 h 269"/>
                <a:gd name="T32" fmla="*/ 55 w 268"/>
                <a:gd name="T33" fmla="*/ 30 h 269"/>
                <a:gd name="T34" fmla="*/ 59 w 268"/>
                <a:gd name="T35" fmla="*/ 46 h 269"/>
                <a:gd name="T36" fmla="*/ 48 w 268"/>
                <a:gd name="T37" fmla="*/ 66 h 269"/>
                <a:gd name="T38" fmla="*/ 20 w 268"/>
                <a:gd name="T39" fmla="*/ 67 h 269"/>
                <a:gd name="T40" fmla="*/ 7 w 268"/>
                <a:gd name="T41" fmla="*/ 94 h 269"/>
                <a:gd name="T42" fmla="*/ 15 w 268"/>
                <a:gd name="T43" fmla="*/ 98 h 269"/>
                <a:gd name="T44" fmla="*/ 24 w 268"/>
                <a:gd name="T45" fmla="*/ 113 h 269"/>
                <a:gd name="T46" fmla="*/ 17 w 268"/>
                <a:gd name="T47" fmla="*/ 137 h 269"/>
                <a:gd name="T48" fmla="*/ 5 w 268"/>
                <a:gd name="T49" fmla="*/ 144 h 269"/>
                <a:gd name="T50" fmla="*/ 3 w 268"/>
                <a:gd name="T51" fmla="*/ 160 h 269"/>
                <a:gd name="T52" fmla="*/ 18 w 268"/>
                <a:gd name="T53" fmla="*/ 174 h 269"/>
                <a:gd name="T54" fmla="*/ 35 w 268"/>
                <a:gd name="T55" fmla="*/ 182 h 269"/>
                <a:gd name="T56" fmla="*/ 41 w 268"/>
                <a:gd name="T57" fmla="*/ 205 h 269"/>
                <a:gd name="T58" fmla="*/ 33 w 268"/>
                <a:gd name="T59" fmla="*/ 221 h 269"/>
                <a:gd name="T60" fmla="*/ 47 w 268"/>
                <a:gd name="T61" fmla="*/ 237 h 269"/>
                <a:gd name="T62" fmla="*/ 58 w 268"/>
                <a:gd name="T63" fmla="*/ 237 h 269"/>
                <a:gd name="T64" fmla="*/ 71 w 268"/>
                <a:gd name="T65" fmla="*/ 231 h 269"/>
                <a:gd name="T66" fmla="*/ 94 w 268"/>
                <a:gd name="T67" fmla="*/ 238 h 269"/>
                <a:gd name="T68" fmla="*/ 103 w 268"/>
                <a:gd name="T69" fmla="*/ 255 h 269"/>
                <a:gd name="T70" fmla="*/ 102 w 268"/>
                <a:gd name="T71" fmla="*/ 265 h 269"/>
                <a:gd name="T72" fmla="*/ 136 w 268"/>
                <a:gd name="T73" fmla="*/ 263 h 269"/>
                <a:gd name="T74" fmla="*/ 143 w 268"/>
                <a:gd name="T75" fmla="*/ 250 h 269"/>
                <a:gd name="T76" fmla="*/ 158 w 268"/>
                <a:gd name="T77" fmla="*/ 242 h 269"/>
                <a:gd name="T78" fmla="*/ 184 w 268"/>
                <a:gd name="T79" fmla="*/ 248 h 269"/>
                <a:gd name="T80" fmla="*/ 204 w 268"/>
                <a:gd name="T81" fmla="*/ 250 h 269"/>
                <a:gd name="T82" fmla="*/ 214 w 268"/>
                <a:gd name="T83" fmla="*/ 239 h 269"/>
                <a:gd name="T84" fmla="*/ 209 w 268"/>
                <a:gd name="T85" fmla="*/ 224 h 269"/>
                <a:gd name="T86" fmla="*/ 221 w 268"/>
                <a:gd name="T87" fmla="*/ 204 h 269"/>
                <a:gd name="T88" fmla="*/ 250 w 268"/>
                <a:gd name="T89" fmla="*/ 203 h 269"/>
                <a:gd name="T90" fmla="*/ 263 w 268"/>
                <a:gd name="T91" fmla="*/ 175 h 269"/>
                <a:gd name="T92" fmla="*/ 254 w 268"/>
                <a:gd name="T93" fmla="*/ 170 h 269"/>
                <a:gd name="T94" fmla="*/ 244 w 268"/>
                <a:gd name="T95" fmla="*/ 156 h 269"/>
                <a:gd name="T96" fmla="*/ 251 w 268"/>
                <a:gd name="T97" fmla="*/ 133 h 269"/>
                <a:gd name="T98" fmla="*/ 263 w 268"/>
                <a:gd name="T99" fmla="*/ 126 h 269"/>
                <a:gd name="T100" fmla="*/ 128 w 268"/>
                <a:gd name="T101" fmla="*/ 184 h 269"/>
                <a:gd name="T102" fmla="*/ 110 w 268"/>
                <a:gd name="T103" fmla="*/ 178 h 269"/>
                <a:gd name="T104" fmla="*/ 90 w 268"/>
                <a:gd name="T105" fmla="*/ 157 h 269"/>
                <a:gd name="T106" fmla="*/ 85 w 268"/>
                <a:gd name="T107" fmla="*/ 130 h 269"/>
                <a:gd name="T108" fmla="*/ 92 w 268"/>
                <a:gd name="T109" fmla="*/ 110 h 269"/>
                <a:gd name="T110" fmla="*/ 111 w 268"/>
                <a:gd name="T111" fmla="*/ 90 h 269"/>
                <a:gd name="T112" fmla="*/ 140 w 268"/>
                <a:gd name="T113" fmla="*/ 85 h 269"/>
                <a:gd name="T114" fmla="*/ 159 w 268"/>
                <a:gd name="T115" fmla="*/ 92 h 269"/>
                <a:gd name="T116" fmla="*/ 179 w 268"/>
                <a:gd name="T117" fmla="*/ 111 h 269"/>
                <a:gd name="T118" fmla="*/ 184 w 268"/>
                <a:gd name="T119" fmla="*/ 140 h 269"/>
                <a:gd name="T120" fmla="*/ 178 w 268"/>
                <a:gd name="T121" fmla="*/ 160 h 269"/>
                <a:gd name="T122" fmla="*/ 157 w 268"/>
                <a:gd name="T123" fmla="*/ 179 h 269"/>
                <a:gd name="T124" fmla="*/ 128 w 268"/>
                <a:gd name="T125" fmla="*/ 18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269">
                  <a:moveTo>
                    <a:pt x="268" y="126"/>
                  </a:moveTo>
                  <a:lnTo>
                    <a:pt x="268" y="126"/>
                  </a:lnTo>
                  <a:lnTo>
                    <a:pt x="265" y="110"/>
                  </a:lnTo>
                  <a:lnTo>
                    <a:pt x="261" y="96"/>
                  </a:lnTo>
                  <a:lnTo>
                    <a:pt x="261" y="96"/>
                  </a:lnTo>
                  <a:lnTo>
                    <a:pt x="250" y="96"/>
                  </a:lnTo>
                  <a:lnTo>
                    <a:pt x="246" y="94"/>
                  </a:lnTo>
                  <a:lnTo>
                    <a:pt x="240" y="92"/>
                  </a:lnTo>
                  <a:lnTo>
                    <a:pt x="234" y="88"/>
                  </a:lnTo>
                  <a:lnTo>
                    <a:pt x="230" y="80"/>
                  </a:lnTo>
                  <a:lnTo>
                    <a:pt x="227" y="73"/>
                  </a:lnTo>
                  <a:lnTo>
                    <a:pt x="227" y="64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37" y="49"/>
                  </a:lnTo>
                  <a:lnTo>
                    <a:pt x="233" y="43"/>
                  </a:lnTo>
                  <a:lnTo>
                    <a:pt x="227" y="38"/>
                  </a:lnTo>
                  <a:lnTo>
                    <a:pt x="221" y="33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0" y="33"/>
                  </a:lnTo>
                  <a:lnTo>
                    <a:pt x="207" y="35"/>
                  </a:lnTo>
                  <a:lnTo>
                    <a:pt x="203" y="37"/>
                  </a:lnTo>
                  <a:lnTo>
                    <a:pt x="199" y="38"/>
                  </a:lnTo>
                  <a:lnTo>
                    <a:pt x="190" y="38"/>
                  </a:lnTo>
                  <a:lnTo>
                    <a:pt x="182" y="35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7" y="20"/>
                  </a:lnTo>
                  <a:lnTo>
                    <a:pt x="166" y="15"/>
                  </a:lnTo>
                  <a:lnTo>
                    <a:pt x="166" y="9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2" y="7"/>
                  </a:lnTo>
                  <a:lnTo>
                    <a:pt x="131" y="12"/>
                  </a:lnTo>
                  <a:lnTo>
                    <a:pt x="129" y="16"/>
                  </a:lnTo>
                  <a:lnTo>
                    <a:pt x="127" y="20"/>
                  </a:lnTo>
                  <a:lnTo>
                    <a:pt x="123" y="22"/>
                  </a:lnTo>
                  <a:lnTo>
                    <a:pt x="119" y="25"/>
                  </a:lnTo>
                  <a:lnTo>
                    <a:pt x="111" y="28"/>
                  </a:lnTo>
                  <a:lnTo>
                    <a:pt x="102" y="28"/>
                  </a:lnTo>
                  <a:lnTo>
                    <a:pt x="93" y="25"/>
                  </a:lnTo>
                  <a:lnTo>
                    <a:pt x="85" y="21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65" y="20"/>
                  </a:lnTo>
                  <a:lnTo>
                    <a:pt x="59" y="24"/>
                  </a:lnTo>
                  <a:lnTo>
                    <a:pt x="56" y="26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9" y="38"/>
                  </a:lnTo>
                  <a:lnTo>
                    <a:pt x="59" y="46"/>
                  </a:lnTo>
                  <a:lnTo>
                    <a:pt x="58" y="54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41" y="69"/>
                  </a:lnTo>
                  <a:lnTo>
                    <a:pt x="30" y="69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13" y="80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11" y="96"/>
                  </a:lnTo>
                  <a:lnTo>
                    <a:pt x="15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24" y="113"/>
                  </a:lnTo>
                  <a:lnTo>
                    <a:pt x="24" y="122"/>
                  </a:lnTo>
                  <a:lnTo>
                    <a:pt x="21" y="130"/>
                  </a:lnTo>
                  <a:lnTo>
                    <a:pt x="17" y="137"/>
                  </a:lnTo>
                  <a:lnTo>
                    <a:pt x="13" y="140"/>
                  </a:lnTo>
                  <a:lnTo>
                    <a:pt x="9" y="143"/>
                  </a:lnTo>
                  <a:lnTo>
                    <a:pt x="5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3" y="160"/>
                  </a:lnTo>
                  <a:lnTo>
                    <a:pt x="7" y="174"/>
                  </a:lnTo>
                  <a:lnTo>
                    <a:pt x="7" y="174"/>
                  </a:lnTo>
                  <a:lnTo>
                    <a:pt x="18" y="174"/>
                  </a:lnTo>
                  <a:lnTo>
                    <a:pt x="24" y="175"/>
                  </a:lnTo>
                  <a:lnTo>
                    <a:pt x="28" y="177"/>
                  </a:lnTo>
                  <a:lnTo>
                    <a:pt x="35" y="182"/>
                  </a:lnTo>
                  <a:lnTo>
                    <a:pt x="39" y="188"/>
                  </a:lnTo>
                  <a:lnTo>
                    <a:pt x="42" y="196"/>
                  </a:lnTo>
                  <a:lnTo>
                    <a:pt x="41" y="205"/>
                  </a:lnTo>
                  <a:lnTo>
                    <a:pt x="38" y="213"/>
                  </a:lnTo>
                  <a:lnTo>
                    <a:pt x="33" y="221"/>
                  </a:lnTo>
                  <a:lnTo>
                    <a:pt x="33" y="221"/>
                  </a:lnTo>
                  <a:lnTo>
                    <a:pt x="37" y="226"/>
                  </a:lnTo>
                  <a:lnTo>
                    <a:pt x="42" y="231"/>
                  </a:lnTo>
                  <a:lnTo>
                    <a:pt x="47" y="237"/>
                  </a:lnTo>
                  <a:lnTo>
                    <a:pt x="55" y="239"/>
                  </a:lnTo>
                  <a:lnTo>
                    <a:pt x="55" y="239"/>
                  </a:lnTo>
                  <a:lnTo>
                    <a:pt x="58" y="237"/>
                  </a:lnTo>
                  <a:lnTo>
                    <a:pt x="62" y="234"/>
                  </a:lnTo>
                  <a:lnTo>
                    <a:pt x="65" y="231"/>
                  </a:lnTo>
                  <a:lnTo>
                    <a:pt x="71" y="231"/>
                  </a:lnTo>
                  <a:lnTo>
                    <a:pt x="79" y="231"/>
                  </a:lnTo>
                  <a:lnTo>
                    <a:pt x="88" y="234"/>
                  </a:lnTo>
                  <a:lnTo>
                    <a:pt x="94" y="238"/>
                  </a:lnTo>
                  <a:lnTo>
                    <a:pt x="101" y="246"/>
                  </a:lnTo>
                  <a:lnTo>
                    <a:pt x="102" y="250"/>
                  </a:lnTo>
                  <a:lnTo>
                    <a:pt x="103" y="255"/>
                  </a:lnTo>
                  <a:lnTo>
                    <a:pt x="103" y="259"/>
                  </a:lnTo>
                  <a:lnTo>
                    <a:pt x="102" y="265"/>
                  </a:lnTo>
                  <a:lnTo>
                    <a:pt x="102" y="265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3"/>
                  </a:lnTo>
                  <a:lnTo>
                    <a:pt x="137" y="257"/>
                  </a:lnTo>
                  <a:lnTo>
                    <a:pt x="140" y="254"/>
                  </a:lnTo>
                  <a:lnTo>
                    <a:pt x="143" y="250"/>
                  </a:lnTo>
                  <a:lnTo>
                    <a:pt x="146" y="247"/>
                  </a:lnTo>
                  <a:lnTo>
                    <a:pt x="149" y="244"/>
                  </a:lnTo>
                  <a:lnTo>
                    <a:pt x="158" y="242"/>
                  </a:lnTo>
                  <a:lnTo>
                    <a:pt x="167" y="242"/>
                  </a:lnTo>
                  <a:lnTo>
                    <a:pt x="176" y="244"/>
                  </a:lnTo>
                  <a:lnTo>
                    <a:pt x="184" y="248"/>
                  </a:lnTo>
                  <a:lnTo>
                    <a:pt x="191" y="256"/>
                  </a:lnTo>
                  <a:lnTo>
                    <a:pt x="191" y="256"/>
                  </a:lnTo>
                  <a:lnTo>
                    <a:pt x="204" y="250"/>
                  </a:lnTo>
                  <a:lnTo>
                    <a:pt x="210" y="246"/>
                  </a:lnTo>
                  <a:lnTo>
                    <a:pt x="212" y="243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210" y="231"/>
                  </a:lnTo>
                  <a:lnTo>
                    <a:pt x="209" y="224"/>
                  </a:lnTo>
                  <a:lnTo>
                    <a:pt x="210" y="216"/>
                  </a:lnTo>
                  <a:lnTo>
                    <a:pt x="214" y="209"/>
                  </a:lnTo>
                  <a:lnTo>
                    <a:pt x="221" y="204"/>
                  </a:lnTo>
                  <a:lnTo>
                    <a:pt x="229" y="200"/>
                  </a:lnTo>
                  <a:lnTo>
                    <a:pt x="238" y="200"/>
                  </a:lnTo>
                  <a:lnTo>
                    <a:pt x="250" y="203"/>
                  </a:lnTo>
                  <a:lnTo>
                    <a:pt x="250" y="203"/>
                  </a:lnTo>
                  <a:lnTo>
                    <a:pt x="256" y="190"/>
                  </a:lnTo>
                  <a:lnTo>
                    <a:pt x="263" y="175"/>
                  </a:lnTo>
                  <a:lnTo>
                    <a:pt x="263" y="175"/>
                  </a:lnTo>
                  <a:lnTo>
                    <a:pt x="257" y="173"/>
                  </a:lnTo>
                  <a:lnTo>
                    <a:pt x="254" y="170"/>
                  </a:lnTo>
                  <a:lnTo>
                    <a:pt x="250" y="167"/>
                  </a:lnTo>
                  <a:lnTo>
                    <a:pt x="247" y="163"/>
                  </a:lnTo>
                  <a:lnTo>
                    <a:pt x="244" y="156"/>
                  </a:lnTo>
                  <a:lnTo>
                    <a:pt x="244" y="148"/>
                  </a:lnTo>
                  <a:lnTo>
                    <a:pt x="247" y="140"/>
                  </a:lnTo>
                  <a:lnTo>
                    <a:pt x="251" y="133"/>
                  </a:lnTo>
                  <a:lnTo>
                    <a:pt x="255" y="130"/>
                  </a:lnTo>
                  <a:lnTo>
                    <a:pt x="259" y="128"/>
                  </a:lnTo>
                  <a:lnTo>
                    <a:pt x="263" y="126"/>
                  </a:lnTo>
                  <a:lnTo>
                    <a:pt x="268" y="126"/>
                  </a:lnTo>
                  <a:lnTo>
                    <a:pt x="268" y="126"/>
                  </a:lnTo>
                  <a:close/>
                  <a:moveTo>
                    <a:pt x="128" y="184"/>
                  </a:moveTo>
                  <a:lnTo>
                    <a:pt x="128" y="184"/>
                  </a:lnTo>
                  <a:lnTo>
                    <a:pt x="119" y="182"/>
                  </a:lnTo>
                  <a:lnTo>
                    <a:pt x="110" y="178"/>
                  </a:lnTo>
                  <a:lnTo>
                    <a:pt x="102" y="173"/>
                  </a:lnTo>
                  <a:lnTo>
                    <a:pt x="95" y="166"/>
                  </a:lnTo>
                  <a:lnTo>
                    <a:pt x="90" y="157"/>
                  </a:lnTo>
                  <a:lnTo>
                    <a:pt x="86" y="149"/>
                  </a:lnTo>
                  <a:lnTo>
                    <a:pt x="85" y="139"/>
                  </a:lnTo>
                  <a:lnTo>
                    <a:pt x="85" y="130"/>
                  </a:lnTo>
                  <a:lnTo>
                    <a:pt x="85" y="130"/>
                  </a:lnTo>
                  <a:lnTo>
                    <a:pt x="88" y="119"/>
                  </a:lnTo>
                  <a:lnTo>
                    <a:pt x="92" y="110"/>
                  </a:lnTo>
                  <a:lnTo>
                    <a:pt x="97" y="102"/>
                  </a:lnTo>
                  <a:lnTo>
                    <a:pt x="103" y="96"/>
                  </a:lnTo>
                  <a:lnTo>
                    <a:pt x="111" y="90"/>
                  </a:lnTo>
                  <a:lnTo>
                    <a:pt x="120" y="86"/>
                  </a:lnTo>
                  <a:lnTo>
                    <a:pt x="129" y="85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50" y="88"/>
                  </a:lnTo>
                  <a:lnTo>
                    <a:pt x="159" y="92"/>
                  </a:lnTo>
                  <a:lnTo>
                    <a:pt x="167" y="97"/>
                  </a:lnTo>
                  <a:lnTo>
                    <a:pt x="174" y="103"/>
                  </a:lnTo>
                  <a:lnTo>
                    <a:pt x="179" y="111"/>
                  </a:lnTo>
                  <a:lnTo>
                    <a:pt x="182" y="120"/>
                  </a:lnTo>
                  <a:lnTo>
                    <a:pt x="184" y="131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2" y="150"/>
                  </a:lnTo>
                  <a:lnTo>
                    <a:pt x="178" y="160"/>
                  </a:lnTo>
                  <a:lnTo>
                    <a:pt x="173" y="167"/>
                  </a:lnTo>
                  <a:lnTo>
                    <a:pt x="165" y="174"/>
                  </a:lnTo>
                  <a:lnTo>
                    <a:pt x="157" y="179"/>
                  </a:lnTo>
                  <a:lnTo>
                    <a:pt x="148" y="183"/>
                  </a:lnTo>
                  <a:lnTo>
                    <a:pt x="139" y="184"/>
                  </a:lnTo>
                  <a:lnTo>
                    <a:pt x="128" y="184"/>
                  </a:lnTo>
                  <a:lnTo>
                    <a:pt x="128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6" name="Freeform 11010"/>
            <p:cNvSpPr/>
            <p:nvPr/>
          </p:nvSpPr>
          <p:spPr bwMode="auto">
            <a:xfrm>
              <a:off x="2073338" y="2667914"/>
              <a:ext cx="127885" cy="178126"/>
            </a:xfrm>
            <a:custGeom>
              <a:avLst/>
              <a:gdLst>
                <a:gd name="T0" fmla="*/ 340 w 340"/>
                <a:gd name="T1" fmla="*/ 178 h 468"/>
                <a:gd name="T2" fmla="*/ 336 w 340"/>
                <a:gd name="T3" fmla="*/ 143 h 468"/>
                <a:gd name="T4" fmla="*/ 327 w 340"/>
                <a:gd name="T5" fmla="*/ 109 h 468"/>
                <a:gd name="T6" fmla="*/ 311 w 340"/>
                <a:gd name="T7" fmla="*/ 79 h 468"/>
                <a:gd name="T8" fmla="*/ 290 w 340"/>
                <a:gd name="T9" fmla="*/ 53 h 468"/>
                <a:gd name="T10" fmla="*/ 265 w 340"/>
                <a:gd name="T11" fmla="*/ 32 h 468"/>
                <a:gd name="T12" fmla="*/ 237 w 340"/>
                <a:gd name="T13" fmla="*/ 15 h 468"/>
                <a:gd name="T14" fmla="*/ 204 w 340"/>
                <a:gd name="T15" fmla="*/ 4 h 468"/>
                <a:gd name="T16" fmla="*/ 170 w 340"/>
                <a:gd name="T17" fmla="*/ 0 h 468"/>
                <a:gd name="T18" fmla="*/ 153 w 340"/>
                <a:gd name="T19" fmla="*/ 2 h 468"/>
                <a:gd name="T20" fmla="*/ 120 w 340"/>
                <a:gd name="T21" fmla="*/ 10 h 468"/>
                <a:gd name="T22" fmla="*/ 89 w 340"/>
                <a:gd name="T23" fmla="*/ 23 h 468"/>
                <a:gd name="T24" fmla="*/ 63 w 340"/>
                <a:gd name="T25" fmla="*/ 41 h 468"/>
                <a:gd name="T26" fmla="*/ 39 w 340"/>
                <a:gd name="T27" fmla="*/ 66 h 468"/>
                <a:gd name="T28" fmla="*/ 21 w 340"/>
                <a:gd name="T29" fmla="*/ 94 h 468"/>
                <a:gd name="T30" fmla="*/ 8 w 340"/>
                <a:gd name="T31" fmla="*/ 126 h 468"/>
                <a:gd name="T32" fmla="*/ 2 w 340"/>
                <a:gd name="T33" fmla="*/ 160 h 468"/>
                <a:gd name="T34" fmla="*/ 0 w 340"/>
                <a:gd name="T35" fmla="*/ 178 h 468"/>
                <a:gd name="T36" fmla="*/ 4 w 340"/>
                <a:gd name="T37" fmla="*/ 213 h 468"/>
                <a:gd name="T38" fmla="*/ 13 w 340"/>
                <a:gd name="T39" fmla="*/ 247 h 468"/>
                <a:gd name="T40" fmla="*/ 29 w 340"/>
                <a:gd name="T41" fmla="*/ 277 h 468"/>
                <a:gd name="T42" fmla="*/ 51 w 340"/>
                <a:gd name="T43" fmla="*/ 305 h 468"/>
                <a:gd name="T44" fmla="*/ 60 w 340"/>
                <a:gd name="T45" fmla="*/ 323 h 468"/>
                <a:gd name="T46" fmla="*/ 76 w 340"/>
                <a:gd name="T47" fmla="*/ 362 h 468"/>
                <a:gd name="T48" fmla="*/ 80 w 340"/>
                <a:gd name="T49" fmla="*/ 384 h 468"/>
                <a:gd name="T50" fmla="*/ 79 w 340"/>
                <a:gd name="T51" fmla="*/ 392 h 468"/>
                <a:gd name="T52" fmla="*/ 79 w 340"/>
                <a:gd name="T53" fmla="*/ 413 h 468"/>
                <a:gd name="T54" fmla="*/ 86 w 340"/>
                <a:gd name="T55" fmla="*/ 434 h 468"/>
                <a:gd name="T56" fmla="*/ 97 w 340"/>
                <a:gd name="T57" fmla="*/ 448 h 468"/>
                <a:gd name="T58" fmla="*/ 103 w 340"/>
                <a:gd name="T59" fmla="*/ 454 h 468"/>
                <a:gd name="T60" fmla="*/ 119 w 340"/>
                <a:gd name="T61" fmla="*/ 461 h 468"/>
                <a:gd name="T62" fmla="*/ 137 w 340"/>
                <a:gd name="T63" fmla="*/ 467 h 468"/>
                <a:gd name="T64" fmla="*/ 162 w 340"/>
                <a:gd name="T65" fmla="*/ 468 h 468"/>
                <a:gd name="T66" fmla="*/ 179 w 340"/>
                <a:gd name="T67" fmla="*/ 468 h 468"/>
                <a:gd name="T68" fmla="*/ 216 w 340"/>
                <a:gd name="T69" fmla="*/ 460 h 468"/>
                <a:gd name="T70" fmla="*/ 235 w 340"/>
                <a:gd name="T71" fmla="*/ 454 h 468"/>
                <a:gd name="T72" fmla="*/ 235 w 340"/>
                <a:gd name="T73" fmla="*/ 454 h 468"/>
                <a:gd name="T74" fmla="*/ 246 w 340"/>
                <a:gd name="T75" fmla="*/ 445 h 468"/>
                <a:gd name="T76" fmla="*/ 256 w 340"/>
                <a:gd name="T77" fmla="*/ 426 h 468"/>
                <a:gd name="T78" fmla="*/ 261 w 340"/>
                <a:gd name="T79" fmla="*/ 408 h 468"/>
                <a:gd name="T80" fmla="*/ 260 w 340"/>
                <a:gd name="T81" fmla="*/ 392 h 468"/>
                <a:gd name="T82" fmla="*/ 259 w 340"/>
                <a:gd name="T83" fmla="*/ 384 h 468"/>
                <a:gd name="T84" fmla="*/ 263 w 340"/>
                <a:gd name="T85" fmla="*/ 362 h 468"/>
                <a:gd name="T86" fmla="*/ 278 w 340"/>
                <a:gd name="T87" fmla="*/ 324 h 468"/>
                <a:gd name="T88" fmla="*/ 286 w 340"/>
                <a:gd name="T89" fmla="*/ 307 h 468"/>
                <a:gd name="T90" fmla="*/ 310 w 340"/>
                <a:gd name="T91" fmla="*/ 280 h 468"/>
                <a:gd name="T92" fmla="*/ 325 w 340"/>
                <a:gd name="T93" fmla="*/ 249 h 468"/>
                <a:gd name="T94" fmla="*/ 336 w 340"/>
                <a:gd name="T95" fmla="*/ 215 h 468"/>
                <a:gd name="T96" fmla="*/ 340 w 340"/>
                <a:gd name="T97" fmla="*/ 17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" h="468">
                  <a:moveTo>
                    <a:pt x="340" y="178"/>
                  </a:moveTo>
                  <a:lnTo>
                    <a:pt x="340" y="178"/>
                  </a:lnTo>
                  <a:lnTo>
                    <a:pt x="338" y="160"/>
                  </a:lnTo>
                  <a:lnTo>
                    <a:pt x="336" y="143"/>
                  </a:lnTo>
                  <a:lnTo>
                    <a:pt x="332" y="126"/>
                  </a:lnTo>
                  <a:lnTo>
                    <a:pt x="327" y="109"/>
                  </a:lnTo>
                  <a:lnTo>
                    <a:pt x="319" y="94"/>
                  </a:lnTo>
                  <a:lnTo>
                    <a:pt x="311" y="79"/>
                  </a:lnTo>
                  <a:lnTo>
                    <a:pt x="301" y="66"/>
                  </a:lnTo>
                  <a:lnTo>
                    <a:pt x="290" y="53"/>
                  </a:lnTo>
                  <a:lnTo>
                    <a:pt x="278" y="41"/>
                  </a:lnTo>
                  <a:lnTo>
                    <a:pt x="265" y="32"/>
                  </a:lnTo>
                  <a:lnTo>
                    <a:pt x="251" y="23"/>
                  </a:lnTo>
                  <a:lnTo>
                    <a:pt x="237" y="15"/>
                  </a:lnTo>
                  <a:lnTo>
                    <a:pt x="221" y="10"/>
                  </a:lnTo>
                  <a:lnTo>
                    <a:pt x="204" y="4"/>
                  </a:lnTo>
                  <a:lnTo>
                    <a:pt x="187" y="2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6" y="4"/>
                  </a:lnTo>
                  <a:lnTo>
                    <a:pt x="120" y="10"/>
                  </a:lnTo>
                  <a:lnTo>
                    <a:pt x="105" y="15"/>
                  </a:lnTo>
                  <a:lnTo>
                    <a:pt x="89" y="23"/>
                  </a:lnTo>
                  <a:lnTo>
                    <a:pt x="76" y="32"/>
                  </a:lnTo>
                  <a:lnTo>
                    <a:pt x="63" y="41"/>
                  </a:lnTo>
                  <a:lnTo>
                    <a:pt x="50" y="53"/>
                  </a:lnTo>
                  <a:lnTo>
                    <a:pt x="39" y="66"/>
                  </a:lnTo>
                  <a:lnTo>
                    <a:pt x="30" y="79"/>
                  </a:lnTo>
                  <a:lnTo>
                    <a:pt x="21" y="94"/>
                  </a:lnTo>
                  <a:lnTo>
                    <a:pt x="15" y="109"/>
                  </a:lnTo>
                  <a:lnTo>
                    <a:pt x="8" y="126"/>
                  </a:lnTo>
                  <a:lnTo>
                    <a:pt x="4" y="143"/>
                  </a:lnTo>
                  <a:lnTo>
                    <a:pt x="2" y="16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96"/>
                  </a:lnTo>
                  <a:lnTo>
                    <a:pt x="4" y="213"/>
                  </a:lnTo>
                  <a:lnTo>
                    <a:pt x="8" y="230"/>
                  </a:lnTo>
                  <a:lnTo>
                    <a:pt x="13" y="247"/>
                  </a:lnTo>
                  <a:lnTo>
                    <a:pt x="21" y="263"/>
                  </a:lnTo>
                  <a:lnTo>
                    <a:pt x="29" y="277"/>
                  </a:lnTo>
                  <a:lnTo>
                    <a:pt x="39" y="292"/>
                  </a:lnTo>
                  <a:lnTo>
                    <a:pt x="51" y="305"/>
                  </a:lnTo>
                  <a:lnTo>
                    <a:pt x="51" y="305"/>
                  </a:lnTo>
                  <a:lnTo>
                    <a:pt x="60" y="323"/>
                  </a:lnTo>
                  <a:lnTo>
                    <a:pt x="67" y="337"/>
                  </a:lnTo>
                  <a:lnTo>
                    <a:pt x="76" y="362"/>
                  </a:lnTo>
                  <a:lnTo>
                    <a:pt x="80" y="378"/>
                  </a:lnTo>
                  <a:lnTo>
                    <a:pt x="80" y="384"/>
                  </a:lnTo>
                  <a:lnTo>
                    <a:pt x="80" y="384"/>
                  </a:lnTo>
                  <a:lnTo>
                    <a:pt x="79" y="392"/>
                  </a:lnTo>
                  <a:lnTo>
                    <a:pt x="79" y="400"/>
                  </a:lnTo>
                  <a:lnTo>
                    <a:pt x="79" y="413"/>
                  </a:lnTo>
                  <a:lnTo>
                    <a:pt x="83" y="425"/>
                  </a:lnTo>
                  <a:lnTo>
                    <a:pt x="86" y="434"/>
                  </a:lnTo>
                  <a:lnTo>
                    <a:pt x="92" y="442"/>
                  </a:lnTo>
                  <a:lnTo>
                    <a:pt x="97" y="448"/>
                  </a:lnTo>
                  <a:lnTo>
                    <a:pt x="103" y="454"/>
                  </a:lnTo>
                  <a:lnTo>
                    <a:pt x="103" y="454"/>
                  </a:lnTo>
                  <a:lnTo>
                    <a:pt x="107" y="456"/>
                  </a:lnTo>
                  <a:lnTo>
                    <a:pt x="119" y="461"/>
                  </a:lnTo>
                  <a:lnTo>
                    <a:pt x="127" y="464"/>
                  </a:lnTo>
                  <a:lnTo>
                    <a:pt x="137" y="467"/>
                  </a:lnTo>
                  <a:lnTo>
                    <a:pt x="149" y="468"/>
                  </a:lnTo>
                  <a:lnTo>
                    <a:pt x="162" y="468"/>
                  </a:lnTo>
                  <a:lnTo>
                    <a:pt x="162" y="468"/>
                  </a:lnTo>
                  <a:lnTo>
                    <a:pt x="179" y="468"/>
                  </a:lnTo>
                  <a:lnTo>
                    <a:pt x="197" y="465"/>
                  </a:lnTo>
                  <a:lnTo>
                    <a:pt x="216" y="460"/>
                  </a:lnTo>
                  <a:lnTo>
                    <a:pt x="234" y="455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41" y="450"/>
                  </a:lnTo>
                  <a:lnTo>
                    <a:pt x="246" y="445"/>
                  </a:lnTo>
                  <a:lnTo>
                    <a:pt x="251" y="437"/>
                  </a:lnTo>
                  <a:lnTo>
                    <a:pt x="256" y="426"/>
                  </a:lnTo>
                  <a:lnTo>
                    <a:pt x="260" y="414"/>
                  </a:lnTo>
                  <a:lnTo>
                    <a:pt x="261" y="408"/>
                  </a:lnTo>
                  <a:lnTo>
                    <a:pt x="261" y="400"/>
                  </a:lnTo>
                  <a:lnTo>
                    <a:pt x="260" y="392"/>
                  </a:lnTo>
                  <a:lnTo>
                    <a:pt x="259" y="384"/>
                  </a:lnTo>
                  <a:lnTo>
                    <a:pt x="259" y="384"/>
                  </a:lnTo>
                  <a:lnTo>
                    <a:pt x="260" y="378"/>
                  </a:lnTo>
                  <a:lnTo>
                    <a:pt x="263" y="362"/>
                  </a:lnTo>
                  <a:lnTo>
                    <a:pt x="272" y="339"/>
                  </a:lnTo>
                  <a:lnTo>
                    <a:pt x="278" y="324"/>
                  </a:lnTo>
                  <a:lnTo>
                    <a:pt x="286" y="307"/>
                  </a:lnTo>
                  <a:lnTo>
                    <a:pt x="286" y="307"/>
                  </a:lnTo>
                  <a:lnTo>
                    <a:pt x="298" y="294"/>
                  </a:lnTo>
                  <a:lnTo>
                    <a:pt x="310" y="280"/>
                  </a:lnTo>
                  <a:lnTo>
                    <a:pt x="318" y="264"/>
                  </a:lnTo>
                  <a:lnTo>
                    <a:pt x="325" y="249"/>
                  </a:lnTo>
                  <a:lnTo>
                    <a:pt x="332" y="232"/>
                  </a:lnTo>
                  <a:lnTo>
                    <a:pt x="336" y="215"/>
                  </a:lnTo>
                  <a:lnTo>
                    <a:pt x="338" y="196"/>
                  </a:lnTo>
                  <a:lnTo>
                    <a:pt x="340" y="178"/>
                  </a:lnTo>
                  <a:lnTo>
                    <a:pt x="34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7" name="Freeform 11011"/>
            <p:cNvSpPr/>
            <p:nvPr/>
          </p:nvSpPr>
          <p:spPr bwMode="auto">
            <a:xfrm>
              <a:off x="2117489" y="2853652"/>
              <a:ext cx="39583" cy="31971"/>
            </a:xfrm>
            <a:custGeom>
              <a:avLst/>
              <a:gdLst>
                <a:gd name="T0" fmla="*/ 51 w 104"/>
                <a:gd name="T1" fmla="*/ 9 h 85"/>
                <a:gd name="T2" fmla="*/ 51 w 104"/>
                <a:gd name="T3" fmla="*/ 9 h 85"/>
                <a:gd name="T4" fmla="*/ 39 w 104"/>
                <a:gd name="T5" fmla="*/ 9 h 85"/>
                <a:gd name="T6" fmla="*/ 27 w 104"/>
                <a:gd name="T7" fmla="*/ 7 h 85"/>
                <a:gd name="T8" fmla="*/ 15 w 104"/>
                <a:gd name="T9" fmla="*/ 5 h 85"/>
                <a:gd name="T10" fmla="*/ 5 w 104"/>
                <a:gd name="T11" fmla="*/ 2 h 85"/>
                <a:gd name="T12" fmla="*/ 0 w 104"/>
                <a:gd name="T13" fmla="*/ 0 h 85"/>
                <a:gd name="T14" fmla="*/ 5 w 104"/>
                <a:gd name="T15" fmla="*/ 60 h 85"/>
                <a:gd name="T16" fmla="*/ 34 w 104"/>
                <a:gd name="T17" fmla="*/ 85 h 85"/>
                <a:gd name="T18" fmla="*/ 68 w 104"/>
                <a:gd name="T19" fmla="*/ 85 h 85"/>
                <a:gd name="T20" fmla="*/ 98 w 104"/>
                <a:gd name="T21" fmla="*/ 58 h 85"/>
                <a:gd name="T22" fmla="*/ 104 w 104"/>
                <a:gd name="T23" fmla="*/ 0 h 85"/>
                <a:gd name="T24" fmla="*/ 98 w 104"/>
                <a:gd name="T25" fmla="*/ 2 h 85"/>
                <a:gd name="T26" fmla="*/ 98 w 104"/>
                <a:gd name="T27" fmla="*/ 2 h 85"/>
                <a:gd name="T28" fmla="*/ 85 w 104"/>
                <a:gd name="T29" fmla="*/ 5 h 85"/>
                <a:gd name="T30" fmla="*/ 69 w 104"/>
                <a:gd name="T31" fmla="*/ 7 h 85"/>
                <a:gd name="T32" fmla="*/ 51 w 104"/>
                <a:gd name="T33" fmla="*/ 9 h 85"/>
                <a:gd name="T34" fmla="*/ 51 w 104"/>
                <a:gd name="T3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85">
                  <a:moveTo>
                    <a:pt x="51" y="9"/>
                  </a:moveTo>
                  <a:lnTo>
                    <a:pt x="51" y="9"/>
                  </a:lnTo>
                  <a:lnTo>
                    <a:pt x="39" y="9"/>
                  </a:lnTo>
                  <a:lnTo>
                    <a:pt x="27" y="7"/>
                  </a:lnTo>
                  <a:lnTo>
                    <a:pt x="15" y="5"/>
                  </a:lnTo>
                  <a:lnTo>
                    <a:pt x="5" y="2"/>
                  </a:lnTo>
                  <a:lnTo>
                    <a:pt x="0" y="0"/>
                  </a:lnTo>
                  <a:lnTo>
                    <a:pt x="5" y="60"/>
                  </a:lnTo>
                  <a:lnTo>
                    <a:pt x="34" y="85"/>
                  </a:lnTo>
                  <a:lnTo>
                    <a:pt x="68" y="85"/>
                  </a:lnTo>
                  <a:lnTo>
                    <a:pt x="98" y="58"/>
                  </a:lnTo>
                  <a:lnTo>
                    <a:pt x="104" y="0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85" y="5"/>
                  </a:lnTo>
                  <a:lnTo>
                    <a:pt x="69" y="7"/>
                  </a:lnTo>
                  <a:lnTo>
                    <a:pt x="51" y="9"/>
                  </a:lnTo>
                  <a:lnTo>
                    <a:pt x="5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8" name="Freeform 11012"/>
            <p:cNvSpPr/>
            <p:nvPr/>
          </p:nvSpPr>
          <p:spPr bwMode="auto">
            <a:xfrm>
              <a:off x="2009396" y="2739469"/>
              <a:ext cx="25882" cy="16747"/>
            </a:xfrm>
            <a:custGeom>
              <a:avLst/>
              <a:gdLst>
                <a:gd name="T0" fmla="*/ 67 w 67"/>
                <a:gd name="T1" fmla="*/ 0 h 47"/>
                <a:gd name="T2" fmla="*/ 0 w 67"/>
                <a:gd name="T3" fmla="*/ 0 h 47"/>
                <a:gd name="T4" fmla="*/ 0 w 67"/>
                <a:gd name="T5" fmla="*/ 47 h 47"/>
                <a:gd name="T6" fmla="*/ 67 w 67"/>
                <a:gd name="T7" fmla="*/ 47 h 47"/>
                <a:gd name="T8" fmla="*/ 67 w 67"/>
                <a:gd name="T9" fmla="*/ 47 h 47"/>
                <a:gd name="T10" fmla="*/ 66 w 67"/>
                <a:gd name="T11" fmla="*/ 35 h 47"/>
                <a:gd name="T12" fmla="*/ 64 w 67"/>
                <a:gd name="T13" fmla="*/ 24 h 47"/>
                <a:gd name="T14" fmla="*/ 64 w 67"/>
                <a:gd name="T15" fmla="*/ 24 h 47"/>
                <a:gd name="T16" fmla="*/ 66 w 67"/>
                <a:gd name="T17" fmla="*/ 12 h 47"/>
                <a:gd name="T18" fmla="*/ 67 w 67"/>
                <a:gd name="T19" fmla="*/ 0 h 47"/>
                <a:gd name="T20" fmla="*/ 67 w 6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7">
                  <a:moveTo>
                    <a:pt x="6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67" y="47"/>
                  </a:lnTo>
                  <a:lnTo>
                    <a:pt x="67" y="47"/>
                  </a:lnTo>
                  <a:lnTo>
                    <a:pt x="66" y="35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1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9" name="Freeform 11013"/>
            <p:cNvSpPr/>
            <p:nvPr/>
          </p:nvSpPr>
          <p:spPr bwMode="auto">
            <a:xfrm>
              <a:off x="2239284" y="2739469"/>
              <a:ext cx="25882" cy="16747"/>
            </a:xfrm>
            <a:custGeom>
              <a:avLst/>
              <a:gdLst>
                <a:gd name="T0" fmla="*/ 0 w 68"/>
                <a:gd name="T1" fmla="*/ 47 h 47"/>
                <a:gd name="T2" fmla="*/ 68 w 68"/>
                <a:gd name="T3" fmla="*/ 47 h 47"/>
                <a:gd name="T4" fmla="*/ 68 w 68"/>
                <a:gd name="T5" fmla="*/ 0 h 47"/>
                <a:gd name="T6" fmla="*/ 0 w 68"/>
                <a:gd name="T7" fmla="*/ 0 h 47"/>
                <a:gd name="T8" fmla="*/ 0 w 68"/>
                <a:gd name="T9" fmla="*/ 0 h 47"/>
                <a:gd name="T10" fmla="*/ 1 w 68"/>
                <a:gd name="T11" fmla="*/ 12 h 47"/>
                <a:gd name="T12" fmla="*/ 3 w 68"/>
                <a:gd name="T13" fmla="*/ 24 h 47"/>
                <a:gd name="T14" fmla="*/ 3 w 68"/>
                <a:gd name="T15" fmla="*/ 24 h 47"/>
                <a:gd name="T16" fmla="*/ 1 w 68"/>
                <a:gd name="T17" fmla="*/ 35 h 47"/>
                <a:gd name="T18" fmla="*/ 0 w 68"/>
                <a:gd name="T19" fmla="*/ 47 h 47"/>
                <a:gd name="T20" fmla="*/ 0 w 68"/>
                <a:gd name="T2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7">
                  <a:moveTo>
                    <a:pt x="0" y="47"/>
                  </a:moveTo>
                  <a:lnTo>
                    <a:pt x="68" y="4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1" y="35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0" name="Freeform 11014"/>
            <p:cNvSpPr/>
            <p:nvPr/>
          </p:nvSpPr>
          <p:spPr bwMode="auto">
            <a:xfrm>
              <a:off x="2134236" y="2616151"/>
              <a:ext cx="18269" cy="28926"/>
            </a:xfrm>
            <a:custGeom>
              <a:avLst/>
              <a:gdLst>
                <a:gd name="T0" fmla="*/ 47 w 47"/>
                <a:gd name="T1" fmla="*/ 77 h 77"/>
                <a:gd name="T2" fmla="*/ 47 w 47"/>
                <a:gd name="T3" fmla="*/ 0 h 77"/>
                <a:gd name="T4" fmla="*/ 0 w 47"/>
                <a:gd name="T5" fmla="*/ 0 h 77"/>
                <a:gd name="T6" fmla="*/ 0 w 47"/>
                <a:gd name="T7" fmla="*/ 73 h 77"/>
                <a:gd name="T8" fmla="*/ 0 w 47"/>
                <a:gd name="T9" fmla="*/ 73 h 77"/>
                <a:gd name="T10" fmla="*/ 8 w 47"/>
                <a:gd name="T11" fmla="*/ 73 h 77"/>
                <a:gd name="T12" fmla="*/ 8 w 47"/>
                <a:gd name="T13" fmla="*/ 73 h 77"/>
                <a:gd name="T14" fmla="*/ 28 w 47"/>
                <a:gd name="T15" fmla="*/ 74 h 77"/>
                <a:gd name="T16" fmla="*/ 47 w 47"/>
                <a:gd name="T17" fmla="*/ 77 h 77"/>
                <a:gd name="T18" fmla="*/ 47 w 47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7">
                  <a:moveTo>
                    <a:pt x="47" y="7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28" y="74"/>
                  </a:lnTo>
                  <a:lnTo>
                    <a:pt x="47" y="77"/>
                  </a:ln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1" name="Freeform 11015"/>
            <p:cNvSpPr/>
            <p:nvPr/>
          </p:nvSpPr>
          <p:spPr bwMode="auto">
            <a:xfrm>
              <a:off x="2036800" y="2651168"/>
              <a:ext cx="33494" cy="31971"/>
            </a:xfrm>
            <a:custGeom>
              <a:avLst/>
              <a:gdLst>
                <a:gd name="T0" fmla="*/ 84 w 84"/>
                <a:gd name="T1" fmla="*/ 51 h 85"/>
                <a:gd name="T2" fmla="*/ 33 w 84"/>
                <a:gd name="T3" fmla="*/ 0 h 85"/>
                <a:gd name="T4" fmla="*/ 0 w 84"/>
                <a:gd name="T5" fmla="*/ 33 h 85"/>
                <a:gd name="T6" fmla="*/ 52 w 84"/>
                <a:gd name="T7" fmla="*/ 85 h 85"/>
                <a:gd name="T8" fmla="*/ 52 w 84"/>
                <a:gd name="T9" fmla="*/ 85 h 85"/>
                <a:gd name="T10" fmla="*/ 67 w 84"/>
                <a:gd name="T11" fmla="*/ 67 h 85"/>
                <a:gd name="T12" fmla="*/ 84 w 84"/>
                <a:gd name="T13" fmla="*/ 51 h 85"/>
                <a:gd name="T14" fmla="*/ 84 w 84"/>
                <a:gd name="T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5">
                  <a:moveTo>
                    <a:pt x="84" y="51"/>
                  </a:moveTo>
                  <a:lnTo>
                    <a:pt x="33" y="0"/>
                  </a:lnTo>
                  <a:lnTo>
                    <a:pt x="0" y="33"/>
                  </a:lnTo>
                  <a:lnTo>
                    <a:pt x="52" y="85"/>
                  </a:lnTo>
                  <a:lnTo>
                    <a:pt x="52" y="85"/>
                  </a:lnTo>
                  <a:lnTo>
                    <a:pt x="67" y="67"/>
                  </a:lnTo>
                  <a:lnTo>
                    <a:pt x="84" y="51"/>
                  </a:lnTo>
                  <a:lnTo>
                    <a:pt x="84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2" name="Freeform 11016"/>
            <p:cNvSpPr/>
            <p:nvPr/>
          </p:nvSpPr>
          <p:spPr bwMode="auto">
            <a:xfrm>
              <a:off x="2202746" y="2651168"/>
              <a:ext cx="31971" cy="30449"/>
            </a:xfrm>
            <a:custGeom>
              <a:avLst/>
              <a:gdLst>
                <a:gd name="T0" fmla="*/ 32 w 81"/>
                <a:gd name="T1" fmla="*/ 81 h 81"/>
                <a:gd name="T2" fmla="*/ 81 w 81"/>
                <a:gd name="T3" fmla="*/ 33 h 81"/>
                <a:gd name="T4" fmla="*/ 47 w 81"/>
                <a:gd name="T5" fmla="*/ 0 h 81"/>
                <a:gd name="T6" fmla="*/ 0 w 81"/>
                <a:gd name="T7" fmla="*/ 47 h 81"/>
                <a:gd name="T8" fmla="*/ 0 w 81"/>
                <a:gd name="T9" fmla="*/ 47 h 81"/>
                <a:gd name="T10" fmla="*/ 17 w 81"/>
                <a:gd name="T11" fmla="*/ 63 h 81"/>
                <a:gd name="T12" fmla="*/ 32 w 81"/>
                <a:gd name="T13" fmla="*/ 81 h 81"/>
                <a:gd name="T14" fmla="*/ 32 w 8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1">
                  <a:moveTo>
                    <a:pt x="32" y="81"/>
                  </a:moveTo>
                  <a:lnTo>
                    <a:pt x="81" y="33"/>
                  </a:lnTo>
                  <a:lnTo>
                    <a:pt x="47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7" y="63"/>
                  </a:lnTo>
                  <a:lnTo>
                    <a:pt x="32" y="81"/>
                  </a:lnTo>
                  <a:lnTo>
                    <a:pt x="32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86"/>
          <p:cNvGrpSpPr/>
          <p:nvPr/>
        </p:nvGrpSpPr>
        <p:grpSpPr>
          <a:xfrm>
            <a:off x="5538851" y="1745615"/>
            <a:ext cx="601980" cy="582930"/>
            <a:chOff x="1886078" y="2616151"/>
            <a:chExt cx="379088" cy="414105"/>
          </a:xfrm>
          <a:solidFill>
            <a:srgbClr val="3EB198"/>
          </a:solidFill>
        </p:grpSpPr>
        <p:sp>
          <p:nvSpPr>
            <p:cNvPr id="64" name="Freeform 11008"/>
            <p:cNvSpPr>
              <a:spLocks noEditPoints="1"/>
            </p:cNvSpPr>
            <p:nvPr/>
          </p:nvSpPr>
          <p:spPr bwMode="auto">
            <a:xfrm>
              <a:off x="1886078" y="2807979"/>
              <a:ext cx="187260" cy="190305"/>
            </a:xfrm>
            <a:custGeom>
              <a:avLst/>
              <a:gdLst>
                <a:gd name="T0" fmla="*/ 477 w 494"/>
                <a:gd name="T1" fmla="*/ 148 h 498"/>
                <a:gd name="T2" fmla="*/ 429 w 494"/>
                <a:gd name="T3" fmla="*/ 142 h 498"/>
                <a:gd name="T4" fmla="*/ 408 w 494"/>
                <a:gd name="T5" fmla="*/ 114 h 498"/>
                <a:gd name="T6" fmla="*/ 413 w 494"/>
                <a:gd name="T7" fmla="*/ 75 h 498"/>
                <a:gd name="T8" fmla="*/ 387 w 494"/>
                <a:gd name="T9" fmla="*/ 41 h 498"/>
                <a:gd name="T10" fmla="*/ 354 w 494"/>
                <a:gd name="T11" fmla="*/ 52 h 498"/>
                <a:gd name="T12" fmla="*/ 314 w 494"/>
                <a:gd name="T13" fmla="*/ 54 h 498"/>
                <a:gd name="T14" fmla="*/ 282 w 494"/>
                <a:gd name="T15" fmla="*/ 27 h 498"/>
                <a:gd name="T16" fmla="*/ 216 w 494"/>
                <a:gd name="T17" fmla="*/ 0 h 498"/>
                <a:gd name="T18" fmla="*/ 207 w 494"/>
                <a:gd name="T19" fmla="*/ 35 h 498"/>
                <a:gd name="T20" fmla="*/ 173 w 494"/>
                <a:gd name="T21" fmla="*/ 56 h 498"/>
                <a:gd name="T22" fmla="*/ 131 w 494"/>
                <a:gd name="T23" fmla="*/ 47 h 498"/>
                <a:gd name="T24" fmla="*/ 93 w 494"/>
                <a:gd name="T25" fmla="*/ 50 h 498"/>
                <a:gd name="T26" fmla="*/ 77 w 494"/>
                <a:gd name="T27" fmla="*/ 72 h 498"/>
                <a:gd name="T28" fmla="*/ 89 w 494"/>
                <a:gd name="T29" fmla="*/ 107 h 498"/>
                <a:gd name="T30" fmla="*/ 72 w 494"/>
                <a:gd name="T31" fmla="*/ 140 h 498"/>
                <a:gd name="T32" fmla="*/ 29 w 494"/>
                <a:gd name="T33" fmla="*/ 149 h 498"/>
                <a:gd name="T34" fmla="*/ 0 w 494"/>
                <a:gd name="T35" fmla="*/ 201 h 498"/>
                <a:gd name="T36" fmla="*/ 33 w 494"/>
                <a:gd name="T37" fmla="*/ 225 h 498"/>
                <a:gd name="T38" fmla="*/ 37 w 494"/>
                <a:gd name="T39" fmla="*/ 264 h 498"/>
                <a:gd name="T40" fmla="*/ 9 w 494"/>
                <a:gd name="T41" fmla="*/ 294 h 498"/>
                <a:gd name="T42" fmla="*/ 19 w 494"/>
                <a:gd name="T43" fmla="*/ 350 h 498"/>
                <a:gd name="T44" fmla="*/ 66 w 494"/>
                <a:gd name="T45" fmla="*/ 354 h 498"/>
                <a:gd name="T46" fmla="*/ 88 w 494"/>
                <a:gd name="T47" fmla="*/ 384 h 498"/>
                <a:gd name="T48" fmla="*/ 81 w 494"/>
                <a:gd name="T49" fmla="*/ 423 h 498"/>
                <a:gd name="T50" fmla="*/ 107 w 494"/>
                <a:gd name="T51" fmla="*/ 457 h 498"/>
                <a:gd name="T52" fmla="*/ 141 w 494"/>
                <a:gd name="T53" fmla="*/ 445 h 498"/>
                <a:gd name="T54" fmla="*/ 182 w 494"/>
                <a:gd name="T55" fmla="*/ 443 h 498"/>
                <a:gd name="T56" fmla="*/ 212 w 494"/>
                <a:gd name="T57" fmla="*/ 470 h 498"/>
                <a:gd name="T58" fmla="*/ 278 w 494"/>
                <a:gd name="T59" fmla="*/ 498 h 498"/>
                <a:gd name="T60" fmla="*/ 288 w 494"/>
                <a:gd name="T61" fmla="*/ 461 h 498"/>
                <a:gd name="T62" fmla="*/ 323 w 494"/>
                <a:gd name="T63" fmla="*/ 442 h 498"/>
                <a:gd name="T64" fmla="*/ 365 w 494"/>
                <a:gd name="T65" fmla="*/ 451 h 498"/>
                <a:gd name="T66" fmla="*/ 402 w 494"/>
                <a:gd name="T67" fmla="*/ 448 h 498"/>
                <a:gd name="T68" fmla="*/ 418 w 494"/>
                <a:gd name="T69" fmla="*/ 426 h 498"/>
                <a:gd name="T70" fmla="*/ 406 w 494"/>
                <a:gd name="T71" fmla="*/ 389 h 498"/>
                <a:gd name="T72" fmla="*/ 423 w 494"/>
                <a:gd name="T73" fmla="*/ 358 h 498"/>
                <a:gd name="T74" fmla="*/ 465 w 494"/>
                <a:gd name="T75" fmla="*/ 347 h 498"/>
                <a:gd name="T76" fmla="*/ 494 w 494"/>
                <a:gd name="T77" fmla="*/ 295 h 498"/>
                <a:gd name="T78" fmla="*/ 460 w 494"/>
                <a:gd name="T79" fmla="*/ 270 h 498"/>
                <a:gd name="T80" fmla="*/ 457 w 494"/>
                <a:gd name="T81" fmla="*/ 234 h 498"/>
                <a:gd name="T82" fmla="*/ 485 w 494"/>
                <a:gd name="T83" fmla="*/ 205 h 498"/>
                <a:gd name="T84" fmla="*/ 238 w 494"/>
                <a:gd name="T85" fmla="*/ 342 h 498"/>
                <a:gd name="T86" fmla="*/ 195 w 494"/>
                <a:gd name="T87" fmla="*/ 327 h 498"/>
                <a:gd name="T88" fmla="*/ 165 w 494"/>
                <a:gd name="T89" fmla="*/ 293 h 498"/>
                <a:gd name="T90" fmla="*/ 154 w 494"/>
                <a:gd name="T91" fmla="*/ 248 h 498"/>
                <a:gd name="T92" fmla="*/ 161 w 494"/>
                <a:gd name="T93" fmla="*/ 212 h 498"/>
                <a:gd name="T94" fmla="*/ 188 w 494"/>
                <a:gd name="T95" fmla="*/ 176 h 498"/>
                <a:gd name="T96" fmla="*/ 229 w 494"/>
                <a:gd name="T97" fmla="*/ 157 h 498"/>
                <a:gd name="T98" fmla="*/ 267 w 494"/>
                <a:gd name="T99" fmla="*/ 157 h 498"/>
                <a:gd name="T100" fmla="*/ 307 w 494"/>
                <a:gd name="T101" fmla="*/ 176 h 498"/>
                <a:gd name="T102" fmla="*/ 333 w 494"/>
                <a:gd name="T103" fmla="*/ 212 h 498"/>
                <a:gd name="T104" fmla="*/ 341 w 494"/>
                <a:gd name="T105" fmla="*/ 248 h 498"/>
                <a:gd name="T106" fmla="*/ 329 w 494"/>
                <a:gd name="T107" fmla="*/ 293 h 498"/>
                <a:gd name="T108" fmla="*/ 299 w 494"/>
                <a:gd name="T109" fmla="*/ 327 h 498"/>
                <a:gd name="T110" fmla="*/ 258 w 494"/>
                <a:gd name="T111" fmla="*/ 34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4" h="498">
                  <a:moveTo>
                    <a:pt x="494" y="201"/>
                  </a:moveTo>
                  <a:lnTo>
                    <a:pt x="494" y="201"/>
                  </a:lnTo>
                  <a:lnTo>
                    <a:pt x="486" y="174"/>
                  </a:lnTo>
                  <a:lnTo>
                    <a:pt x="477" y="148"/>
                  </a:lnTo>
                  <a:lnTo>
                    <a:pt x="477" y="148"/>
                  </a:lnTo>
                  <a:lnTo>
                    <a:pt x="465" y="149"/>
                  </a:lnTo>
                  <a:lnTo>
                    <a:pt x="455" y="150"/>
                  </a:lnTo>
                  <a:lnTo>
                    <a:pt x="444" y="149"/>
                  </a:lnTo>
                  <a:lnTo>
                    <a:pt x="436" y="146"/>
                  </a:lnTo>
                  <a:lnTo>
                    <a:pt x="429" y="142"/>
                  </a:lnTo>
                  <a:lnTo>
                    <a:pt x="422" y="139"/>
                  </a:lnTo>
                  <a:lnTo>
                    <a:pt x="417" y="133"/>
                  </a:lnTo>
                  <a:lnTo>
                    <a:pt x="413" y="127"/>
                  </a:lnTo>
                  <a:lnTo>
                    <a:pt x="409" y="120"/>
                  </a:lnTo>
                  <a:lnTo>
                    <a:pt x="408" y="114"/>
                  </a:lnTo>
                  <a:lnTo>
                    <a:pt x="406" y="106"/>
                  </a:lnTo>
                  <a:lnTo>
                    <a:pt x="406" y="98"/>
                  </a:lnTo>
                  <a:lnTo>
                    <a:pt x="408" y="90"/>
                  </a:lnTo>
                  <a:lnTo>
                    <a:pt x="410" y="82"/>
                  </a:lnTo>
                  <a:lnTo>
                    <a:pt x="413" y="75"/>
                  </a:lnTo>
                  <a:lnTo>
                    <a:pt x="418" y="67"/>
                  </a:lnTo>
                  <a:lnTo>
                    <a:pt x="418" y="67"/>
                  </a:lnTo>
                  <a:lnTo>
                    <a:pt x="409" y="56"/>
                  </a:lnTo>
                  <a:lnTo>
                    <a:pt x="400" y="47"/>
                  </a:lnTo>
                  <a:lnTo>
                    <a:pt x="387" y="41"/>
                  </a:lnTo>
                  <a:lnTo>
                    <a:pt x="372" y="35"/>
                  </a:lnTo>
                  <a:lnTo>
                    <a:pt x="372" y="35"/>
                  </a:lnTo>
                  <a:lnTo>
                    <a:pt x="367" y="42"/>
                  </a:lnTo>
                  <a:lnTo>
                    <a:pt x="361" y="48"/>
                  </a:lnTo>
                  <a:lnTo>
                    <a:pt x="354" y="52"/>
                  </a:lnTo>
                  <a:lnTo>
                    <a:pt x="346" y="55"/>
                  </a:lnTo>
                  <a:lnTo>
                    <a:pt x="338" y="56"/>
                  </a:lnTo>
                  <a:lnTo>
                    <a:pt x="329" y="58"/>
                  </a:lnTo>
                  <a:lnTo>
                    <a:pt x="321" y="56"/>
                  </a:lnTo>
                  <a:lnTo>
                    <a:pt x="314" y="54"/>
                  </a:lnTo>
                  <a:lnTo>
                    <a:pt x="306" y="51"/>
                  </a:lnTo>
                  <a:lnTo>
                    <a:pt x="298" y="47"/>
                  </a:lnTo>
                  <a:lnTo>
                    <a:pt x="293" y="41"/>
                  </a:lnTo>
                  <a:lnTo>
                    <a:pt x="288" y="35"/>
                  </a:lnTo>
                  <a:lnTo>
                    <a:pt x="282" y="27"/>
                  </a:lnTo>
                  <a:lnTo>
                    <a:pt x="280" y="18"/>
                  </a:lnTo>
                  <a:lnTo>
                    <a:pt x="278" y="9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1"/>
                  </a:lnTo>
                  <a:lnTo>
                    <a:pt x="214" y="20"/>
                  </a:lnTo>
                  <a:lnTo>
                    <a:pt x="212" y="29"/>
                  </a:lnTo>
                  <a:lnTo>
                    <a:pt x="207" y="35"/>
                  </a:lnTo>
                  <a:lnTo>
                    <a:pt x="201" y="42"/>
                  </a:lnTo>
                  <a:lnTo>
                    <a:pt x="195" y="47"/>
                  </a:lnTo>
                  <a:lnTo>
                    <a:pt x="188" y="51"/>
                  </a:lnTo>
                  <a:lnTo>
                    <a:pt x="180" y="54"/>
                  </a:lnTo>
                  <a:lnTo>
                    <a:pt x="173" y="56"/>
                  </a:lnTo>
                  <a:lnTo>
                    <a:pt x="163" y="56"/>
                  </a:lnTo>
                  <a:lnTo>
                    <a:pt x="154" y="56"/>
                  </a:lnTo>
                  <a:lnTo>
                    <a:pt x="147" y="54"/>
                  </a:lnTo>
                  <a:lnTo>
                    <a:pt x="139" y="51"/>
                  </a:lnTo>
                  <a:lnTo>
                    <a:pt x="131" y="47"/>
                  </a:lnTo>
                  <a:lnTo>
                    <a:pt x="123" y="42"/>
                  </a:lnTo>
                  <a:lnTo>
                    <a:pt x="118" y="35"/>
                  </a:lnTo>
                  <a:lnTo>
                    <a:pt x="118" y="35"/>
                  </a:lnTo>
                  <a:lnTo>
                    <a:pt x="105" y="42"/>
                  </a:lnTo>
                  <a:lnTo>
                    <a:pt x="93" y="50"/>
                  </a:lnTo>
                  <a:lnTo>
                    <a:pt x="88" y="54"/>
                  </a:lnTo>
                  <a:lnTo>
                    <a:pt x="83" y="58"/>
                  </a:lnTo>
                  <a:lnTo>
                    <a:pt x="79" y="64"/>
                  </a:lnTo>
                  <a:lnTo>
                    <a:pt x="77" y="72"/>
                  </a:lnTo>
                  <a:lnTo>
                    <a:pt x="77" y="72"/>
                  </a:lnTo>
                  <a:lnTo>
                    <a:pt x="81" y="78"/>
                  </a:lnTo>
                  <a:lnTo>
                    <a:pt x="85" y="85"/>
                  </a:lnTo>
                  <a:lnTo>
                    <a:pt x="88" y="93"/>
                  </a:lnTo>
                  <a:lnTo>
                    <a:pt x="89" y="101"/>
                  </a:lnTo>
                  <a:lnTo>
                    <a:pt x="89" y="107"/>
                  </a:lnTo>
                  <a:lnTo>
                    <a:pt x="88" y="115"/>
                  </a:lnTo>
                  <a:lnTo>
                    <a:pt x="85" y="122"/>
                  </a:lnTo>
                  <a:lnTo>
                    <a:pt x="81" y="128"/>
                  </a:lnTo>
                  <a:lnTo>
                    <a:pt x="77" y="135"/>
                  </a:lnTo>
                  <a:lnTo>
                    <a:pt x="72" y="140"/>
                  </a:lnTo>
                  <a:lnTo>
                    <a:pt x="66" y="144"/>
                  </a:lnTo>
                  <a:lnTo>
                    <a:pt x="58" y="146"/>
                  </a:lnTo>
                  <a:lnTo>
                    <a:pt x="49" y="149"/>
                  </a:lnTo>
                  <a:lnTo>
                    <a:pt x="39" y="150"/>
                  </a:lnTo>
                  <a:lnTo>
                    <a:pt x="29" y="149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9" y="17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9" y="204"/>
                  </a:lnTo>
                  <a:lnTo>
                    <a:pt x="17" y="208"/>
                  </a:lnTo>
                  <a:lnTo>
                    <a:pt x="24" y="213"/>
                  </a:lnTo>
                  <a:lnTo>
                    <a:pt x="29" y="218"/>
                  </a:lnTo>
                  <a:lnTo>
                    <a:pt x="33" y="225"/>
                  </a:lnTo>
                  <a:lnTo>
                    <a:pt x="37" y="233"/>
                  </a:lnTo>
                  <a:lnTo>
                    <a:pt x="38" y="240"/>
                  </a:lnTo>
                  <a:lnTo>
                    <a:pt x="39" y="248"/>
                  </a:lnTo>
                  <a:lnTo>
                    <a:pt x="38" y="256"/>
                  </a:lnTo>
                  <a:lnTo>
                    <a:pt x="37" y="264"/>
                  </a:lnTo>
                  <a:lnTo>
                    <a:pt x="33" y="272"/>
                  </a:lnTo>
                  <a:lnTo>
                    <a:pt x="29" y="278"/>
                  </a:lnTo>
                  <a:lnTo>
                    <a:pt x="24" y="285"/>
                  </a:lnTo>
                  <a:lnTo>
                    <a:pt x="17" y="290"/>
                  </a:lnTo>
                  <a:lnTo>
                    <a:pt x="9" y="294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9" y="324"/>
                  </a:lnTo>
                  <a:lnTo>
                    <a:pt x="19" y="350"/>
                  </a:lnTo>
                  <a:lnTo>
                    <a:pt x="19" y="350"/>
                  </a:lnTo>
                  <a:lnTo>
                    <a:pt x="30" y="347"/>
                  </a:lnTo>
                  <a:lnTo>
                    <a:pt x="41" y="347"/>
                  </a:lnTo>
                  <a:lnTo>
                    <a:pt x="50" y="349"/>
                  </a:lnTo>
                  <a:lnTo>
                    <a:pt x="59" y="351"/>
                  </a:lnTo>
                  <a:lnTo>
                    <a:pt x="66" y="354"/>
                  </a:lnTo>
                  <a:lnTo>
                    <a:pt x="72" y="359"/>
                  </a:lnTo>
                  <a:lnTo>
                    <a:pt x="77" y="364"/>
                  </a:lnTo>
                  <a:lnTo>
                    <a:pt x="83" y="370"/>
                  </a:lnTo>
                  <a:lnTo>
                    <a:pt x="85" y="376"/>
                  </a:lnTo>
                  <a:lnTo>
                    <a:pt x="88" y="384"/>
                  </a:lnTo>
                  <a:lnTo>
                    <a:pt x="88" y="392"/>
                  </a:lnTo>
                  <a:lnTo>
                    <a:pt x="88" y="400"/>
                  </a:lnTo>
                  <a:lnTo>
                    <a:pt x="86" y="408"/>
                  </a:lnTo>
                  <a:lnTo>
                    <a:pt x="85" y="415"/>
                  </a:lnTo>
                  <a:lnTo>
                    <a:pt x="81" y="423"/>
                  </a:lnTo>
                  <a:lnTo>
                    <a:pt x="77" y="431"/>
                  </a:lnTo>
                  <a:lnTo>
                    <a:pt x="77" y="431"/>
                  </a:lnTo>
                  <a:lnTo>
                    <a:pt x="85" y="442"/>
                  </a:lnTo>
                  <a:lnTo>
                    <a:pt x="96" y="449"/>
                  </a:lnTo>
                  <a:lnTo>
                    <a:pt x="107" y="457"/>
                  </a:lnTo>
                  <a:lnTo>
                    <a:pt x="122" y="461"/>
                  </a:lnTo>
                  <a:lnTo>
                    <a:pt x="122" y="461"/>
                  </a:lnTo>
                  <a:lnTo>
                    <a:pt x="127" y="455"/>
                  </a:lnTo>
                  <a:lnTo>
                    <a:pt x="133" y="449"/>
                  </a:lnTo>
                  <a:lnTo>
                    <a:pt x="141" y="445"/>
                  </a:lnTo>
                  <a:lnTo>
                    <a:pt x="149" y="442"/>
                  </a:lnTo>
                  <a:lnTo>
                    <a:pt x="157" y="440"/>
                  </a:lnTo>
                  <a:lnTo>
                    <a:pt x="165" y="440"/>
                  </a:lnTo>
                  <a:lnTo>
                    <a:pt x="174" y="442"/>
                  </a:lnTo>
                  <a:lnTo>
                    <a:pt x="182" y="443"/>
                  </a:lnTo>
                  <a:lnTo>
                    <a:pt x="190" y="447"/>
                  </a:lnTo>
                  <a:lnTo>
                    <a:pt x="196" y="451"/>
                  </a:lnTo>
                  <a:lnTo>
                    <a:pt x="203" y="456"/>
                  </a:lnTo>
                  <a:lnTo>
                    <a:pt x="208" y="462"/>
                  </a:lnTo>
                  <a:lnTo>
                    <a:pt x="212" y="470"/>
                  </a:lnTo>
                  <a:lnTo>
                    <a:pt x="214" y="478"/>
                  </a:lnTo>
                  <a:lnTo>
                    <a:pt x="216" y="487"/>
                  </a:lnTo>
                  <a:lnTo>
                    <a:pt x="216" y="498"/>
                  </a:lnTo>
                  <a:lnTo>
                    <a:pt x="216" y="498"/>
                  </a:lnTo>
                  <a:lnTo>
                    <a:pt x="278" y="498"/>
                  </a:lnTo>
                  <a:lnTo>
                    <a:pt x="278" y="498"/>
                  </a:lnTo>
                  <a:lnTo>
                    <a:pt x="278" y="487"/>
                  </a:lnTo>
                  <a:lnTo>
                    <a:pt x="280" y="477"/>
                  </a:lnTo>
                  <a:lnTo>
                    <a:pt x="284" y="469"/>
                  </a:lnTo>
                  <a:lnTo>
                    <a:pt x="288" y="461"/>
                  </a:lnTo>
                  <a:lnTo>
                    <a:pt x="293" y="455"/>
                  </a:lnTo>
                  <a:lnTo>
                    <a:pt x="299" y="449"/>
                  </a:lnTo>
                  <a:lnTo>
                    <a:pt x="307" y="445"/>
                  </a:lnTo>
                  <a:lnTo>
                    <a:pt x="315" y="443"/>
                  </a:lnTo>
                  <a:lnTo>
                    <a:pt x="323" y="442"/>
                  </a:lnTo>
                  <a:lnTo>
                    <a:pt x="331" y="440"/>
                  </a:lnTo>
                  <a:lnTo>
                    <a:pt x="340" y="442"/>
                  </a:lnTo>
                  <a:lnTo>
                    <a:pt x="349" y="443"/>
                  </a:lnTo>
                  <a:lnTo>
                    <a:pt x="357" y="445"/>
                  </a:lnTo>
                  <a:lnTo>
                    <a:pt x="365" y="451"/>
                  </a:lnTo>
                  <a:lnTo>
                    <a:pt x="371" y="456"/>
                  </a:lnTo>
                  <a:lnTo>
                    <a:pt x="378" y="461"/>
                  </a:lnTo>
                  <a:lnTo>
                    <a:pt x="378" y="461"/>
                  </a:lnTo>
                  <a:lnTo>
                    <a:pt x="389" y="455"/>
                  </a:lnTo>
                  <a:lnTo>
                    <a:pt x="402" y="448"/>
                  </a:lnTo>
                  <a:lnTo>
                    <a:pt x="408" y="444"/>
                  </a:lnTo>
                  <a:lnTo>
                    <a:pt x="412" y="439"/>
                  </a:lnTo>
                  <a:lnTo>
                    <a:pt x="416" y="434"/>
                  </a:lnTo>
                  <a:lnTo>
                    <a:pt x="418" y="426"/>
                  </a:lnTo>
                  <a:lnTo>
                    <a:pt x="418" y="426"/>
                  </a:lnTo>
                  <a:lnTo>
                    <a:pt x="413" y="419"/>
                  </a:lnTo>
                  <a:lnTo>
                    <a:pt x="409" y="411"/>
                  </a:lnTo>
                  <a:lnTo>
                    <a:pt x="408" y="405"/>
                  </a:lnTo>
                  <a:lnTo>
                    <a:pt x="406" y="397"/>
                  </a:lnTo>
                  <a:lnTo>
                    <a:pt x="406" y="389"/>
                  </a:lnTo>
                  <a:lnTo>
                    <a:pt x="408" y="383"/>
                  </a:lnTo>
                  <a:lnTo>
                    <a:pt x="410" y="375"/>
                  </a:lnTo>
                  <a:lnTo>
                    <a:pt x="413" y="368"/>
                  </a:lnTo>
                  <a:lnTo>
                    <a:pt x="418" y="363"/>
                  </a:lnTo>
                  <a:lnTo>
                    <a:pt x="423" y="358"/>
                  </a:lnTo>
                  <a:lnTo>
                    <a:pt x="430" y="354"/>
                  </a:lnTo>
                  <a:lnTo>
                    <a:pt x="438" y="350"/>
                  </a:lnTo>
                  <a:lnTo>
                    <a:pt x="446" y="349"/>
                  </a:lnTo>
                  <a:lnTo>
                    <a:pt x="455" y="347"/>
                  </a:lnTo>
                  <a:lnTo>
                    <a:pt x="465" y="347"/>
                  </a:lnTo>
                  <a:lnTo>
                    <a:pt x="477" y="350"/>
                  </a:lnTo>
                  <a:lnTo>
                    <a:pt x="477" y="350"/>
                  </a:lnTo>
                  <a:lnTo>
                    <a:pt x="486" y="324"/>
                  </a:lnTo>
                  <a:lnTo>
                    <a:pt x="494" y="295"/>
                  </a:lnTo>
                  <a:lnTo>
                    <a:pt x="494" y="295"/>
                  </a:lnTo>
                  <a:lnTo>
                    <a:pt x="485" y="293"/>
                  </a:lnTo>
                  <a:lnTo>
                    <a:pt x="477" y="289"/>
                  </a:lnTo>
                  <a:lnTo>
                    <a:pt x="470" y="283"/>
                  </a:lnTo>
                  <a:lnTo>
                    <a:pt x="464" y="277"/>
                  </a:lnTo>
                  <a:lnTo>
                    <a:pt x="460" y="270"/>
                  </a:lnTo>
                  <a:lnTo>
                    <a:pt x="457" y="264"/>
                  </a:lnTo>
                  <a:lnTo>
                    <a:pt x="455" y="256"/>
                  </a:lnTo>
                  <a:lnTo>
                    <a:pt x="455" y="248"/>
                  </a:lnTo>
                  <a:lnTo>
                    <a:pt x="455" y="240"/>
                  </a:lnTo>
                  <a:lnTo>
                    <a:pt x="457" y="234"/>
                  </a:lnTo>
                  <a:lnTo>
                    <a:pt x="460" y="226"/>
                  </a:lnTo>
                  <a:lnTo>
                    <a:pt x="464" y="219"/>
                  </a:lnTo>
                  <a:lnTo>
                    <a:pt x="470" y="214"/>
                  </a:lnTo>
                  <a:lnTo>
                    <a:pt x="477" y="209"/>
                  </a:lnTo>
                  <a:lnTo>
                    <a:pt x="485" y="205"/>
                  </a:lnTo>
                  <a:lnTo>
                    <a:pt x="494" y="201"/>
                  </a:lnTo>
                  <a:lnTo>
                    <a:pt x="494" y="201"/>
                  </a:lnTo>
                  <a:close/>
                  <a:moveTo>
                    <a:pt x="247" y="342"/>
                  </a:moveTo>
                  <a:lnTo>
                    <a:pt x="247" y="342"/>
                  </a:lnTo>
                  <a:lnTo>
                    <a:pt x="238" y="342"/>
                  </a:lnTo>
                  <a:lnTo>
                    <a:pt x="229" y="340"/>
                  </a:lnTo>
                  <a:lnTo>
                    <a:pt x="220" y="338"/>
                  </a:lnTo>
                  <a:lnTo>
                    <a:pt x="210" y="334"/>
                  </a:lnTo>
                  <a:lnTo>
                    <a:pt x="203" y="330"/>
                  </a:lnTo>
                  <a:lnTo>
                    <a:pt x="195" y="327"/>
                  </a:lnTo>
                  <a:lnTo>
                    <a:pt x="188" y="321"/>
                  </a:lnTo>
                  <a:lnTo>
                    <a:pt x="182" y="315"/>
                  </a:lnTo>
                  <a:lnTo>
                    <a:pt x="175" y="308"/>
                  </a:lnTo>
                  <a:lnTo>
                    <a:pt x="170" y="300"/>
                  </a:lnTo>
                  <a:lnTo>
                    <a:pt x="165" y="293"/>
                  </a:lnTo>
                  <a:lnTo>
                    <a:pt x="161" y="285"/>
                  </a:lnTo>
                  <a:lnTo>
                    <a:pt x="158" y="277"/>
                  </a:lnTo>
                  <a:lnTo>
                    <a:pt x="156" y="268"/>
                  </a:lnTo>
                  <a:lnTo>
                    <a:pt x="154" y="259"/>
                  </a:lnTo>
                  <a:lnTo>
                    <a:pt x="154" y="248"/>
                  </a:lnTo>
                  <a:lnTo>
                    <a:pt x="154" y="248"/>
                  </a:lnTo>
                  <a:lnTo>
                    <a:pt x="154" y="239"/>
                  </a:lnTo>
                  <a:lnTo>
                    <a:pt x="156" y="230"/>
                  </a:lnTo>
                  <a:lnTo>
                    <a:pt x="158" y="221"/>
                  </a:lnTo>
                  <a:lnTo>
                    <a:pt x="161" y="212"/>
                  </a:lnTo>
                  <a:lnTo>
                    <a:pt x="165" y="204"/>
                  </a:lnTo>
                  <a:lnTo>
                    <a:pt x="170" y="196"/>
                  </a:lnTo>
                  <a:lnTo>
                    <a:pt x="175" y="189"/>
                  </a:lnTo>
                  <a:lnTo>
                    <a:pt x="182" y="183"/>
                  </a:lnTo>
                  <a:lnTo>
                    <a:pt x="188" y="176"/>
                  </a:lnTo>
                  <a:lnTo>
                    <a:pt x="195" y="171"/>
                  </a:lnTo>
                  <a:lnTo>
                    <a:pt x="203" y="166"/>
                  </a:lnTo>
                  <a:lnTo>
                    <a:pt x="210" y="162"/>
                  </a:lnTo>
                  <a:lnTo>
                    <a:pt x="220" y="159"/>
                  </a:lnTo>
                  <a:lnTo>
                    <a:pt x="229" y="157"/>
                  </a:lnTo>
                  <a:lnTo>
                    <a:pt x="238" y="155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58" y="155"/>
                  </a:lnTo>
                  <a:lnTo>
                    <a:pt x="267" y="157"/>
                  </a:lnTo>
                  <a:lnTo>
                    <a:pt x="276" y="159"/>
                  </a:lnTo>
                  <a:lnTo>
                    <a:pt x="284" y="162"/>
                  </a:lnTo>
                  <a:lnTo>
                    <a:pt x="291" y="166"/>
                  </a:lnTo>
                  <a:lnTo>
                    <a:pt x="299" y="171"/>
                  </a:lnTo>
                  <a:lnTo>
                    <a:pt x="307" y="176"/>
                  </a:lnTo>
                  <a:lnTo>
                    <a:pt x="314" y="183"/>
                  </a:lnTo>
                  <a:lnTo>
                    <a:pt x="320" y="189"/>
                  </a:lnTo>
                  <a:lnTo>
                    <a:pt x="325" y="196"/>
                  </a:lnTo>
                  <a:lnTo>
                    <a:pt x="329" y="204"/>
                  </a:lnTo>
                  <a:lnTo>
                    <a:pt x="333" y="212"/>
                  </a:lnTo>
                  <a:lnTo>
                    <a:pt x="337" y="221"/>
                  </a:lnTo>
                  <a:lnTo>
                    <a:pt x="338" y="230"/>
                  </a:lnTo>
                  <a:lnTo>
                    <a:pt x="341" y="239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59"/>
                  </a:lnTo>
                  <a:lnTo>
                    <a:pt x="338" y="268"/>
                  </a:lnTo>
                  <a:lnTo>
                    <a:pt x="337" y="277"/>
                  </a:lnTo>
                  <a:lnTo>
                    <a:pt x="333" y="285"/>
                  </a:lnTo>
                  <a:lnTo>
                    <a:pt x="329" y="293"/>
                  </a:lnTo>
                  <a:lnTo>
                    <a:pt x="325" y="300"/>
                  </a:lnTo>
                  <a:lnTo>
                    <a:pt x="320" y="308"/>
                  </a:lnTo>
                  <a:lnTo>
                    <a:pt x="314" y="315"/>
                  </a:lnTo>
                  <a:lnTo>
                    <a:pt x="307" y="321"/>
                  </a:lnTo>
                  <a:lnTo>
                    <a:pt x="299" y="327"/>
                  </a:lnTo>
                  <a:lnTo>
                    <a:pt x="291" y="330"/>
                  </a:lnTo>
                  <a:lnTo>
                    <a:pt x="284" y="334"/>
                  </a:lnTo>
                  <a:lnTo>
                    <a:pt x="276" y="338"/>
                  </a:lnTo>
                  <a:lnTo>
                    <a:pt x="267" y="340"/>
                  </a:lnTo>
                  <a:lnTo>
                    <a:pt x="258" y="342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5" name="Freeform 11009"/>
            <p:cNvSpPr>
              <a:spLocks noEditPoints="1"/>
            </p:cNvSpPr>
            <p:nvPr/>
          </p:nvSpPr>
          <p:spPr bwMode="auto">
            <a:xfrm>
              <a:off x="2056591" y="2926730"/>
              <a:ext cx="102004" cy="103526"/>
            </a:xfrm>
            <a:custGeom>
              <a:avLst/>
              <a:gdLst>
                <a:gd name="T0" fmla="*/ 265 w 268"/>
                <a:gd name="T1" fmla="*/ 110 h 269"/>
                <a:gd name="T2" fmla="*/ 250 w 268"/>
                <a:gd name="T3" fmla="*/ 96 h 269"/>
                <a:gd name="T4" fmla="*/ 234 w 268"/>
                <a:gd name="T5" fmla="*/ 88 h 269"/>
                <a:gd name="T6" fmla="*/ 227 w 268"/>
                <a:gd name="T7" fmla="*/ 64 h 269"/>
                <a:gd name="T8" fmla="*/ 237 w 268"/>
                <a:gd name="T9" fmla="*/ 49 h 269"/>
                <a:gd name="T10" fmla="*/ 221 w 268"/>
                <a:gd name="T11" fmla="*/ 33 h 269"/>
                <a:gd name="T12" fmla="*/ 210 w 268"/>
                <a:gd name="T13" fmla="*/ 33 h 269"/>
                <a:gd name="T14" fmla="*/ 199 w 268"/>
                <a:gd name="T15" fmla="*/ 38 h 269"/>
                <a:gd name="T16" fmla="*/ 174 w 268"/>
                <a:gd name="T17" fmla="*/ 30 h 269"/>
                <a:gd name="T18" fmla="*/ 166 w 268"/>
                <a:gd name="T19" fmla="*/ 15 h 269"/>
                <a:gd name="T20" fmla="*/ 166 w 268"/>
                <a:gd name="T21" fmla="*/ 4 h 269"/>
                <a:gd name="T22" fmla="*/ 132 w 268"/>
                <a:gd name="T23" fmla="*/ 7 h 269"/>
                <a:gd name="T24" fmla="*/ 127 w 268"/>
                <a:gd name="T25" fmla="*/ 20 h 269"/>
                <a:gd name="T26" fmla="*/ 111 w 268"/>
                <a:gd name="T27" fmla="*/ 28 h 269"/>
                <a:gd name="T28" fmla="*/ 85 w 268"/>
                <a:gd name="T29" fmla="*/ 21 h 269"/>
                <a:gd name="T30" fmla="*/ 65 w 268"/>
                <a:gd name="T31" fmla="*/ 20 h 269"/>
                <a:gd name="T32" fmla="*/ 55 w 268"/>
                <a:gd name="T33" fmla="*/ 30 h 269"/>
                <a:gd name="T34" fmla="*/ 59 w 268"/>
                <a:gd name="T35" fmla="*/ 46 h 269"/>
                <a:gd name="T36" fmla="*/ 48 w 268"/>
                <a:gd name="T37" fmla="*/ 66 h 269"/>
                <a:gd name="T38" fmla="*/ 20 w 268"/>
                <a:gd name="T39" fmla="*/ 67 h 269"/>
                <a:gd name="T40" fmla="*/ 7 w 268"/>
                <a:gd name="T41" fmla="*/ 94 h 269"/>
                <a:gd name="T42" fmla="*/ 15 w 268"/>
                <a:gd name="T43" fmla="*/ 98 h 269"/>
                <a:gd name="T44" fmla="*/ 24 w 268"/>
                <a:gd name="T45" fmla="*/ 113 h 269"/>
                <a:gd name="T46" fmla="*/ 17 w 268"/>
                <a:gd name="T47" fmla="*/ 137 h 269"/>
                <a:gd name="T48" fmla="*/ 5 w 268"/>
                <a:gd name="T49" fmla="*/ 144 h 269"/>
                <a:gd name="T50" fmla="*/ 3 w 268"/>
                <a:gd name="T51" fmla="*/ 160 h 269"/>
                <a:gd name="T52" fmla="*/ 18 w 268"/>
                <a:gd name="T53" fmla="*/ 174 h 269"/>
                <a:gd name="T54" fmla="*/ 35 w 268"/>
                <a:gd name="T55" fmla="*/ 182 h 269"/>
                <a:gd name="T56" fmla="*/ 41 w 268"/>
                <a:gd name="T57" fmla="*/ 205 h 269"/>
                <a:gd name="T58" fmla="*/ 33 w 268"/>
                <a:gd name="T59" fmla="*/ 221 h 269"/>
                <a:gd name="T60" fmla="*/ 47 w 268"/>
                <a:gd name="T61" fmla="*/ 237 h 269"/>
                <a:gd name="T62" fmla="*/ 58 w 268"/>
                <a:gd name="T63" fmla="*/ 237 h 269"/>
                <a:gd name="T64" fmla="*/ 71 w 268"/>
                <a:gd name="T65" fmla="*/ 231 h 269"/>
                <a:gd name="T66" fmla="*/ 94 w 268"/>
                <a:gd name="T67" fmla="*/ 238 h 269"/>
                <a:gd name="T68" fmla="*/ 103 w 268"/>
                <a:gd name="T69" fmla="*/ 255 h 269"/>
                <a:gd name="T70" fmla="*/ 102 w 268"/>
                <a:gd name="T71" fmla="*/ 265 h 269"/>
                <a:gd name="T72" fmla="*/ 136 w 268"/>
                <a:gd name="T73" fmla="*/ 263 h 269"/>
                <a:gd name="T74" fmla="*/ 143 w 268"/>
                <a:gd name="T75" fmla="*/ 250 h 269"/>
                <a:gd name="T76" fmla="*/ 158 w 268"/>
                <a:gd name="T77" fmla="*/ 242 h 269"/>
                <a:gd name="T78" fmla="*/ 184 w 268"/>
                <a:gd name="T79" fmla="*/ 248 h 269"/>
                <a:gd name="T80" fmla="*/ 204 w 268"/>
                <a:gd name="T81" fmla="*/ 250 h 269"/>
                <a:gd name="T82" fmla="*/ 214 w 268"/>
                <a:gd name="T83" fmla="*/ 239 h 269"/>
                <a:gd name="T84" fmla="*/ 209 w 268"/>
                <a:gd name="T85" fmla="*/ 224 h 269"/>
                <a:gd name="T86" fmla="*/ 221 w 268"/>
                <a:gd name="T87" fmla="*/ 204 h 269"/>
                <a:gd name="T88" fmla="*/ 250 w 268"/>
                <a:gd name="T89" fmla="*/ 203 h 269"/>
                <a:gd name="T90" fmla="*/ 263 w 268"/>
                <a:gd name="T91" fmla="*/ 175 h 269"/>
                <a:gd name="T92" fmla="*/ 254 w 268"/>
                <a:gd name="T93" fmla="*/ 170 h 269"/>
                <a:gd name="T94" fmla="*/ 244 w 268"/>
                <a:gd name="T95" fmla="*/ 156 h 269"/>
                <a:gd name="T96" fmla="*/ 251 w 268"/>
                <a:gd name="T97" fmla="*/ 133 h 269"/>
                <a:gd name="T98" fmla="*/ 263 w 268"/>
                <a:gd name="T99" fmla="*/ 126 h 269"/>
                <a:gd name="T100" fmla="*/ 128 w 268"/>
                <a:gd name="T101" fmla="*/ 184 h 269"/>
                <a:gd name="T102" fmla="*/ 110 w 268"/>
                <a:gd name="T103" fmla="*/ 178 h 269"/>
                <a:gd name="T104" fmla="*/ 90 w 268"/>
                <a:gd name="T105" fmla="*/ 157 h 269"/>
                <a:gd name="T106" fmla="*/ 85 w 268"/>
                <a:gd name="T107" fmla="*/ 130 h 269"/>
                <a:gd name="T108" fmla="*/ 92 w 268"/>
                <a:gd name="T109" fmla="*/ 110 h 269"/>
                <a:gd name="T110" fmla="*/ 111 w 268"/>
                <a:gd name="T111" fmla="*/ 90 h 269"/>
                <a:gd name="T112" fmla="*/ 140 w 268"/>
                <a:gd name="T113" fmla="*/ 85 h 269"/>
                <a:gd name="T114" fmla="*/ 159 w 268"/>
                <a:gd name="T115" fmla="*/ 92 h 269"/>
                <a:gd name="T116" fmla="*/ 179 w 268"/>
                <a:gd name="T117" fmla="*/ 111 h 269"/>
                <a:gd name="T118" fmla="*/ 184 w 268"/>
                <a:gd name="T119" fmla="*/ 140 h 269"/>
                <a:gd name="T120" fmla="*/ 178 w 268"/>
                <a:gd name="T121" fmla="*/ 160 h 269"/>
                <a:gd name="T122" fmla="*/ 157 w 268"/>
                <a:gd name="T123" fmla="*/ 179 h 269"/>
                <a:gd name="T124" fmla="*/ 128 w 268"/>
                <a:gd name="T125" fmla="*/ 18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269">
                  <a:moveTo>
                    <a:pt x="268" y="126"/>
                  </a:moveTo>
                  <a:lnTo>
                    <a:pt x="268" y="126"/>
                  </a:lnTo>
                  <a:lnTo>
                    <a:pt x="265" y="110"/>
                  </a:lnTo>
                  <a:lnTo>
                    <a:pt x="261" y="96"/>
                  </a:lnTo>
                  <a:lnTo>
                    <a:pt x="261" y="96"/>
                  </a:lnTo>
                  <a:lnTo>
                    <a:pt x="250" y="96"/>
                  </a:lnTo>
                  <a:lnTo>
                    <a:pt x="246" y="94"/>
                  </a:lnTo>
                  <a:lnTo>
                    <a:pt x="240" y="92"/>
                  </a:lnTo>
                  <a:lnTo>
                    <a:pt x="234" y="88"/>
                  </a:lnTo>
                  <a:lnTo>
                    <a:pt x="230" y="80"/>
                  </a:lnTo>
                  <a:lnTo>
                    <a:pt x="227" y="73"/>
                  </a:lnTo>
                  <a:lnTo>
                    <a:pt x="227" y="64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37" y="49"/>
                  </a:lnTo>
                  <a:lnTo>
                    <a:pt x="233" y="43"/>
                  </a:lnTo>
                  <a:lnTo>
                    <a:pt x="227" y="38"/>
                  </a:lnTo>
                  <a:lnTo>
                    <a:pt x="221" y="33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0" y="33"/>
                  </a:lnTo>
                  <a:lnTo>
                    <a:pt x="207" y="35"/>
                  </a:lnTo>
                  <a:lnTo>
                    <a:pt x="203" y="37"/>
                  </a:lnTo>
                  <a:lnTo>
                    <a:pt x="199" y="38"/>
                  </a:lnTo>
                  <a:lnTo>
                    <a:pt x="190" y="38"/>
                  </a:lnTo>
                  <a:lnTo>
                    <a:pt x="182" y="35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7" y="20"/>
                  </a:lnTo>
                  <a:lnTo>
                    <a:pt x="166" y="15"/>
                  </a:lnTo>
                  <a:lnTo>
                    <a:pt x="166" y="9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2" y="7"/>
                  </a:lnTo>
                  <a:lnTo>
                    <a:pt x="131" y="12"/>
                  </a:lnTo>
                  <a:lnTo>
                    <a:pt x="129" y="16"/>
                  </a:lnTo>
                  <a:lnTo>
                    <a:pt x="127" y="20"/>
                  </a:lnTo>
                  <a:lnTo>
                    <a:pt x="123" y="22"/>
                  </a:lnTo>
                  <a:lnTo>
                    <a:pt x="119" y="25"/>
                  </a:lnTo>
                  <a:lnTo>
                    <a:pt x="111" y="28"/>
                  </a:lnTo>
                  <a:lnTo>
                    <a:pt x="102" y="28"/>
                  </a:lnTo>
                  <a:lnTo>
                    <a:pt x="93" y="25"/>
                  </a:lnTo>
                  <a:lnTo>
                    <a:pt x="85" y="21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65" y="20"/>
                  </a:lnTo>
                  <a:lnTo>
                    <a:pt x="59" y="24"/>
                  </a:lnTo>
                  <a:lnTo>
                    <a:pt x="56" y="26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9" y="38"/>
                  </a:lnTo>
                  <a:lnTo>
                    <a:pt x="59" y="46"/>
                  </a:lnTo>
                  <a:lnTo>
                    <a:pt x="58" y="54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41" y="69"/>
                  </a:lnTo>
                  <a:lnTo>
                    <a:pt x="30" y="69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13" y="80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11" y="96"/>
                  </a:lnTo>
                  <a:lnTo>
                    <a:pt x="15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24" y="113"/>
                  </a:lnTo>
                  <a:lnTo>
                    <a:pt x="24" y="122"/>
                  </a:lnTo>
                  <a:lnTo>
                    <a:pt x="21" y="130"/>
                  </a:lnTo>
                  <a:lnTo>
                    <a:pt x="17" y="137"/>
                  </a:lnTo>
                  <a:lnTo>
                    <a:pt x="13" y="140"/>
                  </a:lnTo>
                  <a:lnTo>
                    <a:pt x="9" y="143"/>
                  </a:lnTo>
                  <a:lnTo>
                    <a:pt x="5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3" y="160"/>
                  </a:lnTo>
                  <a:lnTo>
                    <a:pt x="7" y="174"/>
                  </a:lnTo>
                  <a:lnTo>
                    <a:pt x="7" y="174"/>
                  </a:lnTo>
                  <a:lnTo>
                    <a:pt x="18" y="174"/>
                  </a:lnTo>
                  <a:lnTo>
                    <a:pt x="24" y="175"/>
                  </a:lnTo>
                  <a:lnTo>
                    <a:pt x="28" y="177"/>
                  </a:lnTo>
                  <a:lnTo>
                    <a:pt x="35" y="182"/>
                  </a:lnTo>
                  <a:lnTo>
                    <a:pt x="39" y="188"/>
                  </a:lnTo>
                  <a:lnTo>
                    <a:pt x="42" y="196"/>
                  </a:lnTo>
                  <a:lnTo>
                    <a:pt x="41" y="205"/>
                  </a:lnTo>
                  <a:lnTo>
                    <a:pt x="38" y="213"/>
                  </a:lnTo>
                  <a:lnTo>
                    <a:pt x="33" y="221"/>
                  </a:lnTo>
                  <a:lnTo>
                    <a:pt x="33" y="221"/>
                  </a:lnTo>
                  <a:lnTo>
                    <a:pt x="37" y="226"/>
                  </a:lnTo>
                  <a:lnTo>
                    <a:pt x="42" y="231"/>
                  </a:lnTo>
                  <a:lnTo>
                    <a:pt x="47" y="237"/>
                  </a:lnTo>
                  <a:lnTo>
                    <a:pt x="55" y="239"/>
                  </a:lnTo>
                  <a:lnTo>
                    <a:pt x="55" y="239"/>
                  </a:lnTo>
                  <a:lnTo>
                    <a:pt x="58" y="237"/>
                  </a:lnTo>
                  <a:lnTo>
                    <a:pt x="62" y="234"/>
                  </a:lnTo>
                  <a:lnTo>
                    <a:pt x="65" y="231"/>
                  </a:lnTo>
                  <a:lnTo>
                    <a:pt x="71" y="231"/>
                  </a:lnTo>
                  <a:lnTo>
                    <a:pt x="79" y="231"/>
                  </a:lnTo>
                  <a:lnTo>
                    <a:pt x="88" y="234"/>
                  </a:lnTo>
                  <a:lnTo>
                    <a:pt x="94" y="238"/>
                  </a:lnTo>
                  <a:lnTo>
                    <a:pt x="101" y="246"/>
                  </a:lnTo>
                  <a:lnTo>
                    <a:pt x="102" y="250"/>
                  </a:lnTo>
                  <a:lnTo>
                    <a:pt x="103" y="255"/>
                  </a:lnTo>
                  <a:lnTo>
                    <a:pt x="103" y="259"/>
                  </a:lnTo>
                  <a:lnTo>
                    <a:pt x="102" y="265"/>
                  </a:lnTo>
                  <a:lnTo>
                    <a:pt x="102" y="265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3"/>
                  </a:lnTo>
                  <a:lnTo>
                    <a:pt x="137" y="257"/>
                  </a:lnTo>
                  <a:lnTo>
                    <a:pt x="140" y="254"/>
                  </a:lnTo>
                  <a:lnTo>
                    <a:pt x="143" y="250"/>
                  </a:lnTo>
                  <a:lnTo>
                    <a:pt x="146" y="247"/>
                  </a:lnTo>
                  <a:lnTo>
                    <a:pt x="149" y="244"/>
                  </a:lnTo>
                  <a:lnTo>
                    <a:pt x="158" y="242"/>
                  </a:lnTo>
                  <a:lnTo>
                    <a:pt x="167" y="242"/>
                  </a:lnTo>
                  <a:lnTo>
                    <a:pt x="176" y="244"/>
                  </a:lnTo>
                  <a:lnTo>
                    <a:pt x="184" y="248"/>
                  </a:lnTo>
                  <a:lnTo>
                    <a:pt x="191" y="256"/>
                  </a:lnTo>
                  <a:lnTo>
                    <a:pt x="191" y="256"/>
                  </a:lnTo>
                  <a:lnTo>
                    <a:pt x="204" y="250"/>
                  </a:lnTo>
                  <a:lnTo>
                    <a:pt x="210" y="246"/>
                  </a:lnTo>
                  <a:lnTo>
                    <a:pt x="212" y="243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210" y="231"/>
                  </a:lnTo>
                  <a:lnTo>
                    <a:pt x="209" y="224"/>
                  </a:lnTo>
                  <a:lnTo>
                    <a:pt x="210" y="216"/>
                  </a:lnTo>
                  <a:lnTo>
                    <a:pt x="214" y="209"/>
                  </a:lnTo>
                  <a:lnTo>
                    <a:pt x="221" y="204"/>
                  </a:lnTo>
                  <a:lnTo>
                    <a:pt x="229" y="200"/>
                  </a:lnTo>
                  <a:lnTo>
                    <a:pt x="238" y="200"/>
                  </a:lnTo>
                  <a:lnTo>
                    <a:pt x="250" y="203"/>
                  </a:lnTo>
                  <a:lnTo>
                    <a:pt x="250" y="203"/>
                  </a:lnTo>
                  <a:lnTo>
                    <a:pt x="256" y="190"/>
                  </a:lnTo>
                  <a:lnTo>
                    <a:pt x="263" y="175"/>
                  </a:lnTo>
                  <a:lnTo>
                    <a:pt x="263" y="175"/>
                  </a:lnTo>
                  <a:lnTo>
                    <a:pt x="257" y="173"/>
                  </a:lnTo>
                  <a:lnTo>
                    <a:pt x="254" y="170"/>
                  </a:lnTo>
                  <a:lnTo>
                    <a:pt x="250" y="167"/>
                  </a:lnTo>
                  <a:lnTo>
                    <a:pt x="247" y="163"/>
                  </a:lnTo>
                  <a:lnTo>
                    <a:pt x="244" y="156"/>
                  </a:lnTo>
                  <a:lnTo>
                    <a:pt x="244" y="148"/>
                  </a:lnTo>
                  <a:lnTo>
                    <a:pt x="247" y="140"/>
                  </a:lnTo>
                  <a:lnTo>
                    <a:pt x="251" y="133"/>
                  </a:lnTo>
                  <a:lnTo>
                    <a:pt x="255" y="130"/>
                  </a:lnTo>
                  <a:lnTo>
                    <a:pt x="259" y="128"/>
                  </a:lnTo>
                  <a:lnTo>
                    <a:pt x="263" y="126"/>
                  </a:lnTo>
                  <a:lnTo>
                    <a:pt x="268" y="126"/>
                  </a:lnTo>
                  <a:lnTo>
                    <a:pt x="268" y="126"/>
                  </a:lnTo>
                  <a:close/>
                  <a:moveTo>
                    <a:pt x="128" y="184"/>
                  </a:moveTo>
                  <a:lnTo>
                    <a:pt x="128" y="184"/>
                  </a:lnTo>
                  <a:lnTo>
                    <a:pt x="119" y="182"/>
                  </a:lnTo>
                  <a:lnTo>
                    <a:pt x="110" y="178"/>
                  </a:lnTo>
                  <a:lnTo>
                    <a:pt x="102" y="173"/>
                  </a:lnTo>
                  <a:lnTo>
                    <a:pt x="95" y="166"/>
                  </a:lnTo>
                  <a:lnTo>
                    <a:pt x="90" y="157"/>
                  </a:lnTo>
                  <a:lnTo>
                    <a:pt x="86" y="149"/>
                  </a:lnTo>
                  <a:lnTo>
                    <a:pt x="85" y="139"/>
                  </a:lnTo>
                  <a:lnTo>
                    <a:pt x="85" y="130"/>
                  </a:lnTo>
                  <a:lnTo>
                    <a:pt x="85" y="130"/>
                  </a:lnTo>
                  <a:lnTo>
                    <a:pt x="88" y="119"/>
                  </a:lnTo>
                  <a:lnTo>
                    <a:pt x="92" y="110"/>
                  </a:lnTo>
                  <a:lnTo>
                    <a:pt x="97" y="102"/>
                  </a:lnTo>
                  <a:lnTo>
                    <a:pt x="103" y="96"/>
                  </a:lnTo>
                  <a:lnTo>
                    <a:pt x="111" y="90"/>
                  </a:lnTo>
                  <a:lnTo>
                    <a:pt x="120" y="86"/>
                  </a:lnTo>
                  <a:lnTo>
                    <a:pt x="129" y="85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50" y="88"/>
                  </a:lnTo>
                  <a:lnTo>
                    <a:pt x="159" y="92"/>
                  </a:lnTo>
                  <a:lnTo>
                    <a:pt x="167" y="97"/>
                  </a:lnTo>
                  <a:lnTo>
                    <a:pt x="174" y="103"/>
                  </a:lnTo>
                  <a:lnTo>
                    <a:pt x="179" y="111"/>
                  </a:lnTo>
                  <a:lnTo>
                    <a:pt x="182" y="120"/>
                  </a:lnTo>
                  <a:lnTo>
                    <a:pt x="184" y="131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2" y="150"/>
                  </a:lnTo>
                  <a:lnTo>
                    <a:pt x="178" y="160"/>
                  </a:lnTo>
                  <a:lnTo>
                    <a:pt x="173" y="167"/>
                  </a:lnTo>
                  <a:lnTo>
                    <a:pt x="165" y="174"/>
                  </a:lnTo>
                  <a:lnTo>
                    <a:pt x="157" y="179"/>
                  </a:lnTo>
                  <a:lnTo>
                    <a:pt x="148" y="183"/>
                  </a:lnTo>
                  <a:lnTo>
                    <a:pt x="139" y="184"/>
                  </a:lnTo>
                  <a:lnTo>
                    <a:pt x="128" y="184"/>
                  </a:lnTo>
                  <a:lnTo>
                    <a:pt x="128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6" name="Freeform 11010"/>
            <p:cNvSpPr/>
            <p:nvPr/>
          </p:nvSpPr>
          <p:spPr bwMode="auto">
            <a:xfrm>
              <a:off x="2073338" y="2667914"/>
              <a:ext cx="127885" cy="178126"/>
            </a:xfrm>
            <a:custGeom>
              <a:avLst/>
              <a:gdLst>
                <a:gd name="T0" fmla="*/ 340 w 340"/>
                <a:gd name="T1" fmla="*/ 178 h 468"/>
                <a:gd name="T2" fmla="*/ 336 w 340"/>
                <a:gd name="T3" fmla="*/ 143 h 468"/>
                <a:gd name="T4" fmla="*/ 327 w 340"/>
                <a:gd name="T5" fmla="*/ 109 h 468"/>
                <a:gd name="T6" fmla="*/ 311 w 340"/>
                <a:gd name="T7" fmla="*/ 79 h 468"/>
                <a:gd name="T8" fmla="*/ 290 w 340"/>
                <a:gd name="T9" fmla="*/ 53 h 468"/>
                <a:gd name="T10" fmla="*/ 265 w 340"/>
                <a:gd name="T11" fmla="*/ 32 h 468"/>
                <a:gd name="T12" fmla="*/ 237 w 340"/>
                <a:gd name="T13" fmla="*/ 15 h 468"/>
                <a:gd name="T14" fmla="*/ 204 w 340"/>
                <a:gd name="T15" fmla="*/ 4 h 468"/>
                <a:gd name="T16" fmla="*/ 170 w 340"/>
                <a:gd name="T17" fmla="*/ 0 h 468"/>
                <a:gd name="T18" fmla="*/ 153 w 340"/>
                <a:gd name="T19" fmla="*/ 2 h 468"/>
                <a:gd name="T20" fmla="*/ 120 w 340"/>
                <a:gd name="T21" fmla="*/ 10 h 468"/>
                <a:gd name="T22" fmla="*/ 89 w 340"/>
                <a:gd name="T23" fmla="*/ 23 h 468"/>
                <a:gd name="T24" fmla="*/ 63 w 340"/>
                <a:gd name="T25" fmla="*/ 41 h 468"/>
                <a:gd name="T26" fmla="*/ 39 w 340"/>
                <a:gd name="T27" fmla="*/ 66 h 468"/>
                <a:gd name="T28" fmla="*/ 21 w 340"/>
                <a:gd name="T29" fmla="*/ 94 h 468"/>
                <a:gd name="T30" fmla="*/ 8 w 340"/>
                <a:gd name="T31" fmla="*/ 126 h 468"/>
                <a:gd name="T32" fmla="*/ 2 w 340"/>
                <a:gd name="T33" fmla="*/ 160 h 468"/>
                <a:gd name="T34" fmla="*/ 0 w 340"/>
                <a:gd name="T35" fmla="*/ 178 h 468"/>
                <a:gd name="T36" fmla="*/ 4 w 340"/>
                <a:gd name="T37" fmla="*/ 213 h 468"/>
                <a:gd name="T38" fmla="*/ 13 w 340"/>
                <a:gd name="T39" fmla="*/ 247 h 468"/>
                <a:gd name="T40" fmla="*/ 29 w 340"/>
                <a:gd name="T41" fmla="*/ 277 h 468"/>
                <a:gd name="T42" fmla="*/ 51 w 340"/>
                <a:gd name="T43" fmla="*/ 305 h 468"/>
                <a:gd name="T44" fmla="*/ 60 w 340"/>
                <a:gd name="T45" fmla="*/ 323 h 468"/>
                <a:gd name="T46" fmla="*/ 76 w 340"/>
                <a:gd name="T47" fmla="*/ 362 h 468"/>
                <a:gd name="T48" fmla="*/ 80 w 340"/>
                <a:gd name="T49" fmla="*/ 384 h 468"/>
                <a:gd name="T50" fmla="*/ 79 w 340"/>
                <a:gd name="T51" fmla="*/ 392 h 468"/>
                <a:gd name="T52" fmla="*/ 79 w 340"/>
                <a:gd name="T53" fmla="*/ 413 h 468"/>
                <a:gd name="T54" fmla="*/ 86 w 340"/>
                <a:gd name="T55" fmla="*/ 434 h 468"/>
                <a:gd name="T56" fmla="*/ 97 w 340"/>
                <a:gd name="T57" fmla="*/ 448 h 468"/>
                <a:gd name="T58" fmla="*/ 103 w 340"/>
                <a:gd name="T59" fmla="*/ 454 h 468"/>
                <a:gd name="T60" fmla="*/ 119 w 340"/>
                <a:gd name="T61" fmla="*/ 461 h 468"/>
                <a:gd name="T62" fmla="*/ 137 w 340"/>
                <a:gd name="T63" fmla="*/ 467 h 468"/>
                <a:gd name="T64" fmla="*/ 162 w 340"/>
                <a:gd name="T65" fmla="*/ 468 h 468"/>
                <a:gd name="T66" fmla="*/ 179 w 340"/>
                <a:gd name="T67" fmla="*/ 468 h 468"/>
                <a:gd name="T68" fmla="*/ 216 w 340"/>
                <a:gd name="T69" fmla="*/ 460 h 468"/>
                <a:gd name="T70" fmla="*/ 235 w 340"/>
                <a:gd name="T71" fmla="*/ 454 h 468"/>
                <a:gd name="T72" fmla="*/ 235 w 340"/>
                <a:gd name="T73" fmla="*/ 454 h 468"/>
                <a:gd name="T74" fmla="*/ 246 w 340"/>
                <a:gd name="T75" fmla="*/ 445 h 468"/>
                <a:gd name="T76" fmla="*/ 256 w 340"/>
                <a:gd name="T77" fmla="*/ 426 h 468"/>
                <a:gd name="T78" fmla="*/ 261 w 340"/>
                <a:gd name="T79" fmla="*/ 408 h 468"/>
                <a:gd name="T80" fmla="*/ 260 w 340"/>
                <a:gd name="T81" fmla="*/ 392 h 468"/>
                <a:gd name="T82" fmla="*/ 259 w 340"/>
                <a:gd name="T83" fmla="*/ 384 h 468"/>
                <a:gd name="T84" fmla="*/ 263 w 340"/>
                <a:gd name="T85" fmla="*/ 362 h 468"/>
                <a:gd name="T86" fmla="*/ 278 w 340"/>
                <a:gd name="T87" fmla="*/ 324 h 468"/>
                <a:gd name="T88" fmla="*/ 286 w 340"/>
                <a:gd name="T89" fmla="*/ 307 h 468"/>
                <a:gd name="T90" fmla="*/ 310 w 340"/>
                <a:gd name="T91" fmla="*/ 280 h 468"/>
                <a:gd name="T92" fmla="*/ 325 w 340"/>
                <a:gd name="T93" fmla="*/ 249 h 468"/>
                <a:gd name="T94" fmla="*/ 336 w 340"/>
                <a:gd name="T95" fmla="*/ 215 h 468"/>
                <a:gd name="T96" fmla="*/ 340 w 340"/>
                <a:gd name="T97" fmla="*/ 17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" h="468">
                  <a:moveTo>
                    <a:pt x="340" y="178"/>
                  </a:moveTo>
                  <a:lnTo>
                    <a:pt x="340" y="178"/>
                  </a:lnTo>
                  <a:lnTo>
                    <a:pt x="338" y="160"/>
                  </a:lnTo>
                  <a:lnTo>
                    <a:pt x="336" y="143"/>
                  </a:lnTo>
                  <a:lnTo>
                    <a:pt x="332" y="126"/>
                  </a:lnTo>
                  <a:lnTo>
                    <a:pt x="327" y="109"/>
                  </a:lnTo>
                  <a:lnTo>
                    <a:pt x="319" y="94"/>
                  </a:lnTo>
                  <a:lnTo>
                    <a:pt x="311" y="79"/>
                  </a:lnTo>
                  <a:lnTo>
                    <a:pt x="301" y="66"/>
                  </a:lnTo>
                  <a:lnTo>
                    <a:pt x="290" y="53"/>
                  </a:lnTo>
                  <a:lnTo>
                    <a:pt x="278" y="41"/>
                  </a:lnTo>
                  <a:lnTo>
                    <a:pt x="265" y="32"/>
                  </a:lnTo>
                  <a:lnTo>
                    <a:pt x="251" y="23"/>
                  </a:lnTo>
                  <a:lnTo>
                    <a:pt x="237" y="15"/>
                  </a:lnTo>
                  <a:lnTo>
                    <a:pt x="221" y="10"/>
                  </a:lnTo>
                  <a:lnTo>
                    <a:pt x="204" y="4"/>
                  </a:lnTo>
                  <a:lnTo>
                    <a:pt x="187" y="2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6" y="4"/>
                  </a:lnTo>
                  <a:lnTo>
                    <a:pt x="120" y="10"/>
                  </a:lnTo>
                  <a:lnTo>
                    <a:pt x="105" y="15"/>
                  </a:lnTo>
                  <a:lnTo>
                    <a:pt x="89" y="23"/>
                  </a:lnTo>
                  <a:lnTo>
                    <a:pt x="76" y="32"/>
                  </a:lnTo>
                  <a:lnTo>
                    <a:pt x="63" y="41"/>
                  </a:lnTo>
                  <a:lnTo>
                    <a:pt x="50" y="53"/>
                  </a:lnTo>
                  <a:lnTo>
                    <a:pt x="39" y="66"/>
                  </a:lnTo>
                  <a:lnTo>
                    <a:pt x="30" y="79"/>
                  </a:lnTo>
                  <a:lnTo>
                    <a:pt x="21" y="94"/>
                  </a:lnTo>
                  <a:lnTo>
                    <a:pt x="15" y="109"/>
                  </a:lnTo>
                  <a:lnTo>
                    <a:pt x="8" y="126"/>
                  </a:lnTo>
                  <a:lnTo>
                    <a:pt x="4" y="143"/>
                  </a:lnTo>
                  <a:lnTo>
                    <a:pt x="2" y="16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96"/>
                  </a:lnTo>
                  <a:lnTo>
                    <a:pt x="4" y="213"/>
                  </a:lnTo>
                  <a:lnTo>
                    <a:pt x="8" y="230"/>
                  </a:lnTo>
                  <a:lnTo>
                    <a:pt x="13" y="247"/>
                  </a:lnTo>
                  <a:lnTo>
                    <a:pt x="21" y="263"/>
                  </a:lnTo>
                  <a:lnTo>
                    <a:pt x="29" y="277"/>
                  </a:lnTo>
                  <a:lnTo>
                    <a:pt x="39" y="292"/>
                  </a:lnTo>
                  <a:lnTo>
                    <a:pt x="51" y="305"/>
                  </a:lnTo>
                  <a:lnTo>
                    <a:pt x="51" y="305"/>
                  </a:lnTo>
                  <a:lnTo>
                    <a:pt x="60" y="323"/>
                  </a:lnTo>
                  <a:lnTo>
                    <a:pt x="67" y="337"/>
                  </a:lnTo>
                  <a:lnTo>
                    <a:pt x="76" y="362"/>
                  </a:lnTo>
                  <a:lnTo>
                    <a:pt x="80" y="378"/>
                  </a:lnTo>
                  <a:lnTo>
                    <a:pt x="80" y="384"/>
                  </a:lnTo>
                  <a:lnTo>
                    <a:pt x="80" y="384"/>
                  </a:lnTo>
                  <a:lnTo>
                    <a:pt x="79" y="392"/>
                  </a:lnTo>
                  <a:lnTo>
                    <a:pt x="79" y="400"/>
                  </a:lnTo>
                  <a:lnTo>
                    <a:pt x="79" y="413"/>
                  </a:lnTo>
                  <a:lnTo>
                    <a:pt x="83" y="425"/>
                  </a:lnTo>
                  <a:lnTo>
                    <a:pt x="86" y="434"/>
                  </a:lnTo>
                  <a:lnTo>
                    <a:pt x="92" y="442"/>
                  </a:lnTo>
                  <a:lnTo>
                    <a:pt x="97" y="448"/>
                  </a:lnTo>
                  <a:lnTo>
                    <a:pt x="103" y="454"/>
                  </a:lnTo>
                  <a:lnTo>
                    <a:pt x="103" y="454"/>
                  </a:lnTo>
                  <a:lnTo>
                    <a:pt x="107" y="456"/>
                  </a:lnTo>
                  <a:lnTo>
                    <a:pt x="119" y="461"/>
                  </a:lnTo>
                  <a:lnTo>
                    <a:pt x="127" y="464"/>
                  </a:lnTo>
                  <a:lnTo>
                    <a:pt x="137" y="467"/>
                  </a:lnTo>
                  <a:lnTo>
                    <a:pt x="149" y="468"/>
                  </a:lnTo>
                  <a:lnTo>
                    <a:pt x="162" y="468"/>
                  </a:lnTo>
                  <a:lnTo>
                    <a:pt x="162" y="468"/>
                  </a:lnTo>
                  <a:lnTo>
                    <a:pt x="179" y="468"/>
                  </a:lnTo>
                  <a:lnTo>
                    <a:pt x="197" y="465"/>
                  </a:lnTo>
                  <a:lnTo>
                    <a:pt x="216" y="460"/>
                  </a:lnTo>
                  <a:lnTo>
                    <a:pt x="234" y="455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41" y="450"/>
                  </a:lnTo>
                  <a:lnTo>
                    <a:pt x="246" y="445"/>
                  </a:lnTo>
                  <a:lnTo>
                    <a:pt x="251" y="437"/>
                  </a:lnTo>
                  <a:lnTo>
                    <a:pt x="256" y="426"/>
                  </a:lnTo>
                  <a:lnTo>
                    <a:pt x="260" y="414"/>
                  </a:lnTo>
                  <a:lnTo>
                    <a:pt x="261" y="408"/>
                  </a:lnTo>
                  <a:lnTo>
                    <a:pt x="261" y="400"/>
                  </a:lnTo>
                  <a:lnTo>
                    <a:pt x="260" y="392"/>
                  </a:lnTo>
                  <a:lnTo>
                    <a:pt x="259" y="384"/>
                  </a:lnTo>
                  <a:lnTo>
                    <a:pt x="259" y="384"/>
                  </a:lnTo>
                  <a:lnTo>
                    <a:pt x="260" y="378"/>
                  </a:lnTo>
                  <a:lnTo>
                    <a:pt x="263" y="362"/>
                  </a:lnTo>
                  <a:lnTo>
                    <a:pt x="272" y="339"/>
                  </a:lnTo>
                  <a:lnTo>
                    <a:pt x="278" y="324"/>
                  </a:lnTo>
                  <a:lnTo>
                    <a:pt x="286" y="307"/>
                  </a:lnTo>
                  <a:lnTo>
                    <a:pt x="286" y="307"/>
                  </a:lnTo>
                  <a:lnTo>
                    <a:pt x="298" y="294"/>
                  </a:lnTo>
                  <a:lnTo>
                    <a:pt x="310" y="280"/>
                  </a:lnTo>
                  <a:lnTo>
                    <a:pt x="318" y="264"/>
                  </a:lnTo>
                  <a:lnTo>
                    <a:pt x="325" y="249"/>
                  </a:lnTo>
                  <a:lnTo>
                    <a:pt x="332" y="232"/>
                  </a:lnTo>
                  <a:lnTo>
                    <a:pt x="336" y="215"/>
                  </a:lnTo>
                  <a:lnTo>
                    <a:pt x="338" y="196"/>
                  </a:lnTo>
                  <a:lnTo>
                    <a:pt x="340" y="178"/>
                  </a:lnTo>
                  <a:lnTo>
                    <a:pt x="34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7" name="Freeform 11011"/>
            <p:cNvSpPr/>
            <p:nvPr/>
          </p:nvSpPr>
          <p:spPr bwMode="auto">
            <a:xfrm>
              <a:off x="2117489" y="2853652"/>
              <a:ext cx="39583" cy="31971"/>
            </a:xfrm>
            <a:custGeom>
              <a:avLst/>
              <a:gdLst>
                <a:gd name="T0" fmla="*/ 51 w 104"/>
                <a:gd name="T1" fmla="*/ 9 h 85"/>
                <a:gd name="T2" fmla="*/ 51 w 104"/>
                <a:gd name="T3" fmla="*/ 9 h 85"/>
                <a:gd name="T4" fmla="*/ 39 w 104"/>
                <a:gd name="T5" fmla="*/ 9 h 85"/>
                <a:gd name="T6" fmla="*/ 27 w 104"/>
                <a:gd name="T7" fmla="*/ 7 h 85"/>
                <a:gd name="T8" fmla="*/ 15 w 104"/>
                <a:gd name="T9" fmla="*/ 5 h 85"/>
                <a:gd name="T10" fmla="*/ 5 w 104"/>
                <a:gd name="T11" fmla="*/ 2 h 85"/>
                <a:gd name="T12" fmla="*/ 0 w 104"/>
                <a:gd name="T13" fmla="*/ 0 h 85"/>
                <a:gd name="T14" fmla="*/ 5 w 104"/>
                <a:gd name="T15" fmla="*/ 60 h 85"/>
                <a:gd name="T16" fmla="*/ 34 w 104"/>
                <a:gd name="T17" fmla="*/ 85 h 85"/>
                <a:gd name="T18" fmla="*/ 68 w 104"/>
                <a:gd name="T19" fmla="*/ 85 h 85"/>
                <a:gd name="T20" fmla="*/ 98 w 104"/>
                <a:gd name="T21" fmla="*/ 58 h 85"/>
                <a:gd name="T22" fmla="*/ 104 w 104"/>
                <a:gd name="T23" fmla="*/ 0 h 85"/>
                <a:gd name="T24" fmla="*/ 98 w 104"/>
                <a:gd name="T25" fmla="*/ 2 h 85"/>
                <a:gd name="T26" fmla="*/ 98 w 104"/>
                <a:gd name="T27" fmla="*/ 2 h 85"/>
                <a:gd name="T28" fmla="*/ 85 w 104"/>
                <a:gd name="T29" fmla="*/ 5 h 85"/>
                <a:gd name="T30" fmla="*/ 69 w 104"/>
                <a:gd name="T31" fmla="*/ 7 h 85"/>
                <a:gd name="T32" fmla="*/ 51 w 104"/>
                <a:gd name="T33" fmla="*/ 9 h 85"/>
                <a:gd name="T34" fmla="*/ 51 w 104"/>
                <a:gd name="T3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85">
                  <a:moveTo>
                    <a:pt x="51" y="9"/>
                  </a:moveTo>
                  <a:lnTo>
                    <a:pt x="51" y="9"/>
                  </a:lnTo>
                  <a:lnTo>
                    <a:pt x="39" y="9"/>
                  </a:lnTo>
                  <a:lnTo>
                    <a:pt x="27" y="7"/>
                  </a:lnTo>
                  <a:lnTo>
                    <a:pt x="15" y="5"/>
                  </a:lnTo>
                  <a:lnTo>
                    <a:pt x="5" y="2"/>
                  </a:lnTo>
                  <a:lnTo>
                    <a:pt x="0" y="0"/>
                  </a:lnTo>
                  <a:lnTo>
                    <a:pt x="5" y="60"/>
                  </a:lnTo>
                  <a:lnTo>
                    <a:pt x="34" y="85"/>
                  </a:lnTo>
                  <a:lnTo>
                    <a:pt x="68" y="85"/>
                  </a:lnTo>
                  <a:lnTo>
                    <a:pt x="98" y="58"/>
                  </a:lnTo>
                  <a:lnTo>
                    <a:pt x="104" y="0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85" y="5"/>
                  </a:lnTo>
                  <a:lnTo>
                    <a:pt x="69" y="7"/>
                  </a:lnTo>
                  <a:lnTo>
                    <a:pt x="51" y="9"/>
                  </a:lnTo>
                  <a:lnTo>
                    <a:pt x="5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8" name="Freeform 11012"/>
            <p:cNvSpPr/>
            <p:nvPr/>
          </p:nvSpPr>
          <p:spPr bwMode="auto">
            <a:xfrm>
              <a:off x="2009396" y="2739469"/>
              <a:ext cx="25882" cy="16747"/>
            </a:xfrm>
            <a:custGeom>
              <a:avLst/>
              <a:gdLst>
                <a:gd name="T0" fmla="*/ 67 w 67"/>
                <a:gd name="T1" fmla="*/ 0 h 47"/>
                <a:gd name="T2" fmla="*/ 0 w 67"/>
                <a:gd name="T3" fmla="*/ 0 h 47"/>
                <a:gd name="T4" fmla="*/ 0 w 67"/>
                <a:gd name="T5" fmla="*/ 47 h 47"/>
                <a:gd name="T6" fmla="*/ 67 w 67"/>
                <a:gd name="T7" fmla="*/ 47 h 47"/>
                <a:gd name="T8" fmla="*/ 67 w 67"/>
                <a:gd name="T9" fmla="*/ 47 h 47"/>
                <a:gd name="T10" fmla="*/ 66 w 67"/>
                <a:gd name="T11" fmla="*/ 35 h 47"/>
                <a:gd name="T12" fmla="*/ 64 w 67"/>
                <a:gd name="T13" fmla="*/ 24 h 47"/>
                <a:gd name="T14" fmla="*/ 64 w 67"/>
                <a:gd name="T15" fmla="*/ 24 h 47"/>
                <a:gd name="T16" fmla="*/ 66 w 67"/>
                <a:gd name="T17" fmla="*/ 12 h 47"/>
                <a:gd name="T18" fmla="*/ 67 w 67"/>
                <a:gd name="T19" fmla="*/ 0 h 47"/>
                <a:gd name="T20" fmla="*/ 67 w 6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7">
                  <a:moveTo>
                    <a:pt x="6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67" y="47"/>
                  </a:lnTo>
                  <a:lnTo>
                    <a:pt x="67" y="47"/>
                  </a:lnTo>
                  <a:lnTo>
                    <a:pt x="66" y="35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1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9" name="Freeform 11013"/>
            <p:cNvSpPr/>
            <p:nvPr/>
          </p:nvSpPr>
          <p:spPr bwMode="auto">
            <a:xfrm>
              <a:off x="2239284" y="2739469"/>
              <a:ext cx="25882" cy="16747"/>
            </a:xfrm>
            <a:custGeom>
              <a:avLst/>
              <a:gdLst>
                <a:gd name="T0" fmla="*/ 0 w 68"/>
                <a:gd name="T1" fmla="*/ 47 h 47"/>
                <a:gd name="T2" fmla="*/ 68 w 68"/>
                <a:gd name="T3" fmla="*/ 47 h 47"/>
                <a:gd name="T4" fmla="*/ 68 w 68"/>
                <a:gd name="T5" fmla="*/ 0 h 47"/>
                <a:gd name="T6" fmla="*/ 0 w 68"/>
                <a:gd name="T7" fmla="*/ 0 h 47"/>
                <a:gd name="T8" fmla="*/ 0 w 68"/>
                <a:gd name="T9" fmla="*/ 0 h 47"/>
                <a:gd name="T10" fmla="*/ 1 w 68"/>
                <a:gd name="T11" fmla="*/ 12 h 47"/>
                <a:gd name="T12" fmla="*/ 3 w 68"/>
                <a:gd name="T13" fmla="*/ 24 h 47"/>
                <a:gd name="T14" fmla="*/ 3 w 68"/>
                <a:gd name="T15" fmla="*/ 24 h 47"/>
                <a:gd name="T16" fmla="*/ 1 w 68"/>
                <a:gd name="T17" fmla="*/ 35 h 47"/>
                <a:gd name="T18" fmla="*/ 0 w 68"/>
                <a:gd name="T19" fmla="*/ 47 h 47"/>
                <a:gd name="T20" fmla="*/ 0 w 68"/>
                <a:gd name="T2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7">
                  <a:moveTo>
                    <a:pt x="0" y="47"/>
                  </a:moveTo>
                  <a:lnTo>
                    <a:pt x="68" y="4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1" y="35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0" name="Freeform 11014"/>
            <p:cNvSpPr/>
            <p:nvPr/>
          </p:nvSpPr>
          <p:spPr bwMode="auto">
            <a:xfrm>
              <a:off x="2134236" y="2616151"/>
              <a:ext cx="18269" cy="28926"/>
            </a:xfrm>
            <a:custGeom>
              <a:avLst/>
              <a:gdLst>
                <a:gd name="T0" fmla="*/ 47 w 47"/>
                <a:gd name="T1" fmla="*/ 77 h 77"/>
                <a:gd name="T2" fmla="*/ 47 w 47"/>
                <a:gd name="T3" fmla="*/ 0 h 77"/>
                <a:gd name="T4" fmla="*/ 0 w 47"/>
                <a:gd name="T5" fmla="*/ 0 h 77"/>
                <a:gd name="T6" fmla="*/ 0 w 47"/>
                <a:gd name="T7" fmla="*/ 73 h 77"/>
                <a:gd name="T8" fmla="*/ 0 w 47"/>
                <a:gd name="T9" fmla="*/ 73 h 77"/>
                <a:gd name="T10" fmla="*/ 8 w 47"/>
                <a:gd name="T11" fmla="*/ 73 h 77"/>
                <a:gd name="T12" fmla="*/ 8 w 47"/>
                <a:gd name="T13" fmla="*/ 73 h 77"/>
                <a:gd name="T14" fmla="*/ 28 w 47"/>
                <a:gd name="T15" fmla="*/ 74 h 77"/>
                <a:gd name="T16" fmla="*/ 47 w 47"/>
                <a:gd name="T17" fmla="*/ 77 h 77"/>
                <a:gd name="T18" fmla="*/ 47 w 47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7">
                  <a:moveTo>
                    <a:pt x="47" y="7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28" y="74"/>
                  </a:lnTo>
                  <a:lnTo>
                    <a:pt x="47" y="77"/>
                  </a:ln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1" name="Freeform 11015"/>
            <p:cNvSpPr/>
            <p:nvPr/>
          </p:nvSpPr>
          <p:spPr bwMode="auto">
            <a:xfrm>
              <a:off x="2036800" y="2651168"/>
              <a:ext cx="33494" cy="31971"/>
            </a:xfrm>
            <a:custGeom>
              <a:avLst/>
              <a:gdLst>
                <a:gd name="T0" fmla="*/ 84 w 84"/>
                <a:gd name="T1" fmla="*/ 51 h 85"/>
                <a:gd name="T2" fmla="*/ 33 w 84"/>
                <a:gd name="T3" fmla="*/ 0 h 85"/>
                <a:gd name="T4" fmla="*/ 0 w 84"/>
                <a:gd name="T5" fmla="*/ 33 h 85"/>
                <a:gd name="T6" fmla="*/ 52 w 84"/>
                <a:gd name="T7" fmla="*/ 85 h 85"/>
                <a:gd name="T8" fmla="*/ 52 w 84"/>
                <a:gd name="T9" fmla="*/ 85 h 85"/>
                <a:gd name="T10" fmla="*/ 67 w 84"/>
                <a:gd name="T11" fmla="*/ 67 h 85"/>
                <a:gd name="T12" fmla="*/ 84 w 84"/>
                <a:gd name="T13" fmla="*/ 51 h 85"/>
                <a:gd name="T14" fmla="*/ 84 w 84"/>
                <a:gd name="T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5">
                  <a:moveTo>
                    <a:pt x="84" y="51"/>
                  </a:moveTo>
                  <a:lnTo>
                    <a:pt x="33" y="0"/>
                  </a:lnTo>
                  <a:lnTo>
                    <a:pt x="0" y="33"/>
                  </a:lnTo>
                  <a:lnTo>
                    <a:pt x="52" y="85"/>
                  </a:lnTo>
                  <a:lnTo>
                    <a:pt x="52" y="85"/>
                  </a:lnTo>
                  <a:lnTo>
                    <a:pt x="67" y="67"/>
                  </a:lnTo>
                  <a:lnTo>
                    <a:pt x="84" y="51"/>
                  </a:lnTo>
                  <a:lnTo>
                    <a:pt x="84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2" name="Freeform 11016"/>
            <p:cNvSpPr/>
            <p:nvPr/>
          </p:nvSpPr>
          <p:spPr bwMode="auto">
            <a:xfrm>
              <a:off x="2202746" y="2651168"/>
              <a:ext cx="31971" cy="30449"/>
            </a:xfrm>
            <a:custGeom>
              <a:avLst/>
              <a:gdLst>
                <a:gd name="T0" fmla="*/ 32 w 81"/>
                <a:gd name="T1" fmla="*/ 81 h 81"/>
                <a:gd name="T2" fmla="*/ 81 w 81"/>
                <a:gd name="T3" fmla="*/ 33 h 81"/>
                <a:gd name="T4" fmla="*/ 47 w 81"/>
                <a:gd name="T5" fmla="*/ 0 h 81"/>
                <a:gd name="T6" fmla="*/ 0 w 81"/>
                <a:gd name="T7" fmla="*/ 47 h 81"/>
                <a:gd name="T8" fmla="*/ 0 w 81"/>
                <a:gd name="T9" fmla="*/ 47 h 81"/>
                <a:gd name="T10" fmla="*/ 17 w 81"/>
                <a:gd name="T11" fmla="*/ 63 h 81"/>
                <a:gd name="T12" fmla="*/ 32 w 81"/>
                <a:gd name="T13" fmla="*/ 81 h 81"/>
                <a:gd name="T14" fmla="*/ 32 w 8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1">
                  <a:moveTo>
                    <a:pt x="32" y="81"/>
                  </a:moveTo>
                  <a:lnTo>
                    <a:pt x="81" y="33"/>
                  </a:lnTo>
                  <a:lnTo>
                    <a:pt x="47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7" y="63"/>
                  </a:lnTo>
                  <a:lnTo>
                    <a:pt x="32" y="81"/>
                  </a:lnTo>
                  <a:lnTo>
                    <a:pt x="32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86"/>
          <p:cNvGrpSpPr/>
          <p:nvPr/>
        </p:nvGrpSpPr>
        <p:grpSpPr>
          <a:xfrm>
            <a:off x="8813571" y="2682792"/>
            <a:ext cx="458697" cy="501067"/>
            <a:chOff x="1886078" y="2616151"/>
            <a:chExt cx="379088" cy="414105"/>
          </a:xfrm>
          <a:solidFill>
            <a:srgbClr val="767171"/>
          </a:solidFill>
        </p:grpSpPr>
        <p:sp>
          <p:nvSpPr>
            <p:cNvPr id="74" name="Freeform 11008"/>
            <p:cNvSpPr>
              <a:spLocks noEditPoints="1"/>
            </p:cNvSpPr>
            <p:nvPr/>
          </p:nvSpPr>
          <p:spPr bwMode="auto">
            <a:xfrm>
              <a:off x="1886078" y="2807979"/>
              <a:ext cx="187260" cy="190305"/>
            </a:xfrm>
            <a:custGeom>
              <a:avLst/>
              <a:gdLst>
                <a:gd name="T0" fmla="*/ 477 w 494"/>
                <a:gd name="T1" fmla="*/ 148 h 498"/>
                <a:gd name="T2" fmla="*/ 429 w 494"/>
                <a:gd name="T3" fmla="*/ 142 h 498"/>
                <a:gd name="T4" fmla="*/ 408 w 494"/>
                <a:gd name="T5" fmla="*/ 114 h 498"/>
                <a:gd name="T6" fmla="*/ 413 w 494"/>
                <a:gd name="T7" fmla="*/ 75 h 498"/>
                <a:gd name="T8" fmla="*/ 387 w 494"/>
                <a:gd name="T9" fmla="*/ 41 h 498"/>
                <a:gd name="T10" fmla="*/ 354 w 494"/>
                <a:gd name="T11" fmla="*/ 52 h 498"/>
                <a:gd name="T12" fmla="*/ 314 w 494"/>
                <a:gd name="T13" fmla="*/ 54 h 498"/>
                <a:gd name="T14" fmla="*/ 282 w 494"/>
                <a:gd name="T15" fmla="*/ 27 h 498"/>
                <a:gd name="T16" fmla="*/ 216 w 494"/>
                <a:gd name="T17" fmla="*/ 0 h 498"/>
                <a:gd name="T18" fmla="*/ 207 w 494"/>
                <a:gd name="T19" fmla="*/ 35 h 498"/>
                <a:gd name="T20" fmla="*/ 173 w 494"/>
                <a:gd name="T21" fmla="*/ 56 h 498"/>
                <a:gd name="T22" fmla="*/ 131 w 494"/>
                <a:gd name="T23" fmla="*/ 47 h 498"/>
                <a:gd name="T24" fmla="*/ 93 w 494"/>
                <a:gd name="T25" fmla="*/ 50 h 498"/>
                <a:gd name="T26" fmla="*/ 77 w 494"/>
                <a:gd name="T27" fmla="*/ 72 h 498"/>
                <a:gd name="T28" fmla="*/ 89 w 494"/>
                <a:gd name="T29" fmla="*/ 107 h 498"/>
                <a:gd name="T30" fmla="*/ 72 w 494"/>
                <a:gd name="T31" fmla="*/ 140 h 498"/>
                <a:gd name="T32" fmla="*/ 29 w 494"/>
                <a:gd name="T33" fmla="*/ 149 h 498"/>
                <a:gd name="T34" fmla="*/ 0 w 494"/>
                <a:gd name="T35" fmla="*/ 201 h 498"/>
                <a:gd name="T36" fmla="*/ 33 w 494"/>
                <a:gd name="T37" fmla="*/ 225 h 498"/>
                <a:gd name="T38" fmla="*/ 37 w 494"/>
                <a:gd name="T39" fmla="*/ 264 h 498"/>
                <a:gd name="T40" fmla="*/ 9 w 494"/>
                <a:gd name="T41" fmla="*/ 294 h 498"/>
                <a:gd name="T42" fmla="*/ 19 w 494"/>
                <a:gd name="T43" fmla="*/ 350 h 498"/>
                <a:gd name="T44" fmla="*/ 66 w 494"/>
                <a:gd name="T45" fmla="*/ 354 h 498"/>
                <a:gd name="T46" fmla="*/ 88 w 494"/>
                <a:gd name="T47" fmla="*/ 384 h 498"/>
                <a:gd name="T48" fmla="*/ 81 w 494"/>
                <a:gd name="T49" fmla="*/ 423 h 498"/>
                <a:gd name="T50" fmla="*/ 107 w 494"/>
                <a:gd name="T51" fmla="*/ 457 h 498"/>
                <a:gd name="T52" fmla="*/ 141 w 494"/>
                <a:gd name="T53" fmla="*/ 445 h 498"/>
                <a:gd name="T54" fmla="*/ 182 w 494"/>
                <a:gd name="T55" fmla="*/ 443 h 498"/>
                <a:gd name="T56" fmla="*/ 212 w 494"/>
                <a:gd name="T57" fmla="*/ 470 h 498"/>
                <a:gd name="T58" fmla="*/ 278 w 494"/>
                <a:gd name="T59" fmla="*/ 498 h 498"/>
                <a:gd name="T60" fmla="*/ 288 w 494"/>
                <a:gd name="T61" fmla="*/ 461 h 498"/>
                <a:gd name="T62" fmla="*/ 323 w 494"/>
                <a:gd name="T63" fmla="*/ 442 h 498"/>
                <a:gd name="T64" fmla="*/ 365 w 494"/>
                <a:gd name="T65" fmla="*/ 451 h 498"/>
                <a:gd name="T66" fmla="*/ 402 w 494"/>
                <a:gd name="T67" fmla="*/ 448 h 498"/>
                <a:gd name="T68" fmla="*/ 418 w 494"/>
                <a:gd name="T69" fmla="*/ 426 h 498"/>
                <a:gd name="T70" fmla="*/ 406 w 494"/>
                <a:gd name="T71" fmla="*/ 389 h 498"/>
                <a:gd name="T72" fmla="*/ 423 w 494"/>
                <a:gd name="T73" fmla="*/ 358 h 498"/>
                <a:gd name="T74" fmla="*/ 465 w 494"/>
                <a:gd name="T75" fmla="*/ 347 h 498"/>
                <a:gd name="T76" fmla="*/ 494 w 494"/>
                <a:gd name="T77" fmla="*/ 295 h 498"/>
                <a:gd name="T78" fmla="*/ 460 w 494"/>
                <a:gd name="T79" fmla="*/ 270 h 498"/>
                <a:gd name="T80" fmla="*/ 457 w 494"/>
                <a:gd name="T81" fmla="*/ 234 h 498"/>
                <a:gd name="T82" fmla="*/ 485 w 494"/>
                <a:gd name="T83" fmla="*/ 205 h 498"/>
                <a:gd name="T84" fmla="*/ 238 w 494"/>
                <a:gd name="T85" fmla="*/ 342 h 498"/>
                <a:gd name="T86" fmla="*/ 195 w 494"/>
                <a:gd name="T87" fmla="*/ 327 h 498"/>
                <a:gd name="T88" fmla="*/ 165 w 494"/>
                <a:gd name="T89" fmla="*/ 293 h 498"/>
                <a:gd name="T90" fmla="*/ 154 w 494"/>
                <a:gd name="T91" fmla="*/ 248 h 498"/>
                <a:gd name="T92" fmla="*/ 161 w 494"/>
                <a:gd name="T93" fmla="*/ 212 h 498"/>
                <a:gd name="T94" fmla="*/ 188 w 494"/>
                <a:gd name="T95" fmla="*/ 176 h 498"/>
                <a:gd name="T96" fmla="*/ 229 w 494"/>
                <a:gd name="T97" fmla="*/ 157 h 498"/>
                <a:gd name="T98" fmla="*/ 267 w 494"/>
                <a:gd name="T99" fmla="*/ 157 h 498"/>
                <a:gd name="T100" fmla="*/ 307 w 494"/>
                <a:gd name="T101" fmla="*/ 176 h 498"/>
                <a:gd name="T102" fmla="*/ 333 w 494"/>
                <a:gd name="T103" fmla="*/ 212 h 498"/>
                <a:gd name="T104" fmla="*/ 341 w 494"/>
                <a:gd name="T105" fmla="*/ 248 h 498"/>
                <a:gd name="T106" fmla="*/ 329 w 494"/>
                <a:gd name="T107" fmla="*/ 293 h 498"/>
                <a:gd name="T108" fmla="*/ 299 w 494"/>
                <a:gd name="T109" fmla="*/ 327 h 498"/>
                <a:gd name="T110" fmla="*/ 258 w 494"/>
                <a:gd name="T111" fmla="*/ 34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4" h="498">
                  <a:moveTo>
                    <a:pt x="494" y="201"/>
                  </a:moveTo>
                  <a:lnTo>
                    <a:pt x="494" y="201"/>
                  </a:lnTo>
                  <a:lnTo>
                    <a:pt x="486" y="174"/>
                  </a:lnTo>
                  <a:lnTo>
                    <a:pt x="477" y="148"/>
                  </a:lnTo>
                  <a:lnTo>
                    <a:pt x="477" y="148"/>
                  </a:lnTo>
                  <a:lnTo>
                    <a:pt x="465" y="149"/>
                  </a:lnTo>
                  <a:lnTo>
                    <a:pt x="455" y="150"/>
                  </a:lnTo>
                  <a:lnTo>
                    <a:pt x="444" y="149"/>
                  </a:lnTo>
                  <a:lnTo>
                    <a:pt x="436" y="146"/>
                  </a:lnTo>
                  <a:lnTo>
                    <a:pt x="429" y="142"/>
                  </a:lnTo>
                  <a:lnTo>
                    <a:pt x="422" y="139"/>
                  </a:lnTo>
                  <a:lnTo>
                    <a:pt x="417" y="133"/>
                  </a:lnTo>
                  <a:lnTo>
                    <a:pt x="413" y="127"/>
                  </a:lnTo>
                  <a:lnTo>
                    <a:pt x="409" y="120"/>
                  </a:lnTo>
                  <a:lnTo>
                    <a:pt x="408" y="114"/>
                  </a:lnTo>
                  <a:lnTo>
                    <a:pt x="406" y="106"/>
                  </a:lnTo>
                  <a:lnTo>
                    <a:pt x="406" y="98"/>
                  </a:lnTo>
                  <a:lnTo>
                    <a:pt x="408" y="90"/>
                  </a:lnTo>
                  <a:lnTo>
                    <a:pt x="410" y="82"/>
                  </a:lnTo>
                  <a:lnTo>
                    <a:pt x="413" y="75"/>
                  </a:lnTo>
                  <a:lnTo>
                    <a:pt x="418" y="67"/>
                  </a:lnTo>
                  <a:lnTo>
                    <a:pt x="418" y="67"/>
                  </a:lnTo>
                  <a:lnTo>
                    <a:pt x="409" y="56"/>
                  </a:lnTo>
                  <a:lnTo>
                    <a:pt x="400" y="47"/>
                  </a:lnTo>
                  <a:lnTo>
                    <a:pt x="387" y="41"/>
                  </a:lnTo>
                  <a:lnTo>
                    <a:pt x="372" y="35"/>
                  </a:lnTo>
                  <a:lnTo>
                    <a:pt x="372" y="35"/>
                  </a:lnTo>
                  <a:lnTo>
                    <a:pt x="367" y="42"/>
                  </a:lnTo>
                  <a:lnTo>
                    <a:pt x="361" y="48"/>
                  </a:lnTo>
                  <a:lnTo>
                    <a:pt x="354" y="52"/>
                  </a:lnTo>
                  <a:lnTo>
                    <a:pt x="346" y="55"/>
                  </a:lnTo>
                  <a:lnTo>
                    <a:pt x="338" y="56"/>
                  </a:lnTo>
                  <a:lnTo>
                    <a:pt x="329" y="58"/>
                  </a:lnTo>
                  <a:lnTo>
                    <a:pt x="321" y="56"/>
                  </a:lnTo>
                  <a:lnTo>
                    <a:pt x="314" y="54"/>
                  </a:lnTo>
                  <a:lnTo>
                    <a:pt x="306" y="51"/>
                  </a:lnTo>
                  <a:lnTo>
                    <a:pt x="298" y="47"/>
                  </a:lnTo>
                  <a:lnTo>
                    <a:pt x="293" y="41"/>
                  </a:lnTo>
                  <a:lnTo>
                    <a:pt x="288" y="35"/>
                  </a:lnTo>
                  <a:lnTo>
                    <a:pt x="282" y="27"/>
                  </a:lnTo>
                  <a:lnTo>
                    <a:pt x="280" y="18"/>
                  </a:lnTo>
                  <a:lnTo>
                    <a:pt x="278" y="9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1"/>
                  </a:lnTo>
                  <a:lnTo>
                    <a:pt x="214" y="20"/>
                  </a:lnTo>
                  <a:lnTo>
                    <a:pt x="212" y="29"/>
                  </a:lnTo>
                  <a:lnTo>
                    <a:pt x="207" y="35"/>
                  </a:lnTo>
                  <a:lnTo>
                    <a:pt x="201" y="42"/>
                  </a:lnTo>
                  <a:lnTo>
                    <a:pt x="195" y="47"/>
                  </a:lnTo>
                  <a:lnTo>
                    <a:pt x="188" y="51"/>
                  </a:lnTo>
                  <a:lnTo>
                    <a:pt x="180" y="54"/>
                  </a:lnTo>
                  <a:lnTo>
                    <a:pt x="173" y="56"/>
                  </a:lnTo>
                  <a:lnTo>
                    <a:pt x="163" y="56"/>
                  </a:lnTo>
                  <a:lnTo>
                    <a:pt x="154" y="56"/>
                  </a:lnTo>
                  <a:lnTo>
                    <a:pt x="147" y="54"/>
                  </a:lnTo>
                  <a:lnTo>
                    <a:pt x="139" y="51"/>
                  </a:lnTo>
                  <a:lnTo>
                    <a:pt x="131" y="47"/>
                  </a:lnTo>
                  <a:lnTo>
                    <a:pt x="123" y="42"/>
                  </a:lnTo>
                  <a:lnTo>
                    <a:pt x="118" y="35"/>
                  </a:lnTo>
                  <a:lnTo>
                    <a:pt x="118" y="35"/>
                  </a:lnTo>
                  <a:lnTo>
                    <a:pt x="105" y="42"/>
                  </a:lnTo>
                  <a:lnTo>
                    <a:pt x="93" y="50"/>
                  </a:lnTo>
                  <a:lnTo>
                    <a:pt x="88" y="54"/>
                  </a:lnTo>
                  <a:lnTo>
                    <a:pt x="83" y="58"/>
                  </a:lnTo>
                  <a:lnTo>
                    <a:pt x="79" y="64"/>
                  </a:lnTo>
                  <a:lnTo>
                    <a:pt x="77" y="72"/>
                  </a:lnTo>
                  <a:lnTo>
                    <a:pt x="77" y="72"/>
                  </a:lnTo>
                  <a:lnTo>
                    <a:pt x="81" y="78"/>
                  </a:lnTo>
                  <a:lnTo>
                    <a:pt x="85" y="85"/>
                  </a:lnTo>
                  <a:lnTo>
                    <a:pt x="88" y="93"/>
                  </a:lnTo>
                  <a:lnTo>
                    <a:pt x="89" y="101"/>
                  </a:lnTo>
                  <a:lnTo>
                    <a:pt x="89" y="107"/>
                  </a:lnTo>
                  <a:lnTo>
                    <a:pt x="88" y="115"/>
                  </a:lnTo>
                  <a:lnTo>
                    <a:pt x="85" y="122"/>
                  </a:lnTo>
                  <a:lnTo>
                    <a:pt x="81" y="128"/>
                  </a:lnTo>
                  <a:lnTo>
                    <a:pt x="77" y="135"/>
                  </a:lnTo>
                  <a:lnTo>
                    <a:pt x="72" y="140"/>
                  </a:lnTo>
                  <a:lnTo>
                    <a:pt x="66" y="144"/>
                  </a:lnTo>
                  <a:lnTo>
                    <a:pt x="58" y="146"/>
                  </a:lnTo>
                  <a:lnTo>
                    <a:pt x="49" y="149"/>
                  </a:lnTo>
                  <a:lnTo>
                    <a:pt x="39" y="150"/>
                  </a:lnTo>
                  <a:lnTo>
                    <a:pt x="29" y="149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9" y="17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9" y="204"/>
                  </a:lnTo>
                  <a:lnTo>
                    <a:pt x="17" y="208"/>
                  </a:lnTo>
                  <a:lnTo>
                    <a:pt x="24" y="213"/>
                  </a:lnTo>
                  <a:lnTo>
                    <a:pt x="29" y="218"/>
                  </a:lnTo>
                  <a:lnTo>
                    <a:pt x="33" y="225"/>
                  </a:lnTo>
                  <a:lnTo>
                    <a:pt x="37" y="233"/>
                  </a:lnTo>
                  <a:lnTo>
                    <a:pt x="38" y="240"/>
                  </a:lnTo>
                  <a:lnTo>
                    <a:pt x="39" y="248"/>
                  </a:lnTo>
                  <a:lnTo>
                    <a:pt x="38" y="256"/>
                  </a:lnTo>
                  <a:lnTo>
                    <a:pt x="37" y="264"/>
                  </a:lnTo>
                  <a:lnTo>
                    <a:pt x="33" y="272"/>
                  </a:lnTo>
                  <a:lnTo>
                    <a:pt x="29" y="278"/>
                  </a:lnTo>
                  <a:lnTo>
                    <a:pt x="24" y="285"/>
                  </a:lnTo>
                  <a:lnTo>
                    <a:pt x="17" y="290"/>
                  </a:lnTo>
                  <a:lnTo>
                    <a:pt x="9" y="294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9" y="324"/>
                  </a:lnTo>
                  <a:lnTo>
                    <a:pt x="19" y="350"/>
                  </a:lnTo>
                  <a:lnTo>
                    <a:pt x="19" y="350"/>
                  </a:lnTo>
                  <a:lnTo>
                    <a:pt x="30" y="347"/>
                  </a:lnTo>
                  <a:lnTo>
                    <a:pt x="41" y="347"/>
                  </a:lnTo>
                  <a:lnTo>
                    <a:pt x="50" y="349"/>
                  </a:lnTo>
                  <a:lnTo>
                    <a:pt x="59" y="351"/>
                  </a:lnTo>
                  <a:lnTo>
                    <a:pt x="66" y="354"/>
                  </a:lnTo>
                  <a:lnTo>
                    <a:pt x="72" y="359"/>
                  </a:lnTo>
                  <a:lnTo>
                    <a:pt x="77" y="364"/>
                  </a:lnTo>
                  <a:lnTo>
                    <a:pt x="83" y="370"/>
                  </a:lnTo>
                  <a:lnTo>
                    <a:pt x="85" y="376"/>
                  </a:lnTo>
                  <a:lnTo>
                    <a:pt x="88" y="384"/>
                  </a:lnTo>
                  <a:lnTo>
                    <a:pt x="88" y="392"/>
                  </a:lnTo>
                  <a:lnTo>
                    <a:pt x="88" y="400"/>
                  </a:lnTo>
                  <a:lnTo>
                    <a:pt x="86" y="408"/>
                  </a:lnTo>
                  <a:lnTo>
                    <a:pt x="85" y="415"/>
                  </a:lnTo>
                  <a:lnTo>
                    <a:pt x="81" y="423"/>
                  </a:lnTo>
                  <a:lnTo>
                    <a:pt x="77" y="431"/>
                  </a:lnTo>
                  <a:lnTo>
                    <a:pt x="77" y="431"/>
                  </a:lnTo>
                  <a:lnTo>
                    <a:pt x="85" y="442"/>
                  </a:lnTo>
                  <a:lnTo>
                    <a:pt x="96" y="449"/>
                  </a:lnTo>
                  <a:lnTo>
                    <a:pt x="107" y="457"/>
                  </a:lnTo>
                  <a:lnTo>
                    <a:pt x="122" y="461"/>
                  </a:lnTo>
                  <a:lnTo>
                    <a:pt x="122" y="461"/>
                  </a:lnTo>
                  <a:lnTo>
                    <a:pt x="127" y="455"/>
                  </a:lnTo>
                  <a:lnTo>
                    <a:pt x="133" y="449"/>
                  </a:lnTo>
                  <a:lnTo>
                    <a:pt x="141" y="445"/>
                  </a:lnTo>
                  <a:lnTo>
                    <a:pt x="149" y="442"/>
                  </a:lnTo>
                  <a:lnTo>
                    <a:pt x="157" y="440"/>
                  </a:lnTo>
                  <a:lnTo>
                    <a:pt x="165" y="440"/>
                  </a:lnTo>
                  <a:lnTo>
                    <a:pt x="174" y="442"/>
                  </a:lnTo>
                  <a:lnTo>
                    <a:pt x="182" y="443"/>
                  </a:lnTo>
                  <a:lnTo>
                    <a:pt x="190" y="447"/>
                  </a:lnTo>
                  <a:lnTo>
                    <a:pt x="196" y="451"/>
                  </a:lnTo>
                  <a:lnTo>
                    <a:pt x="203" y="456"/>
                  </a:lnTo>
                  <a:lnTo>
                    <a:pt x="208" y="462"/>
                  </a:lnTo>
                  <a:lnTo>
                    <a:pt x="212" y="470"/>
                  </a:lnTo>
                  <a:lnTo>
                    <a:pt x="214" y="478"/>
                  </a:lnTo>
                  <a:lnTo>
                    <a:pt x="216" y="487"/>
                  </a:lnTo>
                  <a:lnTo>
                    <a:pt x="216" y="498"/>
                  </a:lnTo>
                  <a:lnTo>
                    <a:pt x="216" y="498"/>
                  </a:lnTo>
                  <a:lnTo>
                    <a:pt x="278" y="498"/>
                  </a:lnTo>
                  <a:lnTo>
                    <a:pt x="278" y="498"/>
                  </a:lnTo>
                  <a:lnTo>
                    <a:pt x="278" y="487"/>
                  </a:lnTo>
                  <a:lnTo>
                    <a:pt x="280" y="477"/>
                  </a:lnTo>
                  <a:lnTo>
                    <a:pt x="284" y="469"/>
                  </a:lnTo>
                  <a:lnTo>
                    <a:pt x="288" y="461"/>
                  </a:lnTo>
                  <a:lnTo>
                    <a:pt x="293" y="455"/>
                  </a:lnTo>
                  <a:lnTo>
                    <a:pt x="299" y="449"/>
                  </a:lnTo>
                  <a:lnTo>
                    <a:pt x="307" y="445"/>
                  </a:lnTo>
                  <a:lnTo>
                    <a:pt x="315" y="443"/>
                  </a:lnTo>
                  <a:lnTo>
                    <a:pt x="323" y="442"/>
                  </a:lnTo>
                  <a:lnTo>
                    <a:pt x="331" y="440"/>
                  </a:lnTo>
                  <a:lnTo>
                    <a:pt x="340" y="442"/>
                  </a:lnTo>
                  <a:lnTo>
                    <a:pt x="349" y="443"/>
                  </a:lnTo>
                  <a:lnTo>
                    <a:pt x="357" y="445"/>
                  </a:lnTo>
                  <a:lnTo>
                    <a:pt x="365" y="451"/>
                  </a:lnTo>
                  <a:lnTo>
                    <a:pt x="371" y="456"/>
                  </a:lnTo>
                  <a:lnTo>
                    <a:pt x="378" y="461"/>
                  </a:lnTo>
                  <a:lnTo>
                    <a:pt x="378" y="461"/>
                  </a:lnTo>
                  <a:lnTo>
                    <a:pt x="389" y="455"/>
                  </a:lnTo>
                  <a:lnTo>
                    <a:pt x="402" y="448"/>
                  </a:lnTo>
                  <a:lnTo>
                    <a:pt x="408" y="444"/>
                  </a:lnTo>
                  <a:lnTo>
                    <a:pt x="412" y="439"/>
                  </a:lnTo>
                  <a:lnTo>
                    <a:pt x="416" y="434"/>
                  </a:lnTo>
                  <a:lnTo>
                    <a:pt x="418" y="426"/>
                  </a:lnTo>
                  <a:lnTo>
                    <a:pt x="418" y="426"/>
                  </a:lnTo>
                  <a:lnTo>
                    <a:pt x="413" y="419"/>
                  </a:lnTo>
                  <a:lnTo>
                    <a:pt x="409" y="411"/>
                  </a:lnTo>
                  <a:lnTo>
                    <a:pt x="408" y="405"/>
                  </a:lnTo>
                  <a:lnTo>
                    <a:pt x="406" y="397"/>
                  </a:lnTo>
                  <a:lnTo>
                    <a:pt x="406" y="389"/>
                  </a:lnTo>
                  <a:lnTo>
                    <a:pt x="408" y="383"/>
                  </a:lnTo>
                  <a:lnTo>
                    <a:pt x="410" y="375"/>
                  </a:lnTo>
                  <a:lnTo>
                    <a:pt x="413" y="368"/>
                  </a:lnTo>
                  <a:lnTo>
                    <a:pt x="418" y="363"/>
                  </a:lnTo>
                  <a:lnTo>
                    <a:pt x="423" y="358"/>
                  </a:lnTo>
                  <a:lnTo>
                    <a:pt x="430" y="354"/>
                  </a:lnTo>
                  <a:lnTo>
                    <a:pt x="438" y="350"/>
                  </a:lnTo>
                  <a:lnTo>
                    <a:pt x="446" y="349"/>
                  </a:lnTo>
                  <a:lnTo>
                    <a:pt x="455" y="347"/>
                  </a:lnTo>
                  <a:lnTo>
                    <a:pt x="465" y="347"/>
                  </a:lnTo>
                  <a:lnTo>
                    <a:pt x="477" y="350"/>
                  </a:lnTo>
                  <a:lnTo>
                    <a:pt x="477" y="350"/>
                  </a:lnTo>
                  <a:lnTo>
                    <a:pt x="486" y="324"/>
                  </a:lnTo>
                  <a:lnTo>
                    <a:pt x="494" y="295"/>
                  </a:lnTo>
                  <a:lnTo>
                    <a:pt x="494" y="295"/>
                  </a:lnTo>
                  <a:lnTo>
                    <a:pt x="485" y="293"/>
                  </a:lnTo>
                  <a:lnTo>
                    <a:pt x="477" y="289"/>
                  </a:lnTo>
                  <a:lnTo>
                    <a:pt x="470" y="283"/>
                  </a:lnTo>
                  <a:lnTo>
                    <a:pt x="464" y="277"/>
                  </a:lnTo>
                  <a:lnTo>
                    <a:pt x="460" y="270"/>
                  </a:lnTo>
                  <a:lnTo>
                    <a:pt x="457" y="264"/>
                  </a:lnTo>
                  <a:lnTo>
                    <a:pt x="455" y="256"/>
                  </a:lnTo>
                  <a:lnTo>
                    <a:pt x="455" y="248"/>
                  </a:lnTo>
                  <a:lnTo>
                    <a:pt x="455" y="240"/>
                  </a:lnTo>
                  <a:lnTo>
                    <a:pt x="457" y="234"/>
                  </a:lnTo>
                  <a:lnTo>
                    <a:pt x="460" y="226"/>
                  </a:lnTo>
                  <a:lnTo>
                    <a:pt x="464" y="219"/>
                  </a:lnTo>
                  <a:lnTo>
                    <a:pt x="470" y="214"/>
                  </a:lnTo>
                  <a:lnTo>
                    <a:pt x="477" y="209"/>
                  </a:lnTo>
                  <a:lnTo>
                    <a:pt x="485" y="205"/>
                  </a:lnTo>
                  <a:lnTo>
                    <a:pt x="494" y="201"/>
                  </a:lnTo>
                  <a:lnTo>
                    <a:pt x="494" y="201"/>
                  </a:lnTo>
                  <a:close/>
                  <a:moveTo>
                    <a:pt x="247" y="342"/>
                  </a:moveTo>
                  <a:lnTo>
                    <a:pt x="247" y="342"/>
                  </a:lnTo>
                  <a:lnTo>
                    <a:pt x="238" y="342"/>
                  </a:lnTo>
                  <a:lnTo>
                    <a:pt x="229" y="340"/>
                  </a:lnTo>
                  <a:lnTo>
                    <a:pt x="220" y="338"/>
                  </a:lnTo>
                  <a:lnTo>
                    <a:pt x="210" y="334"/>
                  </a:lnTo>
                  <a:lnTo>
                    <a:pt x="203" y="330"/>
                  </a:lnTo>
                  <a:lnTo>
                    <a:pt x="195" y="327"/>
                  </a:lnTo>
                  <a:lnTo>
                    <a:pt x="188" y="321"/>
                  </a:lnTo>
                  <a:lnTo>
                    <a:pt x="182" y="315"/>
                  </a:lnTo>
                  <a:lnTo>
                    <a:pt x="175" y="308"/>
                  </a:lnTo>
                  <a:lnTo>
                    <a:pt x="170" y="300"/>
                  </a:lnTo>
                  <a:lnTo>
                    <a:pt x="165" y="293"/>
                  </a:lnTo>
                  <a:lnTo>
                    <a:pt x="161" y="285"/>
                  </a:lnTo>
                  <a:lnTo>
                    <a:pt x="158" y="277"/>
                  </a:lnTo>
                  <a:lnTo>
                    <a:pt x="156" y="268"/>
                  </a:lnTo>
                  <a:lnTo>
                    <a:pt x="154" y="259"/>
                  </a:lnTo>
                  <a:lnTo>
                    <a:pt x="154" y="248"/>
                  </a:lnTo>
                  <a:lnTo>
                    <a:pt x="154" y="248"/>
                  </a:lnTo>
                  <a:lnTo>
                    <a:pt x="154" y="239"/>
                  </a:lnTo>
                  <a:lnTo>
                    <a:pt x="156" y="230"/>
                  </a:lnTo>
                  <a:lnTo>
                    <a:pt x="158" y="221"/>
                  </a:lnTo>
                  <a:lnTo>
                    <a:pt x="161" y="212"/>
                  </a:lnTo>
                  <a:lnTo>
                    <a:pt x="165" y="204"/>
                  </a:lnTo>
                  <a:lnTo>
                    <a:pt x="170" y="196"/>
                  </a:lnTo>
                  <a:lnTo>
                    <a:pt x="175" y="189"/>
                  </a:lnTo>
                  <a:lnTo>
                    <a:pt x="182" y="183"/>
                  </a:lnTo>
                  <a:lnTo>
                    <a:pt x="188" y="176"/>
                  </a:lnTo>
                  <a:lnTo>
                    <a:pt x="195" y="171"/>
                  </a:lnTo>
                  <a:lnTo>
                    <a:pt x="203" y="166"/>
                  </a:lnTo>
                  <a:lnTo>
                    <a:pt x="210" y="162"/>
                  </a:lnTo>
                  <a:lnTo>
                    <a:pt x="220" y="159"/>
                  </a:lnTo>
                  <a:lnTo>
                    <a:pt x="229" y="157"/>
                  </a:lnTo>
                  <a:lnTo>
                    <a:pt x="238" y="155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58" y="155"/>
                  </a:lnTo>
                  <a:lnTo>
                    <a:pt x="267" y="157"/>
                  </a:lnTo>
                  <a:lnTo>
                    <a:pt x="276" y="159"/>
                  </a:lnTo>
                  <a:lnTo>
                    <a:pt x="284" y="162"/>
                  </a:lnTo>
                  <a:lnTo>
                    <a:pt x="291" y="166"/>
                  </a:lnTo>
                  <a:lnTo>
                    <a:pt x="299" y="171"/>
                  </a:lnTo>
                  <a:lnTo>
                    <a:pt x="307" y="176"/>
                  </a:lnTo>
                  <a:lnTo>
                    <a:pt x="314" y="183"/>
                  </a:lnTo>
                  <a:lnTo>
                    <a:pt x="320" y="189"/>
                  </a:lnTo>
                  <a:lnTo>
                    <a:pt x="325" y="196"/>
                  </a:lnTo>
                  <a:lnTo>
                    <a:pt x="329" y="204"/>
                  </a:lnTo>
                  <a:lnTo>
                    <a:pt x="333" y="212"/>
                  </a:lnTo>
                  <a:lnTo>
                    <a:pt x="337" y="221"/>
                  </a:lnTo>
                  <a:lnTo>
                    <a:pt x="338" y="230"/>
                  </a:lnTo>
                  <a:lnTo>
                    <a:pt x="341" y="239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59"/>
                  </a:lnTo>
                  <a:lnTo>
                    <a:pt x="338" y="268"/>
                  </a:lnTo>
                  <a:lnTo>
                    <a:pt x="337" y="277"/>
                  </a:lnTo>
                  <a:lnTo>
                    <a:pt x="333" y="285"/>
                  </a:lnTo>
                  <a:lnTo>
                    <a:pt x="329" y="293"/>
                  </a:lnTo>
                  <a:lnTo>
                    <a:pt x="325" y="300"/>
                  </a:lnTo>
                  <a:lnTo>
                    <a:pt x="320" y="308"/>
                  </a:lnTo>
                  <a:lnTo>
                    <a:pt x="314" y="315"/>
                  </a:lnTo>
                  <a:lnTo>
                    <a:pt x="307" y="321"/>
                  </a:lnTo>
                  <a:lnTo>
                    <a:pt x="299" y="327"/>
                  </a:lnTo>
                  <a:lnTo>
                    <a:pt x="291" y="330"/>
                  </a:lnTo>
                  <a:lnTo>
                    <a:pt x="284" y="334"/>
                  </a:lnTo>
                  <a:lnTo>
                    <a:pt x="276" y="338"/>
                  </a:lnTo>
                  <a:lnTo>
                    <a:pt x="267" y="340"/>
                  </a:lnTo>
                  <a:lnTo>
                    <a:pt x="258" y="342"/>
                  </a:lnTo>
                  <a:lnTo>
                    <a:pt x="247" y="342"/>
                  </a:lnTo>
                  <a:lnTo>
                    <a:pt x="247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5" name="Freeform 11009"/>
            <p:cNvSpPr>
              <a:spLocks noEditPoints="1"/>
            </p:cNvSpPr>
            <p:nvPr/>
          </p:nvSpPr>
          <p:spPr bwMode="auto">
            <a:xfrm>
              <a:off x="2056591" y="2926730"/>
              <a:ext cx="102004" cy="103526"/>
            </a:xfrm>
            <a:custGeom>
              <a:avLst/>
              <a:gdLst>
                <a:gd name="T0" fmla="*/ 265 w 268"/>
                <a:gd name="T1" fmla="*/ 110 h 269"/>
                <a:gd name="T2" fmla="*/ 250 w 268"/>
                <a:gd name="T3" fmla="*/ 96 h 269"/>
                <a:gd name="T4" fmla="*/ 234 w 268"/>
                <a:gd name="T5" fmla="*/ 88 h 269"/>
                <a:gd name="T6" fmla="*/ 227 w 268"/>
                <a:gd name="T7" fmla="*/ 64 h 269"/>
                <a:gd name="T8" fmla="*/ 237 w 268"/>
                <a:gd name="T9" fmla="*/ 49 h 269"/>
                <a:gd name="T10" fmla="*/ 221 w 268"/>
                <a:gd name="T11" fmla="*/ 33 h 269"/>
                <a:gd name="T12" fmla="*/ 210 w 268"/>
                <a:gd name="T13" fmla="*/ 33 h 269"/>
                <a:gd name="T14" fmla="*/ 199 w 268"/>
                <a:gd name="T15" fmla="*/ 38 h 269"/>
                <a:gd name="T16" fmla="*/ 174 w 268"/>
                <a:gd name="T17" fmla="*/ 30 h 269"/>
                <a:gd name="T18" fmla="*/ 166 w 268"/>
                <a:gd name="T19" fmla="*/ 15 h 269"/>
                <a:gd name="T20" fmla="*/ 166 w 268"/>
                <a:gd name="T21" fmla="*/ 4 h 269"/>
                <a:gd name="T22" fmla="*/ 132 w 268"/>
                <a:gd name="T23" fmla="*/ 7 h 269"/>
                <a:gd name="T24" fmla="*/ 127 w 268"/>
                <a:gd name="T25" fmla="*/ 20 h 269"/>
                <a:gd name="T26" fmla="*/ 111 w 268"/>
                <a:gd name="T27" fmla="*/ 28 h 269"/>
                <a:gd name="T28" fmla="*/ 85 w 268"/>
                <a:gd name="T29" fmla="*/ 21 h 269"/>
                <a:gd name="T30" fmla="*/ 65 w 268"/>
                <a:gd name="T31" fmla="*/ 20 h 269"/>
                <a:gd name="T32" fmla="*/ 55 w 268"/>
                <a:gd name="T33" fmla="*/ 30 h 269"/>
                <a:gd name="T34" fmla="*/ 59 w 268"/>
                <a:gd name="T35" fmla="*/ 46 h 269"/>
                <a:gd name="T36" fmla="*/ 48 w 268"/>
                <a:gd name="T37" fmla="*/ 66 h 269"/>
                <a:gd name="T38" fmla="*/ 20 w 268"/>
                <a:gd name="T39" fmla="*/ 67 h 269"/>
                <a:gd name="T40" fmla="*/ 7 w 268"/>
                <a:gd name="T41" fmla="*/ 94 h 269"/>
                <a:gd name="T42" fmla="*/ 15 w 268"/>
                <a:gd name="T43" fmla="*/ 98 h 269"/>
                <a:gd name="T44" fmla="*/ 24 w 268"/>
                <a:gd name="T45" fmla="*/ 113 h 269"/>
                <a:gd name="T46" fmla="*/ 17 w 268"/>
                <a:gd name="T47" fmla="*/ 137 h 269"/>
                <a:gd name="T48" fmla="*/ 5 w 268"/>
                <a:gd name="T49" fmla="*/ 144 h 269"/>
                <a:gd name="T50" fmla="*/ 3 w 268"/>
                <a:gd name="T51" fmla="*/ 160 h 269"/>
                <a:gd name="T52" fmla="*/ 18 w 268"/>
                <a:gd name="T53" fmla="*/ 174 h 269"/>
                <a:gd name="T54" fmla="*/ 35 w 268"/>
                <a:gd name="T55" fmla="*/ 182 h 269"/>
                <a:gd name="T56" fmla="*/ 41 w 268"/>
                <a:gd name="T57" fmla="*/ 205 h 269"/>
                <a:gd name="T58" fmla="*/ 33 w 268"/>
                <a:gd name="T59" fmla="*/ 221 h 269"/>
                <a:gd name="T60" fmla="*/ 47 w 268"/>
                <a:gd name="T61" fmla="*/ 237 h 269"/>
                <a:gd name="T62" fmla="*/ 58 w 268"/>
                <a:gd name="T63" fmla="*/ 237 h 269"/>
                <a:gd name="T64" fmla="*/ 71 w 268"/>
                <a:gd name="T65" fmla="*/ 231 h 269"/>
                <a:gd name="T66" fmla="*/ 94 w 268"/>
                <a:gd name="T67" fmla="*/ 238 h 269"/>
                <a:gd name="T68" fmla="*/ 103 w 268"/>
                <a:gd name="T69" fmla="*/ 255 h 269"/>
                <a:gd name="T70" fmla="*/ 102 w 268"/>
                <a:gd name="T71" fmla="*/ 265 h 269"/>
                <a:gd name="T72" fmla="*/ 136 w 268"/>
                <a:gd name="T73" fmla="*/ 263 h 269"/>
                <a:gd name="T74" fmla="*/ 143 w 268"/>
                <a:gd name="T75" fmla="*/ 250 h 269"/>
                <a:gd name="T76" fmla="*/ 158 w 268"/>
                <a:gd name="T77" fmla="*/ 242 h 269"/>
                <a:gd name="T78" fmla="*/ 184 w 268"/>
                <a:gd name="T79" fmla="*/ 248 h 269"/>
                <a:gd name="T80" fmla="*/ 204 w 268"/>
                <a:gd name="T81" fmla="*/ 250 h 269"/>
                <a:gd name="T82" fmla="*/ 214 w 268"/>
                <a:gd name="T83" fmla="*/ 239 h 269"/>
                <a:gd name="T84" fmla="*/ 209 w 268"/>
                <a:gd name="T85" fmla="*/ 224 h 269"/>
                <a:gd name="T86" fmla="*/ 221 w 268"/>
                <a:gd name="T87" fmla="*/ 204 h 269"/>
                <a:gd name="T88" fmla="*/ 250 w 268"/>
                <a:gd name="T89" fmla="*/ 203 h 269"/>
                <a:gd name="T90" fmla="*/ 263 w 268"/>
                <a:gd name="T91" fmla="*/ 175 h 269"/>
                <a:gd name="T92" fmla="*/ 254 w 268"/>
                <a:gd name="T93" fmla="*/ 170 h 269"/>
                <a:gd name="T94" fmla="*/ 244 w 268"/>
                <a:gd name="T95" fmla="*/ 156 h 269"/>
                <a:gd name="T96" fmla="*/ 251 w 268"/>
                <a:gd name="T97" fmla="*/ 133 h 269"/>
                <a:gd name="T98" fmla="*/ 263 w 268"/>
                <a:gd name="T99" fmla="*/ 126 h 269"/>
                <a:gd name="T100" fmla="*/ 128 w 268"/>
                <a:gd name="T101" fmla="*/ 184 h 269"/>
                <a:gd name="T102" fmla="*/ 110 w 268"/>
                <a:gd name="T103" fmla="*/ 178 h 269"/>
                <a:gd name="T104" fmla="*/ 90 w 268"/>
                <a:gd name="T105" fmla="*/ 157 h 269"/>
                <a:gd name="T106" fmla="*/ 85 w 268"/>
                <a:gd name="T107" fmla="*/ 130 h 269"/>
                <a:gd name="T108" fmla="*/ 92 w 268"/>
                <a:gd name="T109" fmla="*/ 110 h 269"/>
                <a:gd name="T110" fmla="*/ 111 w 268"/>
                <a:gd name="T111" fmla="*/ 90 h 269"/>
                <a:gd name="T112" fmla="*/ 140 w 268"/>
                <a:gd name="T113" fmla="*/ 85 h 269"/>
                <a:gd name="T114" fmla="*/ 159 w 268"/>
                <a:gd name="T115" fmla="*/ 92 h 269"/>
                <a:gd name="T116" fmla="*/ 179 w 268"/>
                <a:gd name="T117" fmla="*/ 111 h 269"/>
                <a:gd name="T118" fmla="*/ 184 w 268"/>
                <a:gd name="T119" fmla="*/ 140 h 269"/>
                <a:gd name="T120" fmla="*/ 178 w 268"/>
                <a:gd name="T121" fmla="*/ 160 h 269"/>
                <a:gd name="T122" fmla="*/ 157 w 268"/>
                <a:gd name="T123" fmla="*/ 179 h 269"/>
                <a:gd name="T124" fmla="*/ 128 w 268"/>
                <a:gd name="T125" fmla="*/ 18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269">
                  <a:moveTo>
                    <a:pt x="268" y="126"/>
                  </a:moveTo>
                  <a:lnTo>
                    <a:pt x="268" y="126"/>
                  </a:lnTo>
                  <a:lnTo>
                    <a:pt x="265" y="110"/>
                  </a:lnTo>
                  <a:lnTo>
                    <a:pt x="261" y="96"/>
                  </a:lnTo>
                  <a:lnTo>
                    <a:pt x="261" y="96"/>
                  </a:lnTo>
                  <a:lnTo>
                    <a:pt x="250" y="96"/>
                  </a:lnTo>
                  <a:lnTo>
                    <a:pt x="246" y="94"/>
                  </a:lnTo>
                  <a:lnTo>
                    <a:pt x="240" y="92"/>
                  </a:lnTo>
                  <a:lnTo>
                    <a:pt x="234" y="88"/>
                  </a:lnTo>
                  <a:lnTo>
                    <a:pt x="230" y="80"/>
                  </a:lnTo>
                  <a:lnTo>
                    <a:pt x="227" y="73"/>
                  </a:lnTo>
                  <a:lnTo>
                    <a:pt x="227" y="64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37" y="49"/>
                  </a:lnTo>
                  <a:lnTo>
                    <a:pt x="233" y="43"/>
                  </a:lnTo>
                  <a:lnTo>
                    <a:pt x="227" y="38"/>
                  </a:lnTo>
                  <a:lnTo>
                    <a:pt x="221" y="33"/>
                  </a:lnTo>
                  <a:lnTo>
                    <a:pt x="214" y="29"/>
                  </a:lnTo>
                  <a:lnTo>
                    <a:pt x="214" y="29"/>
                  </a:lnTo>
                  <a:lnTo>
                    <a:pt x="210" y="33"/>
                  </a:lnTo>
                  <a:lnTo>
                    <a:pt x="207" y="35"/>
                  </a:lnTo>
                  <a:lnTo>
                    <a:pt x="203" y="37"/>
                  </a:lnTo>
                  <a:lnTo>
                    <a:pt x="199" y="38"/>
                  </a:lnTo>
                  <a:lnTo>
                    <a:pt x="190" y="38"/>
                  </a:lnTo>
                  <a:lnTo>
                    <a:pt x="182" y="35"/>
                  </a:lnTo>
                  <a:lnTo>
                    <a:pt x="174" y="30"/>
                  </a:lnTo>
                  <a:lnTo>
                    <a:pt x="169" y="24"/>
                  </a:lnTo>
                  <a:lnTo>
                    <a:pt x="167" y="20"/>
                  </a:lnTo>
                  <a:lnTo>
                    <a:pt x="166" y="15"/>
                  </a:lnTo>
                  <a:lnTo>
                    <a:pt x="166" y="9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2" y="7"/>
                  </a:lnTo>
                  <a:lnTo>
                    <a:pt x="131" y="12"/>
                  </a:lnTo>
                  <a:lnTo>
                    <a:pt x="129" y="16"/>
                  </a:lnTo>
                  <a:lnTo>
                    <a:pt x="127" y="20"/>
                  </a:lnTo>
                  <a:lnTo>
                    <a:pt x="123" y="22"/>
                  </a:lnTo>
                  <a:lnTo>
                    <a:pt x="119" y="25"/>
                  </a:lnTo>
                  <a:lnTo>
                    <a:pt x="111" y="28"/>
                  </a:lnTo>
                  <a:lnTo>
                    <a:pt x="102" y="28"/>
                  </a:lnTo>
                  <a:lnTo>
                    <a:pt x="93" y="25"/>
                  </a:lnTo>
                  <a:lnTo>
                    <a:pt x="85" y="21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65" y="20"/>
                  </a:lnTo>
                  <a:lnTo>
                    <a:pt x="59" y="24"/>
                  </a:lnTo>
                  <a:lnTo>
                    <a:pt x="56" y="26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9" y="38"/>
                  </a:lnTo>
                  <a:lnTo>
                    <a:pt x="59" y="46"/>
                  </a:lnTo>
                  <a:lnTo>
                    <a:pt x="58" y="54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41" y="69"/>
                  </a:lnTo>
                  <a:lnTo>
                    <a:pt x="30" y="69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13" y="80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11" y="96"/>
                  </a:lnTo>
                  <a:lnTo>
                    <a:pt x="15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24" y="113"/>
                  </a:lnTo>
                  <a:lnTo>
                    <a:pt x="24" y="122"/>
                  </a:lnTo>
                  <a:lnTo>
                    <a:pt x="21" y="130"/>
                  </a:lnTo>
                  <a:lnTo>
                    <a:pt x="17" y="137"/>
                  </a:lnTo>
                  <a:lnTo>
                    <a:pt x="13" y="140"/>
                  </a:lnTo>
                  <a:lnTo>
                    <a:pt x="9" y="143"/>
                  </a:lnTo>
                  <a:lnTo>
                    <a:pt x="5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3" y="160"/>
                  </a:lnTo>
                  <a:lnTo>
                    <a:pt x="7" y="174"/>
                  </a:lnTo>
                  <a:lnTo>
                    <a:pt x="7" y="174"/>
                  </a:lnTo>
                  <a:lnTo>
                    <a:pt x="18" y="174"/>
                  </a:lnTo>
                  <a:lnTo>
                    <a:pt x="24" y="175"/>
                  </a:lnTo>
                  <a:lnTo>
                    <a:pt x="28" y="177"/>
                  </a:lnTo>
                  <a:lnTo>
                    <a:pt x="35" y="182"/>
                  </a:lnTo>
                  <a:lnTo>
                    <a:pt x="39" y="188"/>
                  </a:lnTo>
                  <a:lnTo>
                    <a:pt x="42" y="196"/>
                  </a:lnTo>
                  <a:lnTo>
                    <a:pt x="41" y="205"/>
                  </a:lnTo>
                  <a:lnTo>
                    <a:pt x="38" y="213"/>
                  </a:lnTo>
                  <a:lnTo>
                    <a:pt x="33" y="221"/>
                  </a:lnTo>
                  <a:lnTo>
                    <a:pt x="33" y="221"/>
                  </a:lnTo>
                  <a:lnTo>
                    <a:pt x="37" y="226"/>
                  </a:lnTo>
                  <a:lnTo>
                    <a:pt x="42" y="231"/>
                  </a:lnTo>
                  <a:lnTo>
                    <a:pt x="47" y="237"/>
                  </a:lnTo>
                  <a:lnTo>
                    <a:pt x="55" y="239"/>
                  </a:lnTo>
                  <a:lnTo>
                    <a:pt x="55" y="239"/>
                  </a:lnTo>
                  <a:lnTo>
                    <a:pt x="58" y="237"/>
                  </a:lnTo>
                  <a:lnTo>
                    <a:pt x="62" y="234"/>
                  </a:lnTo>
                  <a:lnTo>
                    <a:pt x="65" y="231"/>
                  </a:lnTo>
                  <a:lnTo>
                    <a:pt x="71" y="231"/>
                  </a:lnTo>
                  <a:lnTo>
                    <a:pt x="79" y="231"/>
                  </a:lnTo>
                  <a:lnTo>
                    <a:pt x="88" y="234"/>
                  </a:lnTo>
                  <a:lnTo>
                    <a:pt x="94" y="238"/>
                  </a:lnTo>
                  <a:lnTo>
                    <a:pt x="101" y="246"/>
                  </a:lnTo>
                  <a:lnTo>
                    <a:pt x="102" y="250"/>
                  </a:lnTo>
                  <a:lnTo>
                    <a:pt x="103" y="255"/>
                  </a:lnTo>
                  <a:lnTo>
                    <a:pt x="103" y="259"/>
                  </a:lnTo>
                  <a:lnTo>
                    <a:pt x="102" y="265"/>
                  </a:lnTo>
                  <a:lnTo>
                    <a:pt x="102" y="265"/>
                  </a:lnTo>
                  <a:lnTo>
                    <a:pt x="136" y="269"/>
                  </a:lnTo>
                  <a:lnTo>
                    <a:pt x="136" y="269"/>
                  </a:lnTo>
                  <a:lnTo>
                    <a:pt x="136" y="263"/>
                  </a:lnTo>
                  <a:lnTo>
                    <a:pt x="137" y="257"/>
                  </a:lnTo>
                  <a:lnTo>
                    <a:pt x="140" y="254"/>
                  </a:lnTo>
                  <a:lnTo>
                    <a:pt x="143" y="250"/>
                  </a:lnTo>
                  <a:lnTo>
                    <a:pt x="146" y="247"/>
                  </a:lnTo>
                  <a:lnTo>
                    <a:pt x="149" y="244"/>
                  </a:lnTo>
                  <a:lnTo>
                    <a:pt x="158" y="242"/>
                  </a:lnTo>
                  <a:lnTo>
                    <a:pt x="167" y="242"/>
                  </a:lnTo>
                  <a:lnTo>
                    <a:pt x="176" y="244"/>
                  </a:lnTo>
                  <a:lnTo>
                    <a:pt x="184" y="248"/>
                  </a:lnTo>
                  <a:lnTo>
                    <a:pt x="191" y="256"/>
                  </a:lnTo>
                  <a:lnTo>
                    <a:pt x="191" y="256"/>
                  </a:lnTo>
                  <a:lnTo>
                    <a:pt x="204" y="250"/>
                  </a:lnTo>
                  <a:lnTo>
                    <a:pt x="210" y="246"/>
                  </a:lnTo>
                  <a:lnTo>
                    <a:pt x="212" y="243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210" y="231"/>
                  </a:lnTo>
                  <a:lnTo>
                    <a:pt x="209" y="224"/>
                  </a:lnTo>
                  <a:lnTo>
                    <a:pt x="210" y="216"/>
                  </a:lnTo>
                  <a:lnTo>
                    <a:pt x="214" y="209"/>
                  </a:lnTo>
                  <a:lnTo>
                    <a:pt x="221" y="204"/>
                  </a:lnTo>
                  <a:lnTo>
                    <a:pt x="229" y="200"/>
                  </a:lnTo>
                  <a:lnTo>
                    <a:pt x="238" y="200"/>
                  </a:lnTo>
                  <a:lnTo>
                    <a:pt x="250" y="203"/>
                  </a:lnTo>
                  <a:lnTo>
                    <a:pt x="250" y="203"/>
                  </a:lnTo>
                  <a:lnTo>
                    <a:pt x="256" y="190"/>
                  </a:lnTo>
                  <a:lnTo>
                    <a:pt x="263" y="175"/>
                  </a:lnTo>
                  <a:lnTo>
                    <a:pt x="263" y="175"/>
                  </a:lnTo>
                  <a:lnTo>
                    <a:pt x="257" y="173"/>
                  </a:lnTo>
                  <a:lnTo>
                    <a:pt x="254" y="170"/>
                  </a:lnTo>
                  <a:lnTo>
                    <a:pt x="250" y="167"/>
                  </a:lnTo>
                  <a:lnTo>
                    <a:pt x="247" y="163"/>
                  </a:lnTo>
                  <a:lnTo>
                    <a:pt x="244" y="156"/>
                  </a:lnTo>
                  <a:lnTo>
                    <a:pt x="244" y="148"/>
                  </a:lnTo>
                  <a:lnTo>
                    <a:pt x="247" y="140"/>
                  </a:lnTo>
                  <a:lnTo>
                    <a:pt x="251" y="133"/>
                  </a:lnTo>
                  <a:lnTo>
                    <a:pt x="255" y="130"/>
                  </a:lnTo>
                  <a:lnTo>
                    <a:pt x="259" y="128"/>
                  </a:lnTo>
                  <a:lnTo>
                    <a:pt x="263" y="126"/>
                  </a:lnTo>
                  <a:lnTo>
                    <a:pt x="268" y="126"/>
                  </a:lnTo>
                  <a:lnTo>
                    <a:pt x="268" y="126"/>
                  </a:lnTo>
                  <a:close/>
                  <a:moveTo>
                    <a:pt x="128" y="184"/>
                  </a:moveTo>
                  <a:lnTo>
                    <a:pt x="128" y="184"/>
                  </a:lnTo>
                  <a:lnTo>
                    <a:pt x="119" y="182"/>
                  </a:lnTo>
                  <a:lnTo>
                    <a:pt x="110" y="178"/>
                  </a:lnTo>
                  <a:lnTo>
                    <a:pt x="102" y="173"/>
                  </a:lnTo>
                  <a:lnTo>
                    <a:pt x="95" y="166"/>
                  </a:lnTo>
                  <a:lnTo>
                    <a:pt x="90" y="157"/>
                  </a:lnTo>
                  <a:lnTo>
                    <a:pt x="86" y="149"/>
                  </a:lnTo>
                  <a:lnTo>
                    <a:pt x="85" y="139"/>
                  </a:lnTo>
                  <a:lnTo>
                    <a:pt x="85" y="130"/>
                  </a:lnTo>
                  <a:lnTo>
                    <a:pt x="85" y="130"/>
                  </a:lnTo>
                  <a:lnTo>
                    <a:pt x="88" y="119"/>
                  </a:lnTo>
                  <a:lnTo>
                    <a:pt x="92" y="110"/>
                  </a:lnTo>
                  <a:lnTo>
                    <a:pt x="97" y="102"/>
                  </a:lnTo>
                  <a:lnTo>
                    <a:pt x="103" y="96"/>
                  </a:lnTo>
                  <a:lnTo>
                    <a:pt x="111" y="90"/>
                  </a:lnTo>
                  <a:lnTo>
                    <a:pt x="120" y="86"/>
                  </a:lnTo>
                  <a:lnTo>
                    <a:pt x="129" y="85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50" y="88"/>
                  </a:lnTo>
                  <a:lnTo>
                    <a:pt x="159" y="92"/>
                  </a:lnTo>
                  <a:lnTo>
                    <a:pt x="167" y="97"/>
                  </a:lnTo>
                  <a:lnTo>
                    <a:pt x="174" y="103"/>
                  </a:lnTo>
                  <a:lnTo>
                    <a:pt x="179" y="111"/>
                  </a:lnTo>
                  <a:lnTo>
                    <a:pt x="182" y="120"/>
                  </a:lnTo>
                  <a:lnTo>
                    <a:pt x="184" y="131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2" y="150"/>
                  </a:lnTo>
                  <a:lnTo>
                    <a:pt x="178" y="160"/>
                  </a:lnTo>
                  <a:lnTo>
                    <a:pt x="173" y="167"/>
                  </a:lnTo>
                  <a:lnTo>
                    <a:pt x="165" y="174"/>
                  </a:lnTo>
                  <a:lnTo>
                    <a:pt x="157" y="179"/>
                  </a:lnTo>
                  <a:lnTo>
                    <a:pt x="148" y="183"/>
                  </a:lnTo>
                  <a:lnTo>
                    <a:pt x="139" y="184"/>
                  </a:lnTo>
                  <a:lnTo>
                    <a:pt x="128" y="184"/>
                  </a:lnTo>
                  <a:lnTo>
                    <a:pt x="128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6" name="Freeform 11010"/>
            <p:cNvSpPr/>
            <p:nvPr/>
          </p:nvSpPr>
          <p:spPr bwMode="auto">
            <a:xfrm>
              <a:off x="2073338" y="2667914"/>
              <a:ext cx="127885" cy="178126"/>
            </a:xfrm>
            <a:custGeom>
              <a:avLst/>
              <a:gdLst>
                <a:gd name="T0" fmla="*/ 340 w 340"/>
                <a:gd name="T1" fmla="*/ 178 h 468"/>
                <a:gd name="T2" fmla="*/ 336 w 340"/>
                <a:gd name="T3" fmla="*/ 143 h 468"/>
                <a:gd name="T4" fmla="*/ 327 w 340"/>
                <a:gd name="T5" fmla="*/ 109 h 468"/>
                <a:gd name="T6" fmla="*/ 311 w 340"/>
                <a:gd name="T7" fmla="*/ 79 h 468"/>
                <a:gd name="T8" fmla="*/ 290 w 340"/>
                <a:gd name="T9" fmla="*/ 53 h 468"/>
                <a:gd name="T10" fmla="*/ 265 w 340"/>
                <a:gd name="T11" fmla="*/ 32 h 468"/>
                <a:gd name="T12" fmla="*/ 237 w 340"/>
                <a:gd name="T13" fmla="*/ 15 h 468"/>
                <a:gd name="T14" fmla="*/ 204 w 340"/>
                <a:gd name="T15" fmla="*/ 4 h 468"/>
                <a:gd name="T16" fmla="*/ 170 w 340"/>
                <a:gd name="T17" fmla="*/ 0 h 468"/>
                <a:gd name="T18" fmla="*/ 153 w 340"/>
                <a:gd name="T19" fmla="*/ 2 h 468"/>
                <a:gd name="T20" fmla="*/ 120 w 340"/>
                <a:gd name="T21" fmla="*/ 10 h 468"/>
                <a:gd name="T22" fmla="*/ 89 w 340"/>
                <a:gd name="T23" fmla="*/ 23 h 468"/>
                <a:gd name="T24" fmla="*/ 63 w 340"/>
                <a:gd name="T25" fmla="*/ 41 h 468"/>
                <a:gd name="T26" fmla="*/ 39 w 340"/>
                <a:gd name="T27" fmla="*/ 66 h 468"/>
                <a:gd name="T28" fmla="*/ 21 w 340"/>
                <a:gd name="T29" fmla="*/ 94 h 468"/>
                <a:gd name="T30" fmla="*/ 8 w 340"/>
                <a:gd name="T31" fmla="*/ 126 h 468"/>
                <a:gd name="T32" fmla="*/ 2 w 340"/>
                <a:gd name="T33" fmla="*/ 160 h 468"/>
                <a:gd name="T34" fmla="*/ 0 w 340"/>
                <a:gd name="T35" fmla="*/ 178 h 468"/>
                <a:gd name="T36" fmla="*/ 4 w 340"/>
                <a:gd name="T37" fmla="*/ 213 h 468"/>
                <a:gd name="T38" fmla="*/ 13 w 340"/>
                <a:gd name="T39" fmla="*/ 247 h 468"/>
                <a:gd name="T40" fmla="*/ 29 w 340"/>
                <a:gd name="T41" fmla="*/ 277 h 468"/>
                <a:gd name="T42" fmla="*/ 51 w 340"/>
                <a:gd name="T43" fmla="*/ 305 h 468"/>
                <a:gd name="T44" fmla="*/ 60 w 340"/>
                <a:gd name="T45" fmla="*/ 323 h 468"/>
                <a:gd name="T46" fmla="*/ 76 w 340"/>
                <a:gd name="T47" fmla="*/ 362 h 468"/>
                <a:gd name="T48" fmla="*/ 80 w 340"/>
                <a:gd name="T49" fmla="*/ 384 h 468"/>
                <a:gd name="T50" fmla="*/ 79 w 340"/>
                <a:gd name="T51" fmla="*/ 392 h 468"/>
                <a:gd name="T52" fmla="*/ 79 w 340"/>
                <a:gd name="T53" fmla="*/ 413 h 468"/>
                <a:gd name="T54" fmla="*/ 86 w 340"/>
                <a:gd name="T55" fmla="*/ 434 h 468"/>
                <a:gd name="T56" fmla="*/ 97 w 340"/>
                <a:gd name="T57" fmla="*/ 448 h 468"/>
                <a:gd name="T58" fmla="*/ 103 w 340"/>
                <a:gd name="T59" fmla="*/ 454 h 468"/>
                <a:gd name="T60" fmla="*/ 119 w 340"/>
                <a:gd name="T61" fmla="*/ 461 h 468"/>
                <a:gd name="T62" fmla="*/ 137 w 340"/>
                <a:gd name="T63" fmla="*/ 467 h 468"/>
                <a:gd name="T64" fmla="*/ 162 w 340"/>
                <a:gd name="T65" fmla="*/ 468 h 468"/>
                <a:gd name="T66" fmla="*/ 179 w 340"/>
                <a:gd name="T67" fmla="*/ 468 h 468"/>
                <a:gd name="T68" fmla="*/ 216 w 340"/>
                <a:gd name="T69" fmla="*/ 460 h 468"/>
                <a:gd name="T70" fmla="*/ 235 w 340"/>
                <a:gd name="T71" fmla="*/ 454 h 468"/>
                <a:gd name="T72" fmla="*/ 235 w 340"/>
                <a:gd name="T73" fmla="*/ 454 h 468"/>
                <a:gd name="T74" fmla="*/ 246 w 340"/>
                <a:gd name="T75" fmla="*/ 445 h 468"/>
                <a:gd name="T76" fmla="*/ 256 w 340"/>
                <a:gd name="T77" fmla="*/ 426 h 468"/>
                <a:gd name="T78" fmla="*/ 261 w 340"/>
                <a:gd name="T79" fmla="*/ 408 h 468"/>
                <a:gd name="T80" fmla="*/ 260 w 340"/>
                <a:gd name="T81" fmla="*/ 392 h 468"/>
                <a:gd name="T82" fmla="*/ 259 w 340"/>
                <a:gd name="T83" fmla="*/ 384 h 468"/>
                <a:gd name="T84" fmla="*/ 263 w 340"/>
                <a:gd name="T85" fmla="*/ 362 h 468"/>
                <a:gd name="T86" fmla="*/ 278 w 340"/>
                <a:gd name="T87" fmla="*/ 324 h 468"/>
                <a:gd name="T88" fmla="*/ 286 w 340"/>
                <a:gd name="T89" fmla="*/ 307 h 468"/>
                <a:gd name="T90" fmla="*/ 310 w 340"/>
                <a:gd name="T91" fmla="*/ 280 h 468"/>
                <a:gd name="T92" fmla="*/ 325 w 340"/>
                <a:gd name="T93" fmla="*/ 249 h 468"/>
                <a:gd name="T94" fmla="*/ 336 w 340"/>
                <a:gd name="T95" fmla="*/ 215 h 468"/>
                <a:gd name="T96" fmla="*/ 340 w 340"/>
                <a:gd name="T97" fmla="*/ 17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" h="468">
                  <a:moveTo>
                    <a:pt x="340" y="178"/>
                  </a:moveTo>
                  <a:lnTo>
                    <a:pt x="340" y="178"/>
                  </a:lnTo>
                  <a:lnTo>
                    <a:pt x="338" y="160"/>
                  </a:lnTo>
                  <a:lnTo>
                    <a:pt x="336" y="143"/>
                  </a:lnTo>
                  <a:lnTo>
                    <a:pt x="332" y="126"/>
                  </a:lnTo>
                  <a:lnTo>
                    <a:pt x="327" y="109"/>
                  </a:lnTo>
                  <a:lnTo>
                    <a:pt x="319" y="94"/>
                  </a:lnTo>
                  <a:lnTo>
                    <a:pt x="311" y="79"/>
                  </a:lnTo>
                  <a:lnTo>
                    <a:pt x="301" y="66"/>
                  </a:lnTo>
                  <a:lnTo>
                    <a:pt x="290" y="53"/>
                  </a:lnTo>
                  <a:lnTo>
                    <a:pt x="278" y="41"/>
                  </a:lnTo>
                  <a:lnTo>
                    <a:pt x="265" y="32"/>
                  </a:lnTo>
                  <a:lnTo>
                    <a:pt x="251" y="23"/>
                  </a:lnTo>
                  <a:lnTo>
                    <a:pt x="237" y="15"/>
                  </a:lnTo>
                  <a:lnTo>
                    <a:pt x="221" y="10"/>
                  </a:lnTo>
                  <a:lnTo>
                    <a:pt x="204" y="4"/>
                  </a:lnTo>
                  <a:lnTo>
                    <a:pt x="187" y="2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6" y="4"/>
                  </a:lnTo>
                  <a:lnTo>
                    <a:pt x="120" y="10"/>
                  </a:lnTo>
                  <a:lnTo>
                    <a:pt x="105" y="15"/>
                  </a:lnTo>
                  <a:lnTo>
                    <a:pt x="89" y="23"/>
                  </a:lnTo>
                  <a:lnTo>
                    <a:pt x="76" y="32"/>
                  </a:lnTo>
                  <a:lnTo>
                    <a:pt x="63" y="41"/>
                  </a:lnTo>
                  <a:lnTo>
                    <a:pt x="50" y="53"/>
                  </a:lnTo>
                  <a:lnTo>
                    <a:pt x="39" y="66"/>
                  </a:lnTo>
                  <a:lnTo>
                    <a:pt x="30" y="79"/>
                  </a:lnTo>
                  <a:lnTo>
                    <a:pt x="21" y="94"/>
                  </a:lnTo>
                  <a:lnTo>
                    <a:pt x="15" y="109"/>
                  </a:lnTo>
                  <a:lnTo>
                    <a:pt x="8" y="126"/>
                  </a:lnTo>
                  <a:lnTo>
                    <a:pt x="4" y="143"/>
                  </a:lnTo>
                  <a:lnTo>
                    <a:pt x="2" y="16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96"/>
                  </a:lnTo>
                  <a:lnTo>
                    <a:pt x="4" y="213"/>
                  </a:lnTo>
                  <a:lnTo>
                    <a:pt x="8" y="230"/>
                  </a:lnTo>
                  <a:lnTo>
                    <a:pt x="13" y="247"/>
                  </a:lnTo>
                  <a:lnTo>
                    <a:pt x="21" y="263"/>
                  </a:lnTo>
                  <a:lnTo>
                    <a:pt x="29" y="277"/>
                  </a:lnTo>
                  <a:lnTo>
                    <a:pt x="39" y="292"/>
                  </a:lnTo>
                  <a:lnTo>
                    <a:pt x="51" y="305"/>
                  </a:lnTo>
                  <a:lnTo>
                    <a:pt x="51" y="305"/>
                  </a:lnTo>
                  <a:lnTo>
                    <a:pt x="60" y="323"/>
                  </a:lnTo>
                  <a:lnTo>
                    <a:pt x="67" y="337"/>
                  </a:lnTo>
                  <a:lnTo>
                    <a:pt x="76" y="362"/>
                  </a:lnTo>
                  <a:lnTo>
                    <a:pt x="80" y="378"/>
                  </a:lnTo>
                  <a:lnTo>
                    <a:pt x="80" y="384"/>
                  </a:lnTo>
                  <a:lnTo>
                    <a:pt x="80" y="384"/>
                  </a:lnTo>
                  <a:lnTo>
                    <a:pt x="79" y="392"/>
                  </a:lnTo>
                  <a:lnTo>
                    <a:pt x="79" y="400"/>
                  </a:lnTo>
                  <a:lnTo>
                    <a:pt x="79" y="413"/>
                  </a:lnTo>
                  <a:lnTo>
                    <a:pt x="83" y="425"/>
                  </a:lnTo>
                  <a:lnTo>
                    <a:pt x="86" y="434"/>
                  </a:lnTo>
                  <a:lnTo>
                    <a:pt x="92" y="442"/>
                  </a:lnTo>
                  <a:lnTo>
                    <a:pt x="97" y="448"/>
                  </a:lnTo>
                  <a:lnTo>
                    <a:pt x="103" y="454"/>
                  </a:lnTo>
                  <a:lnTo>
                    <a:pt x="103" y="454"/>
                  </a:lnTo>
                  <a:lnTo>
                    <a:pt x="107" y="456"/>
                  </a:lnTo>
                  <a:lnTo>
                    <a:pt x="119" y="461"/>
                  </a:lnTo>
                  <a:lnTo>
                    <a:pt x="127" y="464"/>
                  </a:lnTo>
                  <a:lnTo>
                    <a:pt x="137" y="467"/>
                  </a:lnTo>
                  <a:lnTo>
                    <a:pt x="149" y="468"/>
                  </a:lnTo>
                  <a:lnTo>
                    <a:pt x="162" y="468"/>
                  </a:lnTo>
                  <a:lnTo>
                    <a:pt x="162" y="468"/>
                  </a:lnTo>
                  <a:lnTo>
                    <a:pt x="179" y="468"/>
                  </a:lnTo>
                  <a:lnTo>
                    <a:pt x="197" y="465"/>
                  </a:lnTo>
                  <a:lnTo>
                    <a:pt x="216" y="460"/>
                  </a:lnTo>
                  <a:lnTo>
                    <a:pt x="234" y="455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35" y="454"/>
                  </a:lnTo>
                  <a:lnTo>
                    <a:pt x="241" y="450"/>
                  </a:lnTo>
                  <a:lnTo>
                    <a:pt x="246" y="445"/>
                  </a:lnTo>
                  <a:lnTo>
                    <a:pt x="251" y="437"/>
                  </a:lnTo>
                  <a:lnTo>
                    <a:pt x="256" y="426"/>
                  </a:lnTo>
                  <a:lnTo>
                    <a:pt x="260" y="414"/>
                  </a:lnTo>
                  <a:lnTo>
                    <a:pt x="261" y="408"/>
                  </a:lnTo>
                  <a:lnTo>
                    <a:pt x="261" y="400"/>
                  </a:lnTo>
                  <a:lnTo>
                    <a:pt x="260" y="392"/>
                  </a:lnTo>
                  <a:lnTo>
                    <a:pt x="259" y="384"/>
                  </a:lnTo>
                  <a:lnTo>
                    <a:pt x="259" y="384"/>
                  </a:lnTo>
                  <a:lnTo>
                    <a:pt x="260" y="378"/>
                  </a:lnTo>
                  <a:lnTo>
                    <a:pt x="263" y="362"/>
                  </a:lnTo>
                  <a:lnTo>
                    <a:pt x="272" y="339"/>
                  </a:lnTo>
                  <a:lnTo>
                    <a:pt x="278" y="324"/>
                  </a:lnTo>
                  <a:lnTo>
                    <a:pt x="286" y="307"/>
                  </a:lnTo>
                  <a:lnTo>
                    <a:pt x="286" y="307"/>
                  </a:lnTo>
                  <a:lnTo>
                    <a:pt x="298" y="294"/>
                  </a:lnTo>
                  <a:lnTo>
                    <a:pt x="310" y="280"/>
                  </a:lnTo>
                  <a:lnTo>
                    <a:pt x="318" y="264"/>
                  </a:lnTo>
                  <a:lnTo>
                    <a:pt x="325" y="249"/>
                  </a:lnTo>
                  <a:lnTo>
                    <a:pt x="332" y="232"/>
                  </a:lnTo>
                  <a:lnTo>
                    <a:pt x="336" y="215"/>
                  </a:lnTo>
                  <a:lnTo>
                    <a:pt x="338" y="196"/>
                  </a:lnTo>
                  <a:lnTo>
                    <a:pt x="340" y="178"/>
                  </a:lnTo>
                  <a:lnTo>
                    <a:pt x="34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7" name="Freeform 11011"/>
            <p:cNvSpPr/>
            <p:nvPr/>
          </p:nvSpPr>
          <p:spPr bwMode="auto">
            <a:xfrm>
              <a:off x="2117489" y="2853652"/>
              <a:ext cx="39583" cy="31971"/>
            </a:xfrm>
            <a:custGeom>
              <a:avLst/>
              <a:gdLst>
                <a:gd name="T0" fmla="*/ 51 w 104"/>
                <a:gd name="T1" fmla="*/ 9 h 85"/>
                <a:gd name="T2" fmla="*/ 51 w 104"/>
                <a:gd name="T3" fmla="*/ 9 h 85"/>
                <a:gd name="T4" fmla="*/ 39 w 104"/>
                <a:gd name="T5" fmla="*/ 9 h 85"/>
                <a:gd name="T6" fmla="*/ 27 w 104"/>
                <a:gd name="T7" fmla="*/ 7 h 85"/>
                <a:gd name="T8" fmla="*/ 15 w 104"/>
                <a:gd name="T9" fmla="*/ 5 h 85"/>
                <a:gd name="T10" fmla="*/ 5 w 104"/>
                <a:gd name="T11" fmla="*/ 2 h 85"/>
                <a:gd name="T12" fmla="*/ 0 w 104"/>
                <a:gd name="T13" fmla="*/ 0 h 85"/>
                <a:gd name="T14" fmla="*/ 5 w 104"/>
                <a:gd name="T15" fmla="*/ 60 h 85"/>
                <a:gd name="T16" fmla="*/ 34 w 104"/>
                <a:gd name="T17" fmla="*/ 85 h 85"/>
                <a:gd name="T18" fmla="*/ 68 w 104"/>
                <a:gd name="T19" fmla="*/ 85 h 85"/>
                <a:gd name="T20" fmla="*/ 98 w 104"/>
                <a:gd name="T21" fmla="*/ 58 h 85"/>
                <a:gd name="T22" fmla="*/ 104 w 104"/>
                <a:gd name="T23" fmla="*/ 0 h 85"/>
                <a:gd name="T24" fmla="*/ 98 w 104"/>
                <a:gd name="T25" fmla="*/ 2 h 85"/>
                <a:gd name="T26" fmla="*/ 98 w 104"/>
                <a:gd name="T27" fmla="*/ 2 h 85"/>
                <a:gd name="T28" fmla="*/ 85 w 104"/>
                <a:gd name="T29" fmla="*/ 5 h 85"/>
                <a:gd name="T30" fmla="*/ 69 w 104"/>
                <a:gd name="T31" fmla="*/ 7 h 85"/>
                <a:gd name="T32" fmla="*/ 51 w 104"/>
                <a:gd name="T33" fmla="*/ 9 h 85"/>
                <a:gd name="T34" fmla="*/ 51 w 104"/>
                <a:gd name="T35" fmla="*/ 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85">
                  <a:moveTo>
                    <a:pt x="51" y="9"/>
                  </a:moveTo>
                  <a:lnTo>
                    <a:pt x="51" y="9"/>
                  </a:lnTo>
                  <a:lnTo>
                    <a:pt x="39" y="9"/>
                  </a:lnTo>
                  <a:lnTo>
                    <a:pt x="27" y="7"/>
                  </a:lnTo>
                  <a:lnTo>
                    <a:pt x="15" y="5"/>
                  </a:lnTo>
                  <a:lnTo>
                    <a:pt x="5" y="2"/>
                  </a:lnTo>
                  <a:lnTo>
                    <a:pt x="0" y="0"/>
                  </a:lnTo>
                  <a:lnTo>
                    <a:pt x="5" y="60"/>
                  </a:lnTo>
                  <a:lnTo>
                    <a:pt x="34" y="85"/>
                  </a:lnTo>
                  <a:lnTo>
                    <a:pt x="68" y="85"/>
                  </a:lnTo>
                  <a:lnTo>
                    <a:pt x="98" y="58"/>
                  </a:lnTo>
                  <a:lnTo>
                    <a:pt x="104" y="0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85" y="5"/>
                  </a:lnTo>
                  <a:lnTo>
                    <a:pt x="69" y="7"/>
                  </a:lnTo>
                  <a:lnTo>
                    <a:pt x="51" y="9"/>
                  </a:lnTo>
                  <a:lnTo>
                    <a:pt x="5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8" name="Freeform 11012"/>
            <p:cNvSpPr/>
            <p:nvPr/>
          </p:nvSpPr>
          <p:spPr bwMode="auto">
            <a:xfrm>
              <a:off x="2009396" y="2739469"/>
              <a:ext cx="25882" cy="16747"/>
            </a:xfrm>
            <a:custGeom>
              <a:avLst/>
              <a:gdLst>
                <a:gd name="T0" fmla="*/ 67 w 67"/>
                <a:gd name="T1" fmla="*/ 0 h 47"/>
                <a:gd name="T2" fmla="*/ 0 w 67"/>
                <a:gd name="T3" fmla="*/ 0 h 47"/>
                <a:gd name="T4" fmla="*/ 0 w 67"/>
                <a:gd name="T5" fmla="*/ 47 h 47"/>
                <a:gd name="T6" fmla="*/ 67 w 67"/>
                <a:gd name="T7" fmla="*/ 47 h 47"/>
                <a:gd name="T8" fmla="*/ 67 w 67"/>
                <a:gd name="T9" fmla="*/ 47 h 47"/>
                <a:gd name="T10" fmla="*/ 66 w 67"/>
                <a:gd name="T11" fmla="*/ 35 h 47"/>
                <a:gd name="T12" fmla="*/ 64 w 67"/>
                <a:gd name="T13" fmla="*/ 24 h 47"/>
                <a:gd name="T14" fmla="*/ 64 w 67"/>
                <a:gd name="T15" fmla="*/ 24 h 47"/>
                <a:gd name="T16" fmla="*/ 66 w 67"/>
                <a:gd name="T17" fmla="*/ 12 h 47"/>
                <a:gd name="T18" fmla="*/ 67 w 67"/>
                <a:gd name="T19" fmla="*/ 0 h 47"/>
                <a:gd name="T20" fmla="*/ 67 w 6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7">
                  <a:moveTo>
                    <a:pt x="6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67" y="47"/>
                  </a:lnTo>
                  <a:lnTo>
                    <a:pt x="67" y="47"/>
                  </a:lnTo>
                  <a:lnTo>
                    <a:pt x="66" y="35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1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9" name="Freeform 11013"/>
            <p:cNvSpPr/>
            <p:nvPr/>
          </p:nvSpPr>
          <p:spPr bwMode="auto">
            <a:xfrm>
              <a:off x="2239284" y="2739469"/>
              <a:ext cx="25882" cy="16747"/>
            </a:xfrm>
            <a:custGeom>
              <a:avLst/>
              <a:gdLst>
                <a:gd name="T0" fmla="*/ 0 w 68"/>
                <a:gd name="T1" fmla="*/ 47 h 47"/>
                <a:gd name="T2" fmla="*/ 68 w 68"/>
                <a:gd name="T3" fmla="*/ 47 h 47"/>
                <a:gd name="T4" fmla="*/ 68 w 68"/>
                <a:gd name="T5" fmla="*/ 0 h 47"/>
                <a:gd name="T6" fmla="*/ 0 w 68"/>
                <a:gd name="T7" fmla="*/ 0 h 47"/>
                <a:gd name="T8" fmla="*/ 0 w 68"/>
                <a:gd name="T9" fmla="*/ 0 h 47"/>
                <a:gd name="T10" fmla="*/ 1 w 68"/>
                <a:gd name="T11" fmla="*/ 12 h 47"/>
                <a:gd name="T12" fmla="*/ 3 w 68"/>
                <a:gd name="T13" fmla="*/ 24 h 47"/>
                <a:gd name="T14" fmla="*/ 3 w 68"/>
                <a:gd name="T15" fmla="*/ 24 h 47"/>
                <a:gd name="T16" fmla="*/ 1 w 68"/>
                <a:gd name="T17" fmla="*/ 35 h 47"/>
                <a:gd name="T18" fmla="*/ 0 w 68"/>
                <a:gd name="T19" fmla="*/ 47 h 47"/>
                <a:gd name="T20" fmla="*/ 0 w 68"/>
                <a:gd name="T2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7">
                  <a:moveTo>
                    <a:pt x="0" y="47"/>
                  </a:moveTo>
                  <a:lnTo>
                    <a:pt x="68" y="4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1" y="35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0" name="Freeform 11014"/>
            <p:cNvSpPr/>
            <p:nvPr/>
          </p:nvSpPr>
          <p:spPr bwMode="auto">
            <a:xfrm>
              <a:off x="2134236" y="2616151"/>
              <a:ext cx="18269" cy="28926"/>
            </a:xfrm>
            <a:custGeom>
              <a:avLst/>
              <a:gdLst>
                <a:gd name="T0" fmla="*/ 47 w 47"/>
                <a:gd name="T1" fmla="*/ 77 h 77"/>
                <a:gd name="T2" fmla="*/ 47 w 47"/>
                <a:gd name="T3" fmla="*/ 0 h 77"/>
                <a:gd name="T4" fmla="*/ 0 w 47"/>
                <a:gd name="T5" fmla="*/ 0 h 77"/>
                <a:gd name="T6" fmla="*/ 0 w 47"/>
                <a:gd name="T7" fmla="*/ 73 h 77"/>
                <a:gd name="T8" fmla="*/ 0 w 47"/>
                <a:gd name="T9" fmla="*/ 73 h 77"/>
                <a:gd name="T10" fmla="*/ 8 w 47"/>
                <a:gd name="T11" fmla="*/ 73 h 77"/>
                <a:gd name="T12" fmla="*/ 8 w 47"/>
                <a:gd name="T13" fmla="*/ 73 h 77"/>
                <a:gd name="T14" fmla="*/ 28 w 47"/>
                <a:gd name="T15" fmla="*/ 74 h 77"/>
                <a:gd name="T16" fmla="*/ 47 w 47"/>
                <a:gd name="T17" fmla="*/ 77 h 77"/>
                <a:gd name="T18" fmla="*/ 47 w 47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77">
                  <a:moveTo>
                    <a:pt x="47" y="7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28" y="74"/>
                  </a:lnTo>
                  <a:lnTo>
                    <a:pt x="47" y="77"/>
                  </a:ln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1" name="Freeform 11015"/>
            <p:cNvSpPr/>
            <p:nvPr/>
          </p:nvSpPr>
          <p:spPr bwMode="auto">
            <a:xfrm>
              <a:off x="2036800" y="2651168"/>
              <a:ext cx="33494" cy="31971"/>
            </a:xfrm>
            <a:custGeom>
              <a:avLst/>
              <a:gdLst>
                <a:gd name="T0" fmla="*/ 84 w 84"/>
                <a:gd name="T1" fmla="*/ 51 h 85"/>
                <a:gd name="T2" fmla="*/ 33 w 84"/>
                <a:gd name="T3" fmla="*/ 0 h 85"/>
                <a:gd name="T4" fmla="*/ 0 w 84"/>
                <a:gd name="T5" fmla="*/ 33 h 85"/>
                <a:gd name="T6" fmla="*/ 52 w 84"/>
                <a:gd name="T7" fmla="*/ 85 h 85"/>
                <a:gd name="T8" fmla="*/ 52 w 84"/>
                <a:gd name="T9" fmla="*/ 85 h 85"/>
                <a:gd name="T10" fmla="*/ 67 w 84"/>
                <a:gd name="T11" fmla="*/ 67 h 85"/>
                <a:gd name="T12" fmla="*/ 84 w 84"/>
                <a:gd name="T13" fmla="*/ 51 h 85"/>
                <a:gd name="T14" fmla="*/ 84 w 84"/>
                <a:gd name="T15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5">
                  <a:moveTo>
                    <a:pt x="84" y="51"/>
                  </a:moveTo>
                  <a:lnTo>
                    <a:pt x="33" y="0"/>
                  </a:lnTo>
                  <a:lnTo>
                    <a:pt x="0" y="33"/>
                  </a:lnTo>
                  <a:lnTo>
                    <a:pt x="52" y="85"/>
                  </a:lnTo>
                  <a:lnTo>
                    <a:pt x="52" y="85"/>
                  </a:lnTo>
                  <a:lnTo>
                    <a:pt x="67" y="67"/>
                  </a:lnTo>
                  <a:lnTo>
                    <a:pt x="84" y="51"/>
                  </a:lnTo>
                  <a:lnTo>
                    <a:pt x="84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2" name="Freeform 11016"/>
            <p:cNvSpPr/>
            <p:nvPr/>
          </p:nvSpPr>
          <p:spPr bwMode="auto">
            <a:xfrm>
              <a:off x="2202746" y="2651168"/>
              <a:ext cx="31971" cy="30449"/>
            </a:xfrm>
            <a:custGeom>
              <a:avLst/>
              <a:gdLst>
                <a:gd name="T0" fmla="*/ 32 w 81"/>
                <a:gd name="T1" fmla="*/ 81 h 81"/>
                <a:gd name="T2" fmla="*/ 81 w 81"/>
                <a:gd name="T3" fmla="*/ 33 h 81"/>
                <a:gd name="T4" fmla="*/ 47 w 81"/>
                <a:gd name="T5" fmla="*/ 0 h 81"/>
                <a:gd name="T6" fmla="*/ 0 w 81"/>
                <a:gd name="T7" fmla="*/ 47 h 81"/>
                <a:gd name="T8" fmla="*/ 0 w 81"/>
                <a:gd name="T9" fmla="*/ 47 h 81"/>
                <a:gd name="T10" fmla="*/ 17 w 81"/>
                <a:gd name="T11" fmla="*/ 63 h 81"/>
                <a:gd name="T12" fmla="*/ 32 w 81"/>
                <a:gd name="T13" fmla="*/ 81 h 81"/>
                <a:gd name="T14" fmla="*/ 32 w 8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1">
                  <a:moveTo>
                    <a:pt x="32" y="81"/>
                  </a:moveTo>
                  <a:lnTo>
                    <a:pt x="81" y="33"/>
                  </a:lnTo>
                  <a:lnTo>
                    <a:pt x="47" y="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7" y="63"/>
                  </a:lnTo>
                  <a:lnTo>
                    <a:pt x="32" y="81"/>
                  </a:lnTo>
                  <a:lnTo>
                    <a:pt x="32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文本框 8"/>
          <p:cNvSpPr txBox="1"/>
          <p:nvPr/>
        </p:nvSpPr>
        <p:spPr>
          <a:xfrm>
            <a:off x="1176338" y="454025"/>
            <a:ext cx="408220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SWAGGER COMPONENTS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1389147" y="2463658"/>
            <a:ext cx="2873376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80000"/>
            </a:schemeClr>
          </a:solidFill>
          <a:ln>
            <a:solidFill>
              <a:srgbClr val="2B7D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圆角矩形 13"/>
          <p:cNvSpPr/>
          <p:nvPr/>
        </p:nvSpPr>
        <p:spPr>
          <a:xfrm>
            <a:off x="1684803" y="2263633"/>
            <a:ext cx="2251902" cy="520510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矩形 18"/>
          <p:cNvSpPr/>
          <p:nvPr/>
        </p:nvSpPr>
        <p:spPr>
          <a:xfrm>
            <a:off x="1666231" y="3165333"/>
            <a:ext cx="2352546" cy="129907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browser-based editor where you can write and edit API documentation</a:t>
            </a:r>
          </a:p>
        </p:txBody>
      </p:sp>
      <p:sp>
        <p:nvSpPr>
          <p:cNvPr id="17" name="圆角矩形 7"/>
          <p:cNvSpPr/>
          <p:nvPr/>
        </p:nvSpPr>
        <p:spPr>
          <a:xfrm>
            <a:off x="4555315" y="2463658"/>
            <a:ext cx="2873376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80000"/>
            </a:schemeClr>
          </a:solidFill>
          <a:ln>
            <a:solidFill>
              <a:srgbClr val="2B7D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圆角矩形 13"/>
          <p:cNvSpPr/>
          <p:nvPr/>
        </p:nvSpPr>
        <p:spPr>
          <a:xfrm>
            <a:off x="4850971" y="2263633"/>
            <a:ext cx="2251902" cy="520510"/>
          </a:xfrm>
          <a:prstGeom prst="roundRect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32399" y="3165333"/>
            <a:ext cx="2352546" cy="129907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displays OpenAPI specifications as interactive API documentation</a:t>
            </a:r>
          </a:p>
        </p:txBody>
      </p:sp>
      <p:sp>
        <p:nvSpPr>
          <p:cNvPr id="20" name="文本框 23"/>
          <p:cNvSpPr txBox="1"/>
          <p:nvPr/>
        </p:nvSpPr>
        <p:spPr>
          <a:xfrm>
            <a:off x="4874320" y="2332204"/>
            <a:ext cx="222855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Swagger UI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圆角矩形 7"/>
          <p:cNvSpPr/>
          <p:nvPr/>
        </p:nvSpPr>
        <p:spPr>
          <a:xfrm>
            <a:off x="7726546" y="2463658"/>
            <a:ext cx="2873376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80000"/>
            </a:schemeClr>
          </a:solidFill>
          <a:ln>
            <a:solidFill>
              <a:srgbClr val="2B7D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圆角矩形 13"/>
          <p:cNvSpPr/>
          <p:nvPr/>
        </p:nvSpPr>
        <p:spPr>
          <a:xfrm>
            <a:off x="8022202" y="2263633"/>
            <a:ext cx="2251902" cy="520510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矩形 18"/>
          <p:cNvSpPr/>
          <p:nvPr/>
        </p:nvSpPr>
        <p:spPr>
          <a:xfrm>
            <a:off x="8003630" y="3165333"/>
            <a:ext cx="2352546" cy="129907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generates server stubs, client SDKs, and client libraries from an OpenAPI specification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04607" y="2345852"/>
            <a:ext cx="2254416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Swagger Codegen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3"/>
          <p:cNvSpPr txBox="1"/>
          <p:nvPr/>
        </p:nvSpPr>
        <p:spPr>
          <a:xfrm>
            <a:off x="1666231" y="2322471"/>
            <a:ext cx="2254416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Swagger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Editor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343" name="文本框 8"/>
          <p:cNvSpPr txBox="1"/>
          <p:nvPr/>
        </p:nvSpPr>
        <p:spPr>
          <a:xfrm>
            <a:off x="1176338" y="454025"/>
            <a:ext cx="316932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How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Web API Works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56" y="3191025"/>
            <a:ext cx="814186" cy="814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2792">
            <a:off x="9104556" y="3178760"/>
            <a:ext cx="758717" cy="75871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20231" y="3411371"/>
            <a:ext cx="5179692" cy="1"/>
          </a:xfrm>
          <a:prstGeom prst="straightConnector1">
            <a:avLst/>
          </a:prstGeom>
          <a:ln>
            <a:solidFill>
              <a:srgbClr val="3EB19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04699" y="3741805"/>
            <a:ext cx="5231553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8250" y="2895600"/>
            <a:ext cx="492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Requests</a:t>
            </a:r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400" b="1" spc="50" dirty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(API Method + </a:t>
            </a:r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Endpoint </a:t>
            </a:r>
            <a:r>
              <a:rPr lang="en-US" sz="1400" b="1" spc="50" dirty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URL + </a:t>
            </a:r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Parameters 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97525" y="4540890"/>
            <a:ext cx="21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Processes Request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0641" y="4540634"/>
            <a:ext cx="2845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http://localhost:8080/api/values</a:t>
            </a:r>
            <a:endParaRPr lang="en-US" sz="1400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5250" y="4172585"/>
            <a:ext cx="1010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Server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1720" y="4172585"/>
            <a:ext cx="78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78250" y="3903345"/>
            <a:ext cx="481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Response in JSON or XML {value1, value2}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76655" y="2505075"/>
            <a:ext cx="9931400" cy="2847975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343" name="文本框 8"/>
          <p:cNvSpPr txBox="1"/>
          <p:nvPr/>
        </p:nvSpPr>
        <p:spPr>
          <a:xfrm>
            <a:off x="1176338" y="454025"/>
            <a:ext cx="31908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How Swagger Works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89" y="2681935"/>
            <a:ext cx="1235869" cy="123586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055870" y="3026353"/>
            <a:ext cx="1708468" cy="573683"/>
          </a:xfrm>
          <a:prstGeom prst="rect">
            <a:avLst/>
          </a:prstGeom>
          <a:noFill/>
          <a:ln w="28575">
            <a:solidFill>
              <a:srgbClr val="3EB1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65738" y="3113139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0">
                  <a:noFill/>
                </a:ln>
                <a:solidFill>
                  <a:srgbClr val="3EB19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Server</a:t>
            </a:r>
            <a:endParaRPr lang="en-US" sz="2000" b="1" dirty="0">
              <a:ln w="0">
                <a:noFill/>
              </a:ln>
              <a:solidFill>
                <a:srgbClr val="3EB19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2792">
            <a:off x="8737500" y="2710906"/>
            <a:ext cx="1177925" cy="1177925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3390958" y="3280490"/>
            <a:ext cx="1531779" cy="0"/>
          </a:xfrm>
          <a:prstGeom prst="straightConnector1">
            <a:avLst/>
          </a:prstGeom>
          <a:ln>
            <a:solidFill>
              <a:srgbClr val="3EB19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879850" y="3280490"/>
            <a:ext cx="1714500" cy="1"/>
          </a:xfrm>
          <a:prstGeom prst="straightConnector1">
            <a:avLst/>
          </a:prstGeom>
          <a:ln>
            <a:solidFill>
              <a:srgbClr val="3EB19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90958" y="3496122"/>
            <a:ext cx="1531779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885046" y="3496122"/>
            <a:ext cx="1645804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16824" y="4371804"/>
            <a:ext cx="21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Processes Request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5312" y="4411465"/>
            <a:ext cx="2845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http://localhost:8080/api/values</a:t>
            </a:r>
            <a:endParaRPr lang="en-US" sz="1400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590" y="4033520"/>
            <a:ext cx="82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Server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01875" y="4066540"/>
            <a:ext cx="77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Client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68029" y="3752801"/>
            <a:ext cx="21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err="1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Swagger.json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9655" y="1956435"/>
            <a:ext cx="9931400" cy="3356610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49"/>
          <p:cNvSpPr txBox="1"/>
          <p:nvPr/>
        </p:nvSpPr>
        <p:spPr>
          <a:xfrm>
            <a:off x="6855460" y="3549650"/>
            <a:ext cx="2143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50" dirty="0" err="1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Response (JSON/XML)</a:t>
            </a:r>
          </a:p>
        </p:txBody>
      </p:sp>
      <p:sp>
        <p:nvSpPr>
          <p:cNvPr id="3" name="TextBox 49"/>
          <p:cNvSpPr txBox="1"/>
          <p:nvPr/>
        </p:nvSpPr>
        <p:spPr>
          <a:xfrm>
            <a:off x="3763010" y="3608070"/>
            <a:ext cx="57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err="1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UI</a:t>
            </a:r>
            <a:endParaRPr lang="en-US" b="1" spc="50" dirty="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1946" y="2456688"/>
            <a:ext cx="492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Requests</a:t>
            </a:r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1400" b="1" spc="50" dirty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(API Method + </a:t>
            </a:r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Endpoint </a:t>
            </a:r>
            <a:r>
              <a:rPr lang="en-US" sz="1400" b="1" spc="50" dirty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URL + </a:t>
            </a:r>
            <a:r>
              <a:rPr lang="en-US" sz="1400" b="1" spc="50" dirty="0" smtClean="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Parameters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250966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SWAGGER PHP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ounded Rectangle 5"/>
          <p:cNvSpPr/>
          <p:nvPr/>
        </p:nvSpPr>
        <p:spPr>
          <a:xfrm>
            <a:off x="2507501" y="1913507"/>
            <a:ext cx="5917171" cy="2170813"/>
          </a:xfrm>
          <a:prstGeom prst="roundRect">
            <a:avLst>
              <a:gd name="adj" fmla="val 10132"/>
            </a:avLst>
          </a:prstGeom>
          <a:solidFill>
            <a:srgbClr val="7671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2719100" y="2279552"/>
            <a:ext cx="4827748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is swagger-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? 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705196" y="2830565"/>
            <a:ext cx="5541592" cy="73866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swagger-</a:t>
            </a:r>
            <a:r>
              <a:rPr lang="en-US" sz="2400" dirty="0" err="1">
                <a:solidFill>
                  <a:schemeClr val="bg1"/>
                </a:solidFill>
              </a:rPr>
              <a:t>php</a:t>
            </a:r>
            <a:r>
              <a:rPr lang="en-US" sz="2400" dirty="0">
                <a:solidFill>
                  <a:schemeClr val="bg1"/>
                </a:solidFill>
              </a:rPr>
              <a:t> is a library that extracts API metadata from your PHP source code files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239604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ANNOTATIONS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3232837" y="1274462"/>
            <a:ext cx="5429250" cy="553997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/**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</a:t>
            </a:r>
            <a:r>
              <a:rPr lang="en-IN" sz="2400" b="1" dirty="0" smtClean="0">
                <a:solidFill>
                  <a:schemeClr val="bg1"/>
                </a:solidFill>
              </a:rPr>
              <a:t>*  </a:t>
            </a:r>
            <a:r>
              <a:rPr lang="en-IN" sz="2400" b="1" dirty="0">
                <a:solidFill>
                  <a:schemeClr val="bg1"/>
                </a:solidFill>
              </a:rPr>
              <a:t>@OA\</a:t>
            </a:r>
            <a:r>
              <a:rPr lang="en-IN" sz="2400" b="1" dirty="0" err="1">
                <a:solidFill>
                  <a:schemeClr val="bg1"/>
                </a:solidFill>
              </a:rPr>
              <a:t>OpenApi</a:t>
            </a:r>
            <a:r>
              <a:rPr lang="en-IN" sz="2400" b="1" dirty="0">
                <a:solidFill>
                  <a:schemeClr val="bg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*     @OA\Info(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*         version="1.0",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*         title</a:t>
            </a:r>
            <a:r>
              <a:rPr lang="en-IN" sz="2400" b="1" dirty="0" smtClean="0">
                <a:solidFill>
                  <a:schemeClr val="bg1"/>
                </a:solidFill>
              </a:rPr>
              <a:t>=“API Title",</a:t>
            </a:r>
            <a:endParaRPr lang="en-I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*         description</a:t>
            </a:r>
            <a:r>
              <a:rPr lang="en-IN" sz="2400" b="1" dirty="0" smtClean="0">
                <a:solidFill>
                  <a:schemeClr val="bg1"/>
                </a:solidFill>
              </a:rPr>
              <a:t>=“API Description",</a:t>
            </a:r>
            <a:endParaRPr lang="en-I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*     </a:t>
            </a:r>
            <a:r>
              <a:rPr lang="en-IN" sz="2400" b="1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* )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     </a:t>
            </a:r>
            <a:r>
              <a:rPr lang="en-IN" sz="2400" b="1" dirty="0" smtClean="0">
                <a:solidFill>
                  <a:schemeClr val="bg1"/>
                </a:solidFill>
              </a:rPr>
              <a:t>*/</a:t>
            </a:r>
          </a:p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chemeClr val="bg1"/>
                </a:solidFill>
              </a:rPr>
              <a:t>General Information </a:t>
            </a:r>
            <a:r>
              <a:rPr lang="en-US" u="sng" dirty="0">
                <a:solidFill>
                  <a:schemeClr val="bg1"/>
                </a:solidFill>
              </a:rPr>
              <a:t>about the API</a:t>
            </a:r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676" name="文本框 8"/>
          <p:cNvSpPr txBox="1"/>
          <p:nvPr/>
        </p:nvSpPr>
        <p:spPr>
          <a:xfrm>
            <a:off x="1176338" y="454025"/>
            <a:ext cx="239604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ANNOTATIONS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3177488" y="1024516"/>
            <a:ext cx="6015939" cy="618630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/**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@OA\Get</a:t>
            </a:r>
            <a:r>
              <a:rPr lang="en-US" sz="2400" b="1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* </a:t>
            </a:r>
            <a:r>
              <a:rPr lang="en-US" sz="2400" b="1" dirty="0">
                <a:solidFill>
                  <a:schemeClr val="bg1"/>
                </a:solidFill>
              </a:rPr>
              <a:t>  </a:t>
            </a:r>
            <a:r>
              <a:rPr lang="en-US" sz="2400" b="1" dirty="0" smtClean="0">
                <a:solidFill>
                  <a:schemeClr val="bg1"/>
                </a:solidFill>
              </a:rPr>
              <a:t>tags={“Collection Name“},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     *   path</a:t>
            </a:r>
            <a:r>
              <a:rPr lang="en-US" sz="2400" b="1" dirty="0" smtClean="0">
                <a:solidFill>
                  <a:schemeClr val="bg1"/>
                </a:solidFill>
              </a:rPr>
              <a:t>=“/</a:t>
            </a:r>
            <a:r>
              <a:rPr lang="en-US" sz="2400" b="1" dirty="0" err="1" smtClean="0">
                <a:solidFill>
                  <a:schemeClr val="bg1"/>
                </a:solidFill>
              </a:rPr>
              <a:t>api</a:t>
            </a:r>
            <a:r>
              <a:rPr lang="en-US" sz="2400" b="1" dirty="0" smtClean="0">
                <a:solidFill>
                  <a:schemeClr val="bg1"/>
                </a:solidFill>
              </a:rPr>
              <a:t>/products</a:t>
            </a:r>
            <a:r>
              <a:rPr lang="en-US" sz="2400" b="1" dirty="0">
                <a:solidFill>
                  <a:schemeClr val="bg1"/>
                </a:solidFill>
              </a:rPr>
              <a:t>",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summary="list products",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@OA\Response(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  response=200,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  description="A list with products"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),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@OA\Response(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  </a:t>
            </a:r>
            <a:r>
              <a:rPr lang="en-US" sz="2400" b="1" dirty="0" smtClean="0">
                <a:solidFill>
                  <a:schemeClr val="bg1"/>
                </a:solidFill>
              </a:rPr>
              <a:t>response=404,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     *     description="an </a:t>
            </a:r>
            <a:r>
              <a:rPr lang="en-US" sz="2400" b="1" dirty="0" smtClean="0">
                <a:solidFill>
                  <a:schemeClr val="bg1"/>
                </a:solidFill>
              </a:rPr>
              <a:t>unexpected error</a:t>
            </a:r>
            <a:r>
              <a:rPr lang="en-US" sz="2400" b="1" dirty="0">
                <a:solidFill>
                  <a:schemeClr val="bg1"/>
                </a:solidFill>
              </a:rPr>
              <a:t>"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  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* 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    </a:t>
            </a:r>
            <a:r>
              <a:rPr lang="en-US" sz="2400" b="1" dirty="0" smtClean="0">
                <a:solidFill>
                  <a:schemeClr val="bg1"/>
                </a:solidFill>
              </a:rPr>
              <a:t>*/</a:t>
            </a:r>
          </a:p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Endpoints </a:t>
            </a:r>
            <a:r>
              <a:rPr lang="en-US" u="sng" dirty="0">
                <a:solidFill>
                  <a:schemeClr val="bg1"/>
                </a:solidFill>
              </a:rPr>
              <a:t>Information about the API</a:t>
            </a:r>
            <a:endParaRPr lang="en-IN" b="1" u="sng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543</Words>
  <Application>Microsoft Office PowerPoint</Application>
  <PresentationFormat>Custom</PresentationFormat>
  <Paragraphs>170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ismail - [2010]</cp:lastModifiedBy>
  <cp:revision>120</cp:revision>
  <dcterms:created xsi:type="dcterms:W3CDTF">2015-07-07T12:57:00Z</dcterms:created>
  <dcterms:modified xsi:type="dcterms:W3CDTF">2022-08-13T11:34:33Z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5319AF161B794B33A04E6BDD294F5C22</vt:lpwstr>
  </property>
</Properties>
</file>