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8"/>
  </p:notesMasterIdLst>
  <p:handoutMasterIdLst>
    <p:handoutMasterId r:id="rId9"/>
  </p:handoutMasterIdLst>
  <p:sldIdLst>
    <p:sldId id="287" r:id="rId3"/>
    <p:sldId id="327" r:id="rId4"/>
    <p:sldId id="330" r:id="rId5"/>
    <p:sldId id="326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Us" id="{8F76DF20-D6F9-1543-B26E-3B7D02500090}">
          <p14:sldIdLst>
            <p14:sldId id="287"/>
          </p14:sldIdLst>
        </p14:section>
        <p14:section name="Through the Time" id="{7D4760B0-6277-AB4C-B48B-D37544E8515B}">
          <p14:sldIdLst/>
        </p14:section>
        <p14:section name="Problem and Solution" id="{5EA7BD61-DB7D-C74E-8314-17A3306630DC}">
          <p14:sldIdLst/>
        </p14:section>
        <p14:section name="Portfolio and Layout" id="{08E24CF3-DB79-3A49-B3FD-51DD1F808AFF}">
          <p14:sldIdLst>
            <p14:sldId id="327"/>
            <p14:sldId id="330"/>
            <p14:sldId id="326"/>
            <p14:sldId id="331"/>
          </p14:sldIdLst>
        </p14:section>
        <p14:section name="Meet the Team" id="{918C2B20-C66F-A54C-A149-5A4D08144A1A}">
          <p14:sldIdLst/>
        </p14:section>
        <p14:section name="Data Chart" id="{8502E141-0634-C646-A48A-3041A15B4F00}">
          <p14:sldIdLst/>
        </p14:section>
        <p14:section name="World Maps" id="{A6D4BDCA-D3B0-264C-986F-7376B05E0722}">
          <p14:sldIdLst/>
        </p14:section>
        <p14:section name="Devices Mockup" id="{DB3E3963-3AEA-F645-BD90-EBD85986668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8"/>
    <p:restoredTop sz="93182"/>
  </p:normalViewPr>
  <p:slideViewPr>
    <p:cSldViewPr snapToGrid="0" snapToObjects="1" showGuides="1">
      <p:cViewPr>
        <p:scale>
          <a:sx n="129" d="100"/>
          <a:sy n="129" d="100"/>
        </p:scale>
        <p:origin x="-112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457200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57120" y="1929033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6133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90160" y="568960"/>
            <a:ext cx="3037840" cy="171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2480" y="1127760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90160" y="34308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412480" y="39896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74160" y="4572000"/>
            <a:ext cx="7101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16000" y="4572000"/>
            <a:ext cx="11176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1" y="568960"/>
            <a:ext cx="6106159" cy="4003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58160" y="4572000"/>
            <a:ext cx="5069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2854960"/>
            <a:ext cx="3048000" cy="4003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106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9" grpId="0" animBg="1"/>
      <p:bldP spid="9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3413760"/>
            <a:ext cx="6106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-3048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14720" y="2171395"/>
            <a:ext cx="2194560" cy="3094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4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28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-635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405701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33840" y="-30480"/>
            <a:ext cx="3058160" cy="6888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24" y="946702"/>
            <a:ext cx="4067175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112000" y="1135075"/>
            <a:ext cx="4053840" cy="4574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0319"/>
            <a:ext cx="2042161" cy="4569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971" y="2605294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algn="ctr">
              <a:defRPr sz="96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950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3217090"/>
            <a:ext cx="1561920" cy="15619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9148404" y="0"/>
            <a:ext cx="304359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75" r:id="rId3"/>
    <p:sldLayoutId id="2147484034" r:id="rId4"/>
    <p:sldLayoutId id="2147484037" r:id="rId5"/>
    <p:sldLayoutId id="2147484038" r:id="rId6"/>
    <p:sldLayoutId id="2147484051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  <p:sldLayoutId id="2147484076" r:id="rId20"/>
    <p:sldLayoutId id="2147484052" r:id="rId21"/>
    <p:sldLayoutId id="2147484053" r:id="rId22"/>
    <p:sldLayoutId id="2147484054" r:id="rId23"/>
    <p:sldLayoutId id="2147484055" r:id="rId24"/>
    <p:sldLayoutId id="2147484056" r:id="rId25"/>
    <p:sldLayoutId id="2147484057" r:id="rId26"/>
    <p:sldLayoutId id="2147484058" r:id="rId27"/>
    <p:sldLayoutId id="2147484059" r:id="rId28"/>
    <p:sldLayoutId id="2147484060" r:id="rId29"/>
    <p:sldLayoutId id="2147484061" r:id="rId30"/>
    <p:sldLayoutId id="2147484062" r:id="rId31"/>
    <p:sldLayoutId id="2147484077" r:id="rId32"/>
    <p:sldLayoutId id="2147484089" r:id="rId3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5084541" y="4006600"/>
            <a:ext cx="7103165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Finder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66578" y="4752975"/>
            <a:ext cx="2917963" cy="88113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Overview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b="1" dirty="0" smtClean="0">
                <a:solidFill>
                  <a:schemeClr val="tx1">
                    <a:alpha val="70000"/>
                  </a:schemeClr>
                </a:solidFill>
              </a:rPr>
              <a:t>Fitness Finder is a app that combines all Fitness related items in one place. 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66578" y="4295377"/>
            <a:ext cx="292883" cy="244289"/>
          </a:xfrm>
          <a:prstGeom prst="rect">
            <a:avLst/>
          </a:prstGeom>
          <a:noFill/>
        </p:spPr>
        <p:txBody>
          <a:bodyPr wrap="none" lIns="0" tIns="36000" rIns="144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000" b="1" dirty="0"/>
              <a:t>01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95528" y="4752975"/>
            <a:ext cx="2917963" cy="68107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Made By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Jacqueline </a:t>
            </a:r>
            <a:r>
              <a:rPr lang="en-US" sz="1000" dirty="0" err="1" smtClean="0">
                <a:solidFill>
                  <a:schemeClr val="tx1">
                    <a:alpha val="70000"/>
                  </a:schemeClr>
                </a:solidFill>
              </a:rPr>
              <a:t>Kolze</a:t>
            </a: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 &amp; Savanah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95528" y="4295377"/>
            <a:ext cx="292883" cy="244289"/>
          </a:xfrm>
          <a:prstGeom prst="rect">
            <a:avLst/>
          </a:prstGeom>
          <a:noFill/>
        </p:spPr>
        <p:txBody>
          <a:bodyPr wrap="none" lIns="0" tIns="36000" rIns="144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000" b="1" dirty="0"/>
              <a:t>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53620" y="4752975"/>
            <a:ext cx="2917963" cy="108118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What it does</a:t>
            </a:r>
            <a:endParaRPr lang="en-US" sz="1400" b="1" dirty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dirty="0" smtClean="0">
                <a:solidFill>
                  <a:schemeClr val="tx1">
                    <a:alpha val="70000"/>
                  </a:schemeClr>
                </a:solidFill>
              </a:rPr>
              <a:t>This app eliminates the need for multiple fitness apps, it creates a all in one experience for the user.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3620" y="4295377"/>
            <a:ext cx="292883" cy="244289"/>
          </a:xfrm>
          <a:prstGeom prst="rect">
            <a:avLst/>
          </a:prstGeom>
          <a:noFill/>
        </p:spPr>
        <p:txBody>
          <a:bodyPr wrap="none" lIns="0" tIns="36000" rIns="144000" bIns="3600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0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77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60" grpId="0"/>
      <p:bldP spid="68" grpId="0"/>
      <p:bldP spid="71" grpId="0"/>
      <p:bldP spid="72" grpId="0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Backend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8825" y="3322320"/>
            <a:ext cx="3406776" cy="484426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Tools used</a:t>
            </a:r>
            <a:endParaRPr lang="en-US" sz="14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b="1" dirty="0" smtClean="0">
                <a:solidFill>
                  <a:schemeClr val="tx1">
                    <a:alpha val="70000"/>
                  </a:schemeClr>
                </a:solidFill>
              </a:rPr>
              <a:t>For the login/Sign up component I used Passport for authentication, mongo DB to store user info, and </a:t>
            </a:r>
            <a:r>
              <a:rPr lang="en-US" sz="1000" b="1" dirty="0" err="1" smtClean="0">
                <a:solidFill>
                  <a:schemeClr val="tx1">
                    <a:alpha val="70000"/>
                  </a:schemeClr>
                </a:solidFill>
              </a:rPr>
              <a:t>Brycpt</a:t>
            </a:r>
            <a:r>
              <a:rPr lang="en-US" sz="1000" b="1" dirty="0" smtClean="0">
                <a:solidFill>
                  <a:schemeClr val="tx1">
                    <a:alpha val="70000"/>
                  </a:schemeClr>
                </a:solidFill>
              </a:rPr>
              <a:t> to hash out sensitive materials.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API’s Used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b="1" dirty="0" smtClean="0">
                <a:solidFill>
                  <a:schemeClr val="tx1">
                    <a:alpha val="70000"/>
                  </a:schemeClr>
                </a:solidFill>
              </a:rPr>
              <a:t>I used Yelp-fusion, Google Maps, and Active API. Yelp and Google Maps are for finding new trails and parks, While the Active API is for all health related things.</a:t>
            </a:r>
            <a:endParaRPr lang="en-US" sz="14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b="1" dirty="0" smtClean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4" name="Picture Placeholder 13"/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96"/>
          <a:stretch/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r="40865"/>
          <a:stretch/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" b="3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24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2708" r="1136" b="1396"/>
          <a:stretch/>
        </p:blipFill>
        <p:spPr>
          <a:xfrm>
            <a:off x="5317434" y="506895"/>
            <a:ext cx="4528899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/>
          <a:stretch/>
        </p:blipFill>
        <p:spPr>
          <a:xfrm>
            <a:off x="9144000" y="0"/>
            <a:ext cx="3048000" cy="35230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0" y="3523090"/>
            <a:ext cx="4996070" cy="33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0" r="27690"/>
          <a:stretch>
            <a:fillRect/>
          </a:stretch>
        </p:blipFill>
        <p:spPr>
          <a:xfrm>
            <a:off x="9144000" y="3444240"/>
            <a:ext cx="3048000" cy="3444240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0" r="26310"/>
          <a:stretch>
            <a:fillRect/>
          </a:stretch>
        </p:blipFill>
        <p:spPr>
          <a:xfrm>
            <a:off x="9144000" y="0"/>
            <a:ext cx="3048000" cy="3444240"/>
          </a:xfrm>
        </p:spPr>
      </p:pic>
    </p:spTree>
    <p:extLst>
      <p:ext uri="{BB962C8B-B14F-4D97-AF65-F5344CB8AC3E}">
        <p14:creationId xmlns:p14="http://schemas.microsoft.com/office/powerpoint/2010/main" val="2098073341"/>
      </p:ext>
    </p:extLst>
  </p:cSld>
  <p:clrMapOvr>
    <a:masterClrMapping/>
  </p:clrMapOvr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119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Montserrat</vt:lpstr>
      <vt:lpstr>Montserrat Black</vt:lpstr>
      <vt:lpstr>Montserrat SemiBold</vt:lpstr>
      <vt:lpstr>Open Sans</vt:lpstr>
      <vt:lpstr>Open Sans SemiBold</vt:lpstr>
      <vt:lpstr>Voodoo Powerpoint Template</vt:lpstr>
      <vt:lpstr>Voodoo2 Powerpoint Template</vt:lpstr>
      <vt:lpstr>Fitness Finder</vt:lpstr>
      <vt:lpstr>Backend </vt:lpstr>
      <vt:lpstr>Front End</vt:lpstr>
      <vt:lpstr> Layout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subject/>
  <dc:creator>SevenBox</dc:creator>
  <cp:keywords/>
  <dc:description/>
  <cp:lastModifiedBy>j.kolze16@gmail.com</cp:lastModifiedBy>
  <cp:revision>210</cp:revision>
  <dcterms:created xsi:type="dcterms:W3CDTF">2017-07-25T02:03:18Z</dcterms:created>
  <dcterms:modified xsi:type="dcterms:W3CDTF">2018-10-15T19:50:58Z</dcterms:modified>
  <cp:category/>
</cp:coreProperties>
</file>