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viewProps" Target="view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presProps" Target="presProps.xml" /><Relationship Id="rId5" Type="http://schemas.openxmlformats.org/officeDocument/2006/relationships/slide" Target="slides/slide4.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F3146-F72A-D2DC-F365-F85701055B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E79C171-38F1-4507-EC62-DB01AA0DC4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5DD4FAF-C9FA-090A-969D-961B9FC31AEC}"/>
              </a:ext>
            </a:extLst>
          </p:cNvPr>
          <p:cNvSpPr>
            <a:spLocks noGrp="1"/>
          </p:cNvSpPr>
          <p:nvPr>
            <p:ph type="dt" sz="half" idx="10"/>
          </p:nvPr>
        </p:nvSpPr>
        <p:spPr/>
        <p:txBody>
          <a:bodyPr/>
          <a:lstStyle/>
          <a:p>
            <a:fld id="{F9A43340-C1D6-804E-9EE7-D9CBC2C11758}" type="datetimeFigureOut">
              <a:rPr lang="en-US" smtClean="0"/>
              <a:t>8/3/2025</a:t>
            </a:fld>
            <a:endParaRPr lang="en-US"/>
          </a:p>
        </p:txBody>
      </p:sp>
      <p:sp>
        <p:nvSpPr>
          <p:cNvPr id="5" name="Footer Placeholder 4">
            <a:extLst>
              <a:ext uri="{FF2B5EF4-FFF2-40B4-BE49-F238E27FC236}">
                <a16:creationId xmlns:a16="http://schemas.microsoft.com/office/drawing/2014/main" id="{8298281C-F7BC-B143-E61C-859EFFAEDE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ECF4D4-B4DF-3DDA-3E8A-BCCC71008F7C}"/>
              </a:ext>
            </a:extLst>
          </p:cNvPr>
          <p:cNvSpPr>
            <a:spLocks noGrp="1"/>
          </p:cNvSpPr>
          <p:nvPr>
            <p:ph type="sldNum" sz="quarter" idx="12"/>
          </p:nvPr>
        </p:nvSpPr>
        <p:spPr/>
        <p:txBody>
          <a:bodyPr/>
          <a:lstStyle/>
          <a:p>
            <a:fld id="{6B6DE7C6-9EB1-D445-B132-E7693121186B}" type="slidenum">
              <a:rPr lang="en-US" smtClean="0"/>
              <a:t>‹#›</a:t>
            </a:fld>
            <a:endParaRPr lang="en-US"/>
          </a:p>
        </p:txBody>
      </p:sp>
    </p:spTree>
    <p:extLst>
      <p:ext uri="{BB962C8B-B14F-4D97-AF65-F5344CB8AC3E}">
        <p14:creationId xmlns:p14="http://schemas.microsoft.com/office/powerpoint/2010/main" val="2622974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EC0A8-309D-68F4-934A-82FA973A06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1F5AB34-7096-ED8F-8B2D-AECF4FE206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C474A7-30F4-A302-EC24-B7E9F63B802F}"/>
              </a:ext>
            </a:extLst>
          </p:cNvPr>
          <p:cNvSpPr>
            <a:spLocks noGrp="1"/>
          </p:cNvSpPr>
          <p:nvPr>
            <p:ph type="dt" sz="half" idx="10"/>
          </p:nvPr>
        </p:nvSpPr>
        <p:spPr/>
        <p:txBody>
          <a:bodyPr/>
          <a:lstStyle/>
          <a:p>
            <a:fld id="{F9A43340-C1D6-804E-9EE7-D9CBC2C11758}" type="datetimeFigureOut">
              <a:rPr lang="en-US" smtClean="0"/>
              <a:t>8/3/2025</a:t>
            </a:fld>
            <a:endParaRPr lang="en-US"/>
          </a:p>
        </p:txBody>
      </p:sp>
      <p:sp>
        <p:nvSpPr>
          <p:cNvPr id="5" name="Footer Placeholder 4">
            <a:extLst>
              <a:ext uri="{FF2B5EF4-FFF2-40B4-BE49-F238E27FC236}">
                <a16:creationId xmlns:a16="http://schemas.microsoft.com/office/drawing/2014/main" id="{2E0DC81A-988F-5F4B-9646-A554800177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27AA01-D99F-8BAA-8B59-08F899419F8D}"/>
              </a:ext>
            </a:extLst>
          </p:cNvPr>
          <p:cNvSpPr>
            <a:spLocks noGrp="1"/>
          </p:cNvSpPr>
          <p:nvPr>
            <p:ph type="sldNum" sz="quarter" idx="12"/>
          </p:nvPr>
        </p:nvSpPr>
        <p:spPr/>
        <p:txBody>
          <a:bodyPr/>
          <a:lstStyle/>
          <a:p>
            <a:fld id="{6B6DE7C6-9EB1-D445-B132-E7693121186B}" type="slidenum">
              <a:rPr lang="en-US" smtClean="0"/>
              <a:t>‹#›</a:t>
            </a:fld>
            <a:endParaRPr lang="en-US"/>
          </a:p>
        </p:txBody>
      </p:sp>
    </p:spTree>
    <p:extLst>
      <p:ext uri="{BB962C8B-B14F-4D97-AF65-F5344CB8AC3E}">
        <p14:creationId xmlns:p14="http://schemas.microsoft.com/office/powerpoint/2010/main" val="3409718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BE9ACA-D778-AF58-D897-708C67784C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CD2866-B2DE-C839-D654-79FE2B7CDB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11F7DA-496F-1BA9-BB0C-DD582A308C21}"/>
              </a:ext>
            </a:extLst>
          </p:cNvPr>
          <p:cNvSpPr>
            <a:spLocks noGrp="1"/>
          </p:cNvSpPr>
          <p:nvPr>
            <p:ph type="dt" sz="half" idx="10"/>
          </p:nvPr>
        </p:nvSpPr>
        <p:spPr/>
        <p:txBody>
          <a:bodyPr/>
          <a:lstStyle/>
          <a:p>
            <a:fld id="{F9A43340-C1D6-804E-9EE7-D9CBC2C11758}" type="datetimeFigureOut">
              <a:rPr lang="en-US" smtClean="0"/>
              <a:t>8/3/2025</a:t>
            </a:fld>
            <a:endParaRPr lang="en-US"/>
          </a:p>
        </p:txBody>
      </p:sp>
      <p:sp>
        <p:nvSpPr>
          <p:cNvPr id="5" name="Footer Placeholder 4">
            <a:extLst>
              <a:ext uri="{FF2B5EF4-FFF2-40B4-BE49-F238E27FC236}">
                <a16:creationId xmlns:a16="http://schemas.microsoft.com/office/drawing/2014/main" id="{33AF4251-E6F0-995C-3E5F-09F6105FC5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EDF24C-7F9F-4A9F-1CDE-837E50675AB0}"/>
              </a:ext>
            </a:extLst>
          </p:cNvPr>
          <p:cNvSpPr>
            <a:spLocks noGrp="1"/>
          </p:cNvSpPr>
          <p:nvPr>
            <p:ph type="sldNum" sz="quarter" idx="12"/>
          </p:nvPr>
        </p:nvSpPr>
        <p:spPr/>
        <p:txBody>
          <a:bodyPr/>
          <a:lstStyle/>
          <a:p>
            <a:fld id="{6B6DE7C6-9EB1-D445-B132-E7693121186B}" type="slidenum">
              <a:rPr lang="en-US" smtClean="0"/>
              <a:t>‹#›</a:t>
            </a:fld>
            <a:endParaRPr lang="en-US"/>
          </a:p>
        </p:txBody>
      </p:sp>
    </p:spTree>
    <p:extLst>
      <p:ext uri="{BB962C8B-B14F-4D97-AF65-F5344CB8AC3E}">
        <p14:creationId xmlns:p14="http://schemas.microsoft.com/office/powerpoint/2010/main" val="1863314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4C99A-D784-22B7-8A39-E5E239DC5A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9CA76F-C0EB-A7EC-8180-F4F696ECC1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B17E5A-418F-2B69-928A-9BD6F3A1D217}"/>
              </a:ext>
            </a:extLst>
          </p:cNvPr>
          <p:cNvSpPr>
            <a:spLocks noGrp="1"/>
          </p:cNvSpPr>
          <p:nvPr>
            <p:ph type="dt" sz="half" idx="10"/>
          </p:nvPr>
        </p:nvSpPr>
        <p:spPr/>
        <p:txBody>
          <a:bodyPr/>
          <a:lstStyle/>
          <a:p>
            <a:fld id="{F9A43340-C1D6-804E-9EE7-D9CBC2C11758}" type="datetimeFigureOut">
              <a:rPr lang="en-US" smtClean="0"/>
              <a:t>8/3/2025</a:t>
            </a:fld>
            <a:endParaRPr lang="en-US"/>
          </a:p>
        </p:txBody>
      </p:sp>
      <p:sp>
        <p:nvSpPr>
          <p:cNvPr id="5" name="Footer Placeholder 4">
            <a:extLst>
              <a:ext uri="{FF2B5EF4-FFF2-40B4-BE49-F238E27FC236}">
                <a16:creationId xmlns:a16="http://schemas.microsoft.com/office/drawing/2014/main" id="{B46E4D6E-6606-9426-6DC8-AD4888AB35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4A4B40-4E23-BED8-0AA4-2215BD80F275}"/>
              </a:ext>
            </a:extLst>
          </p:cNvPr>
          <p:cNvSpPr>
            <a:spLocks noGrp="1"/>
          </p:cNvSpPr>
          <p:nvPr>
            <p:ph type="sldNum" sz="quarter" idx="12"/>
          </p:nvPr>
        </p:nvSpPr>
        <p:spPr/>
        <p:txBody>
          <a:bodyPr/>
          <a:lstStyle/>
          <a:p>
            <a:fld id="{6B6DE7C6-9EB1-D445-B132-E7693121186B}" type="slidenum">
              <a:rPr lang="en-US" smtClean="0"/>
              <a:t>‹#›</a:t>
            </a:fld>
            <a:endParaRPr lang="en-US"/>
          </a:p>
        </p:txBody>
      </p:sp>
    </p:spTree>
    <p:extLst>
      <p:ext uri="{BB962C8B-B14F-4D97-AF65-F5344CB8AC3E}">
        <p14:creationId xmlns:p14="http://schemas.microsoft.com/office/powerpoint/2010/main" val="1439948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0CF5D-FD40-4B07-415A-CC7A2E1964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9FE4414-A1B5-1074-2908-FB8BDB5E446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2E0741-A677-24B7-364E-F351E50B840D}"/>
              </a:ext>
            </a:extLst>
          </p:cNvPr>
          <p:cNvSpPr>
            <a:spLocks noGrp="1"/>
          </p:cNvSpPr>
          <p:nvPr>
            <p:ph type="dt" sz="half" idx="10"/>
          </p:nvPr>
        </p:nvSpPr>
        <p:spPr/>
        <p:txBody>
          <a:bodyPr/>
          <a:lstStyle/>
          <a:p>
            <a:fld id="{F9A43340-C1D6-804E-9EE7-D9CBC2C11758}" type="datetimeFigureOut">
              <a:rPr lang="en-US" smtClean="0"/>
              <a:t>8/3/2025</a:t>
            </a:fld>
            <a:endParaRPr lang="en-US"/>
          </a:p>
        </p:txBody>
      </p:sp>
      <p:sp>
        <p:nvSpPr>
          <p:cNvPr id="5" name="Footer Placeholder 4">
            <a:extLst>
              <a:ext uri="{FF2B5EF4-FFF2-40B4-BE49-F238E27FC236}">
                <a16:creationId xmlns:a16="http://schemas.microsoft.com/office/drawing/2014/main" id="{5912D966-FEDC-6751-9247-EEF2CBC31A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65786A-B362-F988-AEC6-9858C4C882F2}"/>
              </a:ext>
            </a:extLst>
          </p:cNvPr>
          <p:cNvSpPr>
            <a:spLocks noGrp="1"/>
          </p:cNvSpPr>
          <p:nvPr>
            <p:ph type="sldNum" sz="quarter" idx="12"/>
          </p:nvPr>
        </p:nvSpPr>
        <p:spPr/>
        <p:txBody>
          <a:bodyPr/>
          <a:lstStyle/>
          <a:p>
            <a:fld id="{6B6DE7C6-9EB1-D445-B132-E7693121186B}" type="slidenum">
              <a:rPr lang="en-US" smtClean="0"/>
              <a:t>‹#›</a:t>
            </a:fld>
            <a:endParaRPr lang="en-US"/>
          </a:p>
        </p:txBody>
      </p:sp>
    </p:spTree>
    <p:extLst>
      <p:ext uri="{BB962C8B-B14F-4D97-AF65-F5344CB8AC3E}">
        <p14:creationId xmlns:p14="http://schemas.microsoft.com/office/powerpoint/2010/main" val="2215212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643F6-9D63-D4A0-6AC4-C1D895D921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4880F1-74C7-8BF5-2C32-D8A37FD47D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564EA84-6092-99EE-DEFB-417D902AAD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0BE0E9-C673-1BF9-4390-3EBF949D05D3}"/>
              </a:ext>
            </a:extLst>
          </p:cNvPr>
          <p:cNvSpPr>
            <a:spLocks noGrp="1"/>
          </p:cNvSpPr>
          <p:nvPr>
            <p:ph type="dt" sz="half" idx="10"/>
          </p:nvPr>
        </p:nvSpPr>
        <p:spPr/>
        <p:txBody>
          <a:bodyPr/>
          <a:lstStyle/>
          <a:p>
            <a:fld id="{F9A43340-C1D6-804E-9EE7-D9CBC2C11758}" type="datetimeFigureOut">
              <a:rPr lang="en-US" smtClean="0"/>
              <a:t>8/3/2025</a:t>
            </a:fld>
            <a:endParaRPr lang="en-US"/>
          </a:p>
        </p:txBody>
      </p:sp>
      <p:sp>
        <p:nvSpPr>
          <p:cNvPr id="6" name="Footer Placeholder 5">
            <a:extLst>
              <a:ext uri="{FF2B5EF4-FFF2-40B4-BE49-F238E27FC236}">
                <a16:creationId xmlns:a16="http://schemas.microsoft.com/office/drawing/2014/main" id="{745276A9-F6E0-EA50-B2C0-FC47AEE25B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9B6F3D-7465-F03F-9AAC-9606ABA8A385}"/>
              </a:ext>
            </a:extLst>
          </p:cNvPr>
          <p:cNvSpPr>
            <a:spLocks noGrp="1"/>
          </p:cNvSpPr>
          <p:nvPr>
            <p:ph type="sldNum" sz="quarter" idx="12"/>
          </p:nvPr>
        </p:nvSpPr>
        <p:spPr/>
        <p:txBody>
          <a:bodyPr/>
          <a:lstStyle/>
          <a:p>
            <a:fld id="{6B6DE7C6-9EB1-D445-B132-E7693121186B}" type="slidenum">
              <a:rPr lang="en-US" smtClean="0"/>
              <a:t>‹#›</a:t>
            </a:fld>
            <a:endParaRPr lang="en-US"/>
          </a:p>
        </p:txBody>
      </p:sp>
    </p:spTree>
    <p:extLst>
      <p:ext uri="{BB962C8B-B14F-4D97-AF65-F5344CB8AC3E}">
        <p14:creationId xmlns:p14="http://schemas.microsoft.com/office/powerpoint/2010/main" val="2495332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358C2-447B-390E-97D1-1EE223B95B4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42F9452-B012-7807-CE50-DAEF8E4D6C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C46C37-A194-1588-8465-D4AEEE4D24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CE7199F-5193-0753-EF3B-CA9F588F00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ACD9100-DDAA-980C-EB10-A2E1A0F704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A9306F4-E513-C534-7966-071095301508}"/>
              </a:ext>
            </a:extLst>
          </p:cNvPr>
          <p:cNvSpPr>
            <a:spLocks noGrp="1"/>
          </p:cNvSpPr>
          <p:nvPr>
            <p:ph type="dt" sz="half" idx="10"/>
          </p:nvPr>
        </p:nvSpPr>
        <p:spPr/>
        <p:txBody>
          <a:bodyPr/>
          <a:lstStyle/>
          <a:p>
            <a:fld id="{F9A43340-C1D6-804E-9EE7-D9CBC2C11758}" type="datetimeFigureOut">
              <a:rPr lang="en-US" smtClean="0"/>
              <a:t>8/3/2025</a:t>
            </a:fld>
            <a:endParaRPr lang="en-US"/>
          </a:p>
        </p:txBody>
      </p:sp>
      <p:sp>
        <p:nvSpPr>
          <p:cNvPr id="8" name="Footer Placeholder 7">
            <a:extLst>
              <a:ext uri="{FF2B5EF4-FFF2-40B4-BE49-F238E27FC236}">
                <a16:creationId xmlns:a16="http://schemas.microsoft.com/office/drawing/2014/main" id="{A06C30EE-94DD-3459-75E9-DB07C5686E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E300EAD-A56D-2C6B-41E3-A208E6ED6B4E}"/>
              </a:ext>
            </a:extLst>
          </p:cNvPr>
          <p:cNvSpPr>
            <a:spLocks noGrp="1"/>
          </p:cNvSpPr>
          <p:nvPr>
            <p:ph type="sldNum" sz="quarter" idx="12"/>
          </p:nvPr>
        </p:nvSpPr>
        <p:spPr/>
        <p:txBody>
          <a:bodyPr/>
          <a:lstStyle/>
          <a:p>
            <a:fld id="{6B6DE7C6-9EB1-D445-B132-E7693121186B}" type="slidenum">
              <a:rPr lang="en-US" smtClean="0"/>
              <a:t>‹#›</a:t>
            </a:fld>
            <a:endParaRPr lang="en-US"/>
          </a:p>
        </p:txBody>
      </p:sp>
    </p:spTree>
    <p:extLst>
      <p:ext uri="{BB962C8B-B14F-4D97-AF65-F5344CB8AC3E}">
        <p14:creationId xmlns:p14="http://schemas.microsoft.com/office/powerpoint/2010/main" val="2248228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E696C-E0EB-BB25-C676-4DDE70A8EE1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9946764-FC04-AB0C-F9A5-56B89A2DC994}"/>
              </a:ext>
            </a:extLst>
          </p:cNvPr>
          <p:cNvSpPr>
            <a:spLocks noGrp="1"/>
          </p:cNvSpPr>
          <p:nvPr>
            <p:ph type="dt" sz="half" idx="10"/>
          </p:nvPr>
        </p:nvSpPr>
        <p:spPr/>
        <p:txBody>
          <a:bodyPr/>
          <a:lstStyle/>
          <a:p>
            <a:fld id="{F9A43340-C1D6-804E-9EE7-D9CBC2C11758}" type="datetimeFigureOut">
              <a:rPr lang="en-US" smtClean="0"/>
              <a:t>8/3/2025</a:t>
            </a:fld>
            <a:endParaRPr lang="en-US"/>
          </a:p>
        </p:txBody>
      </p:sp>
      <p:sp>
        <p:nvSpPr>
          <p:cNvPr id="4" name="Footer Placeholder 3">
            <a:extLst>
              <a:ext uri="{FF2B5EF4-FFF2-40B4-BE49-F238E27FC236}">
                <a16:creationId xmlns:a16="http://schemas.microsoft.com/office/drawing/2014/main" id="{FBB4AA5B-3292-7169-2AE9-53EC941EE8E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AF8965-8285-A444-4691-75A97E12E58B}"/>
              </a:ext>
            </a:extLst>
          </p:cNvPr>
          <p:cNvSpPr>
            <a:spLocks noGrp="1"/>
          </p:cNvSpPr>
          <p:nvPr>
            <p:ph type="sldNum" sz="quarter" idx="12"/>
          </p:nvPr>
        </p:nvSpPr>
        <p:spPr/>
        <p:txBody>
          <a:bodyPr/>
          <a:lstStyle/>
          <a:p>
            <a:fld id="{6B6DE7C6-9EB1-D445-B132-E7693121186B}" type="slidenum">
              <a:rPr lang="en-US" smtClean="0"/>
              <a:t>‹#›</a:t>
            </a:fld>
            <a:endParaRPr lang="en-US"/>
          </a:p>
        </p:txBody>
      </p:sp>
    </p:spTree>
    <p:extLst>
      <p:ext uri="{BB962C8B-B14F-4D97-AF65-F5344CB8AC3E}">
        <p14:creationId xmlns:p14="http://schemas.microsoft.com/office/powerpoint/2010/main" val="1057934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8ECC54-9C22-F64E-42FE-D7CA6DAC3109}"/>
              </a:ext>
            </a:extLst>
          </p:cNvPr>
          <p:cNvSpPr>
            <a:spLocks noGrp="1"/>
          </p:cNvSpPr>
          <p:nvPr>
            <p:ph type="dt" sz="half" idx="10"/>
          </p:nvPr>
        </p:nvSpPr>
        <p:spPr/>
        <p:txBody>
          <a:bodyPr/>
          <a:lstStyle/>
          <a:p>
            <a:fld id="{F9A43340-C1D6-804E-9EE7-D9CBC2C11758}" type="datetimeFigureOut">
              <a:rPr lang="en-US" smtClean="0"/>
              <a:t>8/3/2025</a:t>
            </a:fld>
            <a:endParaRPr lang="en-US"/>
          </a:p>
        </p:txBody>
      </p:sp>
      <p:sp>
        <p:nvSpPr>
          <p:cNvPr id="3" name="Footer Placeholder 2">
            <a:extLst>
              <a:ext uri="{FF2B5EF4-FFF2-40B4-BE49-F238E27FC236}">
                <a16:creationId xmlns:a16="http://schemas.microsoft.com/office/drawing/2014/main" id="{F205097A-1D6A-C5F7-C32F-E8EE1078CD0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A6730AE-8B6A-2059-2DCF-8F8C428B2D27}"/>
              </a:ext>
            </a:extLst>
          </p:cNvPr>
          <p:cNvSpPr>
            <a:spLocks noGrp="1"/>
          </p:cNvSpPr>
          <p:nvPr>
            <p:ph type="sldNum" sz="quarter" idx="12"/>
          </p:nvPr>
        </p:nvSpPr>
        <p:spPr/>
        <p:txBody>
          <a:bodyPr/>
          <a:lstStyle/>
          <a:p>
            <a:fld id="{6B6DE7C6-9EB1-D445-B132-E7693121186B}" type="slidenum">
              <a:rPr lang="en-US" smtClean="0"/>
              <a:t>‹#›</a:t>
            </a:fld>
            <a:endParaRPr lang="en-US"/>
          </a:p>
        </p:txBody>
      </p:sp>
    </p:spTree>
    <p:extLst>
      <p:ext uri="{BB962C8B-B14F-4D97-AF65-F5344CB8AC3E}">
        <p14:creationId xmlns:p14="http://schemas.microsoft.com/office/powerpoint/2010/main" val="3277800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63301-DDA0-7077-78F2-30B9B88231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F3272C6-AC99-1588-1863-331F4E8657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396047-0586-C068-8BCC-355711968E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C8C897-3CCB-E0B1-3BB6-1DC67E8ED344}"/>
              </a:ext>
            </a:extLst>
          </p:cNvPr>
          <p:cNvSpPr>
            <a:spLocks noGrp="1"/>
          </p:cNvSpPr>
          <p:nvPr>
            <p:ph type="dt" sz="half" idx="10"/>
          </p:nvPr>
        </p:nvSpPr>
        <p:spPr/>
        <p:txBody>
          <a:bodyPr/>
          <a:lstStyle/>
          <a:p>
            <a:fld id="{F9A43340-C1D6-804E-9EE7-D9CBC2C11758}" type="datetimeFigureOut">
              <a:rPr lang="en-US" smtClean="0"/>
              <a:t>8/3/2025</a:t>
            </a:fld>
            <a:endParaRPr lang="en-US"/>
          </a:p>
        </p:txBody>
      </p:sp>
      <p:sp>
        <p:nvSpPr>
          <p:cNvPr id="6" name="Footer Placeholder 5">
            <a:extLst>
              <a:ext uri="{FF2B5EF4-FFF2-40B4-BE49-F238E27FC236}">
                <a16:creationId xmlns:a16="http://schemas.microsoft.com/office/drawing/2014/main" id="{91F38798-9041-58D2-0919-82ACB815F4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6EBD1F-2B3F-088D-AE4B-19746729083A}"/>
              </a:ext>
            </a:extLst>
          </p:cNvPr>
          <p:cNvSpPr>
            <a:spLocks noGrp="1"/>
          </p:cNvSpPr>
          <p:nvPr>
            <p:ph type="sldNum" sz="quarter" idx="12"/>
          </p:nvPr>
        </p:nvSpPr>
        <p:spPr/>
        <p:txBody>
          <a:bodyPr/>
          <a:lstStyle/>
          <a:p>
            <a:fld id="{6B6DE7C6-9EB1-D445-B132-E7693121186B}" type="slidenum">
              <a:rPr lang="en-US" smtClean="0"/>
              <a:t>‹#›</a:t>
            </a:fld>
            <a:endParaRPr lang="en-US"/>
          </a:p>
        </p:txBody>
      </p:sp>
    </p:spTree>
    <p:extLst>
      <p:ext uri="{BB962C8B-B14F-4D97-AF65-F5344CB8AC3E}">
        <p14:creationId xmlns:p14="http://schemas.microsoft.com/office/powerpoint/2010/main" val="3694450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A048F-4E8F-72A3-BB24-262EB1D99A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BAAA6CF-D333-F7BD-36FF-F24E66E895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AD291AD-AC88-51CF-7374-399002C617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DEF902-9F34-0C08-C607-39672C6D8166}"/>
              </a:ext>
            </a:extLst>
          </p:cNvPr>
          <p:cNvSpPr>
            <a:spLocks noGrp="1"/>
          </p:cNvSpPr>
          <p:nvPr>
            <p:ph type="dt" sz="half" idx="10"/>
          </p:nvPr>
        </p:nvSpPr>
        <p:spPr/>
        <p:txBody>
          <a:bodyPr/>
          <a:lstStyle/>
          <a:p>
            <a:fld id="{F9A43340-C1D6-804E-9EE7-D9CBC2C11758}" type="datetimeFigureOut">
              <a:rPr lang="en-US" smtClean="0"/>
              <a:t>8/3/2025</a:t>
            </a:fld>
            <a:endParaRPr lang="en-US"/>
          </a:p>
        </p:txBody>
      </p:sp>
      <p:sp>
        <p:nvSpPr>
          <p:cNvPr id="6" name="Footer Placeholder 5">
            <a:extLst>
              <a:ext uri="{FF2B5EF4-FFF2-40B4-BE49-F238E27FC236}">
                <a16:creationId xmlns:a16="http://schemas.microsoft.com/office/drawing/2014/main" id="{294DDC7F-B6C1-C459-0232-C5EAD893ED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4F6687-9E8D-638A-33C7-6D2064BAD59B}"/>
              </a:ext>
            </a:extLst>
          </p:cNvPr>
          <p:cNvSpPr>
            <a:spLocks noGrp="1"/>
          </p:cNvSpPr>
          <p:nvPr>
            <p:ph type="sldNum" sz="quarter" idx="12"/>
          </p:nvPr>
        </p:nvSpPr>
        <p:spPr/>
        <p:txBody>
          <a:bodyPr/>
          <a:lstStyle/>
          <a:p>
            <a:fld id="{6B6DE7C6-9EB1-D445-B132-E7693121186B}" type="slidenum">
              <a:rPr lang="en-US" smtClean="0"/>
              <a:t>‹#›</a:t>
            </a:fld>
            <a:endParaRPr lang="en-US"/>
          </a:p>
        </p:txBody>
      </p:sp>
    </p:spTree>
    <p:extLst>
      <p:ext uri="{BB962C8B-B14F-4D97-AF65-F5344CB8AC3E}">
        <p14:creationId xmlns:p14="http://schemas.microsoft.com/office/powerpoint/2010/main" val="2713539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19B70E-5653-D0B8-EF41-299A8D7934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7EAAF6E-87D5-ECBD-1287-D8F25A6D3A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658381-A06C-913B-458E-D3485B90EE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9A43340-C1D6-804E-9EE7-D9CBC2C11758}" type="datetimeFigureOut">
              <a:rPr lang="en-US" smtClean="0"/>
              <a:t>8/3/2025</a:t>
            </a:fld>
            <a:endParaRPr lang="en-US"/>
          </a:p>
        </p:txBody>
      </p:sp>
      <p:sp>
        <p:nvSpPr>
          <p:cNvPr id="5" name="Footer Placeholder 4">
            <a:extLst>
              <a:ext uri="{FF2B5EF4-FFF2-40B4-BE49-F238E27FC236}">
                <a16:creationId xmlns:a16="http://schemas.microsoft.com/office/drawing/2014/main" id="{C39DB80A-F34D-39A2-8001-D236F1DB7C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C9D9645-D589-5F04-F356-6D3F9CFE5F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B6DE7C6-9EB1-D445-B132-E7693121186B}" type="slidenum">
              <a:rPr lang="en-US" smtClean="0"/>
              <a:t>‹#›</a:t>
            </a:fld>
            <a:endParaRPr lang="en-US"/>
          </a:p>
        </p:txBody>
      </p:sp>
    </p:spTree>
    <p:extLst>
      <p:ext uri="{BB962C8B-B14F-4D97-AF65-F5344CB8AC3E}">
        <p14:creationId xmlns:p14="http://schemas.microsoft.com/office/powerpoint/2010/main" val="5653715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1E8FD-B357-F3A4-2EEC-4BBA2133CF17}"/>
              </a:ext>
            </a:extLst>
          </p:cNvPr>
          <p:cNvSpPr>
            <a:spLocks noGrp="1"/>
          </p:cNvSpPr>
          <p:nvPr>
            <p:ph type="ctrTitle"/>
          </p:nvPr>
        </p:nvSpPr>
        <p:spPr>
          <a:xfrm>
            <a:off x="1524000" y="1122362"/>
            <a:ext cx="9144000" cy="5441157"/>
          </a:xfrm>
        </p:spPr>
        <p:txBody>
          <a:bodyPr>
            <a:normAutofit fontScale="90000"/>
          </a:bodyPr>
          <a:lstStyle/>
          <a:p>
            <a:r>
              <a:rPr lang="en-US" dirty="0"/>
              <a:t>Title: Understanding Linear Algebra for Engineers </a:t>
            </a:r>
            <a:br>
              <a:rPr lang="en-US" dirty="0"/>
            </a:br>
            <a:r>
              <a:rPr lang="en-US" dirty="0"/>
              <a:t> 
Subtitle: With Application to PCA in Data Reduction  </a:t>
            </a:r>
            <a:br>
              <a:rPr lang="en-US" dirty="0"/>
            </a:br>
            <a:r>
              <a:rPr lang="en-US" dirty="0"/>
              <a:t>
Presented by: </a:t>
            </a:r>
            <a:r>
              <a:rPr lang="en-US" dirty="0" err="1"/>
              <a:t>Jitendra</a:t>
            </a:r>
            <a:r>
              <a:rPr lang="en-US" dirty="0"/>
              <a:t> Kumar</a:t>
            </a:r>
            <a:br>
              <a:rPr lang="en-US" dirty="0"/>
            </a:br>
            <a:endParaRPr lang="en-US" dirty="0"/>
          </a:p>
        </p:txBody>
      </p:sp>
      <p:sp>
        <p:nvSpPr>
          <p:cNvPr id="3" name="Subtitle 2">
            <a:extLst>
              <a:ext uri="{FF2B5EF4-FFF2-40B4-BE49-F238E27FC236}">
                <a16:creationId xmlns:a16="http://schemas.microsoft.com/office/drawing/2014/main" id="{AF9E00AA-27D5-3943-1033-1B7870275C73}"/>
              </a:ext>
            </a:extLst>
          </p:cNvPr>
          <p:cNvSpPr>
            <a:spLocks noGrp="1"/>
          </p:cNvSpPr>
          <p:nvPr>
            <p:ph type="subTitle" idx="1"/>
          </p:nvPr>
        </p:nvSpPr>
        <p:spPr>
          <a:xfrm>
            <a:off x="270979" y="294481"/>
            <a:ext cx="9144000" cy="1655762"/>
          </a:xfrm>
        </p:spPr>
        <p:txBody>
          <a:bodyPr/>
          <a:lstStyle/>
          <a:p>
            <a:endParaRPr lang="en-US" dirty="0"/>
          </a:p>
        </p:txBody>
      </p:sp>
    </p:spTree>
    <p:extLst>
      <p:ext uri="{BB962C8B-B14F-4D97-AF65-F5344CB8AC3E}">
        <p14:creationId xmlns:p14="http://schemas.microsoft.com/office/powerpoint/2010/main" val="1810729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86490-DD7C-48F2-88F0-3CA9B27F3E1E}"/>
              </a:ext>
            </a:extLst>
          </p:cNvPr>
          <p:cNvSpPr>
            <a:spLocks noGrp="1"/>
          </p:cNvSpPr>
          <p:nvPr>
            <p:ph type="title"/>
          </p:nvPr>
        </p:nvSpPr>
        <p:spPr/>
        <p:txBody>
          <a:bodyPr/>
          <a:lstStyle/>
          <a:p>
            <a:r>
              <a:rPr lang="en-US" dirty="0"/>
              <a:t>What is Linear Algebra?</a:t>
            </a:r>
          </a:p>
        </p:txBody>
      </p:sp>
      <p:sp>
        <p:nvSpPr>
          <p:cNvPr id="3" name="Content Placeholder 2">
            <a:extLst>
              <a:ext uri="{FF2B5EF4-FFF2-40B4-BE49-F238E27FC236}">
                <a16:creationId xmlns:a16="http://schemas.microsoft.com/office/drawing/2014/main" id="{AF77B252-9D71-6580-4FF1-39AE59F73EB7}"/>
              </a:ext>
            </a:extLst>
          </p:cNvPr>
          <p:cNvSpPr>
            <a:spLocks noGrp="1"/>
          </p:cNvSpPr>
          <p:nvPr>
            <p:ph idx="1"/>
          </p:nvPr>
        </p:nvSpPr>
        <p:spPr/>
        <p:txBody>
          <a:bodyPr/>
          <a:lstStyle/>
          <a:p>
            <a:r>
              <a:rPr lang="en-US" dirty="0"/>
              <a:t>Linear Algebra is the branch of mathematics dealing with vector spaces and linear mappings between them.
It’s the foundation of machine learning, graphics, and data science.</a:t>
            </a:r>
          </a:p>
        </p:txBody>
      </p:sp>
      <p:pic>
        <p:nvPicPr>
          <p:cNvPr id="4" name="Picture 3">
            <a:extLst>
              <a:ext uri="{FF2B5EF4-FFF2-40B4-BE49-F238E27FC236}">
                <a16:creationId xmlns:a16="http://schemas.microsoft.com/office/drawing/2014/main" id="{CFC62764-BFD4-7F92-75D6-D1EE62D0C5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6048" y="3429000"/>
            <a:ext cx="5350133" cy="3429000"/>
          </a:xfrm>
          <a:prstGeom prst="rect">
            <a:avLst/>
          </a:prstGeom>
        </p:spPr>
      </p:pic>
    </p:spTree>
    <p:extLst>
      <p:ext uri="{BB962C8B-B14F-4D97-AF65-F5344CB8AC3E}">
        <p14:creationId xmlns:p14="http://schemas.microsoft.com/office/powerpoint/2010/main" val="4054162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028FD-C063-D3C0-7927-7AA037B98ABE}"/>
              </a:ext>
            </a:extLst>
          </p:cNvPr>
          <p:cNvSpPr>
            <a:spLocks noGrp="1"/>
          </p:cNvSpPr>
          <p:nvPr>
            <p:ph type="title"/>
          </p:nvPr>
        </p:nvSpPr>
        <p:spPr/>
        <p:txBody>
          <a:bodyPr/>
          <a:lstStyle/>
          <a:p>
            <a:r>
              <a:rPr lang="en-US" dirty="0"/>
              <a:t>Vector Spaces</a:t>
            </a:r>
          </a:p>
        </p:txBody>
      </p:sp>
      <p:sp>
        <p:nvSpPr>
          <p:cNvPr id="3" name="Content Placeholder 2">
            <a:extLst>
              <a:ext uri="{FF2B5EF4-FFF2-40B4-BE49-F238E27FC236}">
                <a16:creationId xmlns:a16="http://schemas.microsoft.com/office/drawing/2014/main" id="{A968B0C1-F23A-498B-1224-ADDB573F4A65}"/>
              </a:ext>
            </a:extLst>
          </p:cNvPr>
          <p:cNvSpPr>
            <a:spLocks noGrp="1"/>
          </p:cNvSpPr>
          <p:nvPr>
            <p:ph idx="1"/>
          </p:nvPr>
        </p:nvSpPr>
        <p:spPr/>
        <p:txBody>
          <a:bodyPr/>
          <a:lstStyle/>
          <a:p>
            <a:r>
              <a:rPr lang="en-US" dirty="0"/>
              <a:t>A vector space is a collection of vectors that can be added together and multiplied by scalars.
Example: 2D and 3D coordinates (like [3, 4] or [1, 0, -2]).</a:t>
            </a:r>
          </a:p>
          <a:p>
            <a:endParaRPr lang="en-US" dirty="0"/>
          </a:p>
        </p:txBody>
      </p:sp>
      <p:pic>
        <p:nvPicPr>
          <p:cNvPr id="4" name="Picture 3">
            <a:extLst>
              <a:ext uri="{FF2B5EF4-FFF2-40B4-BE49-F238E27FC236}">
                <a16:creationId xmlns:a16="http://schemas.microsoft.com/office/drawing/2014/main" id="{474B53AF-A25D-5E78-98FA-5892F0CE41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5262" y="3429000"/>
            <a:ext cx="8128000" cy="3325091"/>
          </a:xfrm>
          <a:prstGeom prst="rect">
            <a:avLst/>
          </a:prstGeom>
        </p:spPr>
      </p:pic>
    </p:spTree>
    <p:extLst>
      <p:ext uri="{BB962C8B-B14F-4D97-AF65-F5344CB8AC3E}">
        <p14:creationId xmlns:p14="http://schemas.microsoft.com/office/powerpoint/2010/main" val="200036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32C9C-D5C5-ADB3-F8C7-73C2C57433F0}"/>
              </a:ext>
            </a:extLst>
          </p:cNvPr>
          <p:cNvSpPr>
            <a:spLocks noGrp="1"/>
          </p:cNvSpPr>
          <p:nvPr>
            <p:ph type="title"/>
          </p:nvPr>
        </p:nvSpPr>
        <p:spPr/>
        <p:txBody>
          <a:bodyPr/>
          <a:lstStyle/>
          <a:p>
            <a:r>
              <a:rPr lang="en-US" dirty="0"/>
              <a:t>Linear Transformations</a:t>
            </a:r>
            <a:br>
              <a:rPr lang="en-US" dirty="0"/>
            </a:br>
            <a:endParaRPr lang="en-US" dirty="0"/>
          </a:p>
        </p:txBody>
      </p:sp>
      <p:sp>
        <p:nvSpPr>
          <p:cNvPr id="3" name="Content Placeholder 2">
            <a:extLst>
              <a:ext uri="{FF2B5EF4-FFF2-40B4-BE49-F238E27FC236}">
                <a16:creationId xmlns:a16="http://schemas.microsoft.com/office/drawing/2014/main" id="{7B978CAE-1BEE-7714-A605-A0929133EE43}"/>
              </a:ext>
            </a:extLst>
          </p:cNvPr>
          <p:cNvSpPr>
            <a:spLocks noGrp="1"/>
          </p:cNvSpPr>
          <p:nvPr>
            <p:ph idx="1"/>
          </p:nvPr>
        </p:nvSpPr>
        <p:spPr/>
        <p:txBody>
          <a:bodyPr/>
          <a:lstStyle/>
          <a:p>
            <a:r>
              <a:rPr lang="en-US" dirty="0"/>
              <a:t>These are functions that preserve vector addition and scalar multiplication.
Example: Rotation, scaling, reflection.</a:t>
            </a:r>
          </a:p>
          <a:p>
            <a:endParaRPr lang="en-US" dirty="0"/>
          </a:p>
        </p:txBody>
      </p:sp>
      <p:pic>
        <p:nvPicPr>
          <p:cNvPr id="4" name="Picture 3">
            <a:extLst>
              <a:ext uri="{FF2B5EF4-FFF2-40B4-BE49-F238E27FC236}">
                <a16:creationId xmlns:a16="http://schemas.microsoft.com/office/drawing/2014/main" id="{BB5DC8E5-E220-8726-1B96-E193FABE2A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4518" y="3181350"/>
            <a:ext cx="6534150" cy="3676650"/>
          </a:xfrm>
          <a:prstGeom prst="rect">
            <a:avLst/>
          </a:prstGeom>
        </p:spPr>
      </p:pic>
    </p:spTree>
    <p:extLst>
      <p:ext uri="{BB962C8B-B14F-4D97-AF65-F5344CB8AC3E}">
        <p14:creationId xmlns:p14="http://schemas.microsoft.com/office/powerpoint/2010/main" val="3424570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BA8E8-7489-4514-EE2A-2AFBCD82FCF0}"/>
              </a:ext>
            </a:extLst>
          </p:cNvPr>
          <p:cNvSpPr>
            <a:spLocks noGrp="1"/>
          </p:cNvSpPr>
          <p:nvPr>
            <p:ph type="title"/>
          </p:nvPr>
        </p:nvSpPr>
        <p:spPr/>
        <p:txBody>
          <a:bodyPr/>
          <a:lstStyle/>
          <a:p>
            <a:r>
              <a:rPr lang="en-US" dirty="0"/>
              <a:t>Eigenvalues and Eigenvectors</a:t>
            </a:r>
          </a:p>
        </p:txBody>
      </p:sp>
      <p:sp>
        <p:nvSpPr>
          <p:cNvPr id="3" name="Content Placeholder 2">
            <a:extLst>
              <a:ext uri="{FF2B5EF4-FFF2-40B4-BE49-F238E27FC236}">
                <a16:creationId xmlns:a16="http://schemas.microsoft.com/office/drawing/2014/main" id="{5DB34383-D053-3644-E7C2-B7805384E472}"/>
              </a:ext>
            </a:extLst>
          </p:cNvPr>
          <p:cNvSpPr>
            <a:spLocks noGrp="1"/>
          </p:cNvSpPr>
          <p:nvPr>
            <p:ph idx="1"/>
          </p:nvPr>
        </p:nvSpPr>
        <p:spPr/>
        <p:txBody>
          <a:bodyPr/>
          <a:lstStyle/>
          <a:p>
            <a:r>
              <a:rPr lang="en-US" dirty="0"/>
              <a:t>An eigenvector is a vector that doesn’t change direction under a transformation.
Eigenvalue tells you how much it stretches or shrinks.
Equation: A * v = λ * v</a:t>
            </a:r>
          </a:p>
          <a:p>
            <a:endParaRPr lang="en-US" dirty="0"/>
          </a:p>
        </p:txBody>
      </p:sp>
      <p:pic>
        <p:nvPicPr>
          <p:cNvPr id="4" name="Picture 3">
            <a:extLst>
              <a:ext uri="{FF2B5EF4-FFF2-40B4-BE49-F238E27FC236}">
                <a16:creationId xmlns:a16="http://schemas.microsoft.com/office/drawing/2014/main" id="{F9888DA4-A85E-742E-F8CD-C7471DA14D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4513" y="3240469"/>
            <a:ext cx="6757487" cy="3526798"/>
          </a:xfrm>
          <a:prstGeom prst="rect">
            <a:avLst/>
          </a:prstGeom>
        </p:spPr>
      </p:pic>
    </p:spTree>
    <p:extLst>
      <p:ext uri="{BB962C8B-B14F-4D97-AF65-F5344CB8AC3E}">
        <p14:creationId xmlns:p14="http://schemas.microsoft.com/office/powerpoint/2010/main" val="1657594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09041-670B-E63B-44FD-D7589CA27854}"/>
              </a:ext>
            </a:extLst>
          </p:cNvPr>
          <p:cNvSpPr>
            <a:spLocks noGrp="1"/>
          </p:cNvSpPr>
          <p:nvPr>
            <p:ph type="title"/>
          </p:nvPr>
        </p:nvSpPr>
        <p:spPr/>
        <p:txBody>
          <a:bodyPr/>
          <a:lstStyle/>
          <a:p>
            <a:r>
              <a:rPr lang="en-US" dirty="0"/>
              <a:t>Singular Value Decomposition (SVD)</a:t>
            </a:r>
          </a:p>
        </p:txBody>
      </p:sp>
      <p:sp>
        <p:nvSpPr>
          <p:cNvPr id="3" name="Content Placeholder 2">
            <a:extLst>
              <a:ext uri="{FF2B5EF4-FFF2-40B4-BE49-F238E27FC236}">
                <a16:creationId xmlns:a16="http://schemas.microsoft.com/office/drawing/2014/main" id="{CCB68494-7BC6-05C1-48F4-DC69BB6D70DE}"/>
              </a:ext>
            </a:extLst>
          </p:cNvPr>
          <p:cNvSpPr>
            <a:spLocks noGrp="1"/>
          </p:cNvSpPr>
          <p:nvPr>
            <p:ph idx="1"/>
          </p:nvPr>
        </p:nvSpPr>
        <p:spPr/>
        <p:txBody>
          <a:bodyPr/>
          <a:lstStyle/>
          <a:p>
            <a:r>
              <a:rPr lang="en-US" dirty="0"/>
              <a:t>Breaks any matrix into 3 parts: A = U Σ Vᵀ.
Used in image compression, noise reduction, etc.</a:t>
            </a:r>
          </a:p>
          <a:p>
            <a:endParaRPr lang="en-US" dirty="0"/>
          </a:p>
        </p:txBody>
      </p:sp>
      <p:pic>
        <p:nvPicPr>
          <p:cNvPr id="4" name="Picture 3">
            <a:extLst>
              <a:ext uri="{FF2B5EF4-FFF2-40B4-BE49-F238E27FC236}">
                <a16:creationId xmlns:a16="http://schemas.microsoft.com/office/drawing/2014/main" id="{FAD5B838-C862-4390-B310-AFF2103622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1577" y="2854443"/>
            <a:ext cx="5717802" cy="4003557"/>
          </a:xfrm>
          <a:prstGeom prst="rect">
            <a:avLst/>
          </a:prstGeom>
        </p:spPr>
      </p:pic>
    </p:spTree>
    <p:extLst>
      <p:ext uri="{BB962C8B-B14F-4D97-AF65-F5344CB8AC3E}">
        <p14:creationId xmlns:p14="http://schemas.microsoft.com/office/powerpoint/2010/main" val="4230307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5817E-C194-5F9E-CB18-9208C8EB23AB}"/>
              </a:ext>
            </a:extLst>
          </p:cNvPr>
          <p:cNvSpPr>
            <a:spLocks noGrp="1"/>
          </p:cNvSpPr>
          <p:nvPr>
            <p:ph type="title"/>
          </p:nvPr>
        </p:nvSpPr>
        <p:spPr/>
        <p:txBody>
          <a:bodyPr/>
          <a:lstStyle/>
          <a:p>
            <a:r>
              <a:rPr lang="en-US" dirty="0"/>
              <a:t>Engineering Application – PCA</a:t>
            </a:r>
            <a:br>
              <a:rPr lang="en-US" dirty="0"/>
            </a:br>
            <a:endParaRPr lang="en-US" dirty="0"/>
          </a:p>
        </p:txBody>
      </p:sp>
      <p:sp>
        <p:nvSpPr>
          <p:cNvPr id="3" name="Content Placeholder 2">
            <a:extLst>
              <a:ext uri="{FF2B5EF4-FFF2-40B4-BE49-F238E27FC236}">
                <a16:creationId xmlns:a16="http://schemas.microsoft.com/office/drawing/2014/main" id="{F30F67DF-4E73-3325-143C-9412523862AB}"/>
              </a:ext>
            </a:extLst>
          </p:cNvPr>
          <p:cNvSpPr>
            <a:spLocks noGrp="1"/>
          </p:cNvSpPr>
          <p:nvPr>
            <p:ph idx="1"/>
          </p:nvPr>
        </p:nvSpPr>
        <p:spPr/>
        <p:txBody>
          <a:bodyPr/>
          <a:lstStyle/>
          <a:p>
            <a:r>
              <a:rPr lang="en-US" dirty="0"/>
              <a:t>Principal Component Analysis (PCA) reduces the number of features in large data.
Uses eigenvectors of the covariance matrix to find the most important directions.
Helpful in image compression, face recognition, etc.</a:t>
            </a:r>
          </a:p>
          <a:p>
            <a:endParaRPr lang="en-US" dirty="0"/>
          </a:p>
        </p:txBody>
      </p:sp>
      <p:pic>
        <p:nvPicPr>
          <p:cNvPr id="4" name="Picture 3">
            <a:extLst>
              <a:ext uri="{FF2B5EF4-FFF2-40B4-BE49-F238E27FC236}">
                <a16:creationId xmlns:a16="http://schemas.microsoft.com/office/drawing/2014/main" id="{99E0911E-9888-965F-4093-6CD2779EE9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9739" y="4136442"/>
            <a:ext cx="8223632" cy="2635986"/>
          </a:xfrm>
          <a:prstGeom prst="rect">
            <a:avLst/>
          </a:prstGeom>
        </p:spPr>
      </p:pic>
    </p:spTree>
    <p:extLst>
      <p:ext uri="{BB962C8B-B14F-4D97-AF65-F5344CB8AC3E}">
        <p14:creationId xmlns:p14="http://schemas.microsoft.com/office/powerpoint/2010/main" val="4110323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02C8D-6A6A-ED50-FA47-0BCBA5ADE18D}"/>
              </a:ext>
            </a:extLst>
          </p:cNvPr>
          <p:cNvSpPr>
            <a:spLocks noGrp="1"/>
          </p:cNvSpPr>
          <p:nvPr>
            <p:ph type="title"/>
          </p:nvPr>
        </p:nvSpPr>
        <p:spPr/>
        <p:txBody>
          <a:bodyPr/>
          <a:lstStyle/>
          <a:p>
            <a:r>
              <a:rPr lang="en-US" dirty="0"/>
              <a:t>Worked-Out Example</a:t>
            </a:r>
            <a:br>
              <a:rPr lang="en-US" dirty="0"/>
            </a:br>
            <a:endParaRPr lang="en-US" dirty="0"/>
          </a:p>
        </p:txBody>
      </p:sp>
      <p:sp>
        <p:nvSpPr>
          <p:cNvPr id="3" name="Content Placeholder 2">
            <a:extLst>
              <a:ext uri="{FF2B5EF4-FFF2-40B4-BE49-F238E27FC236}">
                <a16:creationId xmlns:a16="http://schemas.microsoft.com/office/drawing/2014/main" id="{4C0C71A6-3F6B-1F7F-E5A3-E1B8FF672729}"/>
              </a:ext>
            </a:extLst>
          </p:cNvPr>
          <p:cNvSpPr>
            <a:spLocks noGrp="1"/>
          </p:cNvSpPr>
          <p:nvPr>
            <p:ph idx="1"/>
          </p:nvPr>
        </p:nvSpPr>
        <p:spPr/>
        <p:txBody>
          <a:bodyPr>
            <a:normAutofit lnSpcReduction="10000"/>
          </a:bodyPr>
          <a:lstStyle/>
          <a:p>
            <a:pPr marL="0" indent="0">
              <a:buNone/>
            </a:pPr>
            <a:endParaRPr lang="en-US" dirty="0"/>
          </a:p>
          <a:p>
            <a:r>
              <a:rPr lang="en-US" dirty="0"/>
              <a:t>Find the eigenvalues and eigenvectors of this matrix
A = \begin{</a:t>
            </a:r>
            <a:r>
              <a:rPr lang="en-US" dirty="0" err="1"/>
              <a:t>bmatrix</a:t>
            </a:r>
            <a:r>
              <a:rPr lang="en-US" dirty="0"/>
              <a:t>} 2 &amp; 1 \\ 1 &amp; 2 \end{</a:t>
            </a:r>
            <a:r>
              <a:rPr lang="en-US" dirty="0" err="1"/>
              <a:t>bmatrix</a:t>
            </a:r>
            <a:r>
              <a:rPr lang="en-US" dirty="0"/>
              <a:t>}
 Solution:
Characteristic equation: </a:t>
            </a:r>
            <a:r>
              <a:rPr lang="en-US" dirty="0" err="1"/>
              <a:t>det</a:t>
            </a:r>
            <a:r>
              <a:rPr lang="en-US" dirty="0"/>
              <a:t>(A – </a:t>
            </a:r>
            <a:r>
              <a:rPr lang="en-US" dirty="0" err="1"/>
              <a:t>λI</a:t>
            </a:r>
            <a:r>
              <a:rPr lang="en-US" dirty="0"/>
              <a:t>) = 0
Eigenvalues: λ = 3, 1
Corresponding eigenvectors:
For λ = 3: [1, 1]
For λ = 1: [1, -1]</a:t>
            </a:r>
          </a:p>
          <a:p>
            <a:endParaRPr lang="en-US" dirty="0"/>
          </a:p>
        </p:txBody>
      </p:sp>
    </p:spTree>
    <p:extLst>
      <p:ext uri="{BB962C8B-B14F-4D97-AF65-F5344CB8AC3E}">
        <p14:creationId xmlns:p14="http://schemas.microsoft.com/office/powerpoint/2010/main" val="4258022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79892-8632-DEC7-5EA0-97FFA6F793FE}"/>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61C40A42-0888-447E-2D50-A5A863E39EED}"/>
              </a:ext>
            </a:extLst>
          </p:cNvPr>
          <p:cNvSpPr>
            <a:spLocks noGrp="1"/>
          </p:cNvSpPr>
          <p:nvPr>
            <p:ph idx="1"/>
          </p:nvPr>
        </p:nvSpPr>
        <p:spPr/>
        <p:txBody>
          <a:bodyPr/>
          <a:lstStyle/>
          <a:p>
            <a:pPr marL="0" indent="0">
              <a:buNone/>
            </a:pPr>
            <a:r>
              <a:rPr lang="en-US" dirty="0"/>
              <a:t>Vector spaces help organize data
Linear transformations are everywhere in engineering
Eigenvalues are key to understanding transformations
PCA is a real-world use case using linear algebra</a:t>
            </a:r>
          </a:p>
          <a:p>
            <a:pPr marL="0" indent="0">
              <a:buNone/>
            </a:pPr>
            <a:endParaRPr lang="en-US" dirty="0"/>
          </a:p>
        </p:txBody>
      </p:sp>
    </p:spTree>
    <p:extLst>
      <p:ext uri="{BB962C8B-B14F-4D97-AF65-F5344CB8AC3E}">
        <p14:creationId xmlns:p14="http://schemas.microsoft.com/office/powerpoint/2010/main" val="25522742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9</Slides>
  <Notes>0</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Title: Understanding Linear Algebra for Engineers   
Subtitle: With Application to PCA in Data Reduction   
Presented by: Jitendra Kumar </vt:lpstr>
      <vt:lpstr>What is Linear Algebra?</vt:lpstr>
      <vt:lpstr>Vector Spaces</vt:lpstr>
      <vt:lpstr>Linear Transformations </vt:lpstr>
      <vt:lpstr>Eigenvalues and Eigenvectors</vt:lpstr>
      <vt:lpstr>Singular Value Decomposition (SVD)</vt:lpstr>
      <vt:lpstr>Engineering Application – PCA </vt:lpstr>
      <vt:lpstr>Worked-Out Example </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Understanding Linear Algebra for Engineers   
Subtitle: With Application to PCA in Data Reduction   
Presented by: Jitendra Kumar </dc:title>
  <dc:creator>hk9569072@gmail.com</dc:creator>
  <cp:lastModifiedBy>hk9569072@gmail.com</cp:lastModifiedBy>
  <cp:revision>2</cp:revision>
  <dcterms:created xsi:type="dcterms:W3CDTF">2025-08-03T06:32:35Z</dcterms:created>
  <dcterms:modified xsi:type="dcterms:W3CDTF">2025-08-03T06:58:13Z</dcterms:modified>
</cp:coreProperties>
</file>