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handoutMasterIdLst>
    <p:handoutMasterId r:id="rId15"/>
  </p:handoutMasterIdLst>
  <p:sldIdLst>
    <p:sldId id="256" r:id="rId2"/>
    <p:sldId id="359" r:id="rId3"/>
    <p:sldId id="360" r:id="rId4"/>
    <p:sldId id="361" r:id="rId5"/>
    <p:sldId id="363" r:id="rId6"/>
    <p:sldId id="364" r:id="rId7"/>
    <p:sldId id="365" r:id="rId8"/>
    <p:sldId id="366" r:id="rId9"/>
    <p:sldId id="367" r:id="rId10"/>
    <p:sldId id="368" r:id="rId11"/>
    <p:sldId id="369" r:id="rId12"/>
    <p:sldId id="357" r:id="rId1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7" autoAdjust="0"/>
    <p:restoredTop sz="81183" autoAdjust="0"/>
  </p:normalViewPr>
  <p:slideViewPr>
    <p:cSldViewPr>
      <p:cViewPr>
        <p:scale>
          <a:sx n="61" d="100"/>
          <a:sy n="61" d="100"/>
        </p:scale>
        <p:origin x="-1542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4" d="100"/>
          <a:sy n="74" d="100"/>
        </p:scale>
        <p:origin x="-1956" y="-96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7301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D4289-B7AE-410C-B2F2-81423B34B3B7}" type="datetimeFigureOut">
              <a:rPr lang="en-IN" smtClean="0"/>
              <a:pPr/>
              <a:t>13-06-2020</a:t>
            </a:fld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B0714-0B1D-427E-B9FA-FD4700335F7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708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DCCC4BC-49F3-40D6-9BBD-88BF5D3DA34A}" type="datetime1">
              <a:rPr lang="en-IN" smtClean="0"/>
              <a:pPr/>
              <a:t>13-06-2020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en-IN" smtClean="0"/>
              <a:t>Microcontroller and Application ,Isha P. Kulkarni ,  E&amp;TC</a:t>
            </a:r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F1C77D4-6422-4324-828B-4A87CDB1C05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9CF0B-E6A4-4305-B4CA-A5A649E9B677}" type="datetime1">
              <a:rPr lang="en-IN" smtClean="0"/>
              <a:pPr/>
              <a:t>13-06-2020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Microcontroller and Application ,Isha P. Kulkarni ,  E&amp;TC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C77D4-6422-4324-828B-4A87CDB1C05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A821-B162-4E2E-8C99-259E7305AAE7}" type="datetime1">
              <a:rPr lang="en-IN" smtClean="0"/>
              <a:pPr/>
              <a:t>13-06-2020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Microcontroller and Application ,Isha P. Kulkarni ,  E&amp;TC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C77D4-6422-4324-828B-4A87CDB1C05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F65C6AC-1FE6-4DCE-A9C6-91372362A877}" type="datetime1">
              <a:rPr lang="en-IN" smtClean="0"/>
              <a:pPr/>
              <a:t>13-06-2020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F1C77D4-6422-4324-828B-4A87CDB1C05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IN" smtClean="0"/>
              <a:t>Microcontroller and Application ,Isha P. Kulkarni ,  E&amp;TC</a:t>
            </a:r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EAFD715-82C0-4D8B-9C7E-9A412A87153D}" type="datetime1">
              <a:rPr lang="en-IN" smtClean="0"/>
              <a:pPr/>
              <a:t>13-06-2020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en-IN" smtClean="0"/>
              <a:t>Microcontroller and Application ,Isha P. Kulkarni ,  E&amp;TC</a:t>
            </a:r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F1C77D4-6422-4324-828B-4A87CDB1C05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FAF14-67A7-45F2-9698-6B46C83D9240}" type="datetime1">
              <a:rPr lang="en-IN" smtClean="0"/>
              <a:pPr/>
              <a:t>13-06-2020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Microcontroller and Application ,Isha P. Kulkarni ,  E&amp;TC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C77D4-6422-4324-828B-4A87CDB1C05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EF2F-9F21-4A45-A851-3CF5B8003FA2}" type="datetime1">
              <a:rPr lang="en-IN" smtClean="0"/>
              <a:pPr/>
              <a:t>13-06-2020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Microcontroller and Application ,Isha P. Kulkarni ,  E&amp;TC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C77D4-6422-4324-828B-4A87CDB1C05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B264A38-0EB8-4044-8C9D-1D522C9B375B}" type="datetime1">
              <a:rPr lang="en-IN" smtClean="0"/>
              <a:pPr/>
              <a:t>13-06-2020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F1C77D4-6422-4324-828B-4A87CDB1C05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IN" smtClean="0"/>
              <a:t>Microcontroller and Application ,Isha P. Kulkarni ,  E&amp;TC</a:t>
            </a:r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3072C-5A30-40CA-B1EB-DA6E17E48115}" type="datetime1">
              <a:rPr lang="en-IN" smtClean="0"/>
              <a:pPr/>
              <a:t>13-06-2020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Microcontroller and Application ,Isha P. Kulkarni ,  E&amp;TC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C77D4-6422-4324-828B-4A87CDB1C052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D409DE4-1737-45D8-A512-B3256B0A557B}" type="datetime1">
              <a:rPr lang="en-IN" smtClean="0"/>
              <a:pPr/>
              <a:t>13-06-2020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F1C77D4-6422-4324-828B-4A87CDB1C05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IN" smtClean="0"/>
              <a:t>Microcontroller and Application ,Isha P. Kulkarni ,  E&amp;TC</a:t>
            </a:r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72BDA3D-D5DE-4AD8-BE8E-935C63B1FD7A}" type="datetime1">
              <a:rPr lang="en-IN" smtClean="0"/>
              <a:pPr/>
              <a:t>13-06-2020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F1C77D4-6422-4324-828B-4A87CDB1C05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IN" smtClean="0"/>
              <a:t>Microcontroller and Application ,Isha P. Kulkarni ,  E&amp;TC</a:t>
            </a:r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D5809EF-1CB8-4E6F-B8E5-62310920A139}" type="datetime1">
              <a:rPr lang="en-IN" smtClean="0"/>
              <a:pPr/>
              <a:t>13-06-2020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IN" smtClean="0"/>
              <a:t>Microcontroller and Application ,Isha P. Kulkarni ,  E&amp;TC</a:t>
            </a:r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F1C77D4-6422-4324-828B-4A87CDB1C05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390456" cy="1894362"/>
          </a:xfrm>
        </p:spPr>
        <p:txBody>
          <a:bodyPr>
            <a:normAutofit/>
          </a:bodyPr>
          <a:lstStyle/>
          <a:p>
            <a:r>
              <a:rPr lang="en-US" dirty="0" smtClean="0"/>
              <a:t>Unit II :IO Port Interfacing-I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1" name="Content Placeholder 50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Successive approximation ADC</a:t>
            </a:r>
          </a:p>
          <a:p>
            <a:r>
              <a:rPr lang="en-US" dirty="0" smtClean="0"/>
              <a:t>ADC 0808 has 8 input channel and three select lines A,B,C and ALE to latch the address of </a:t>
            </a:r>
            <a:r>
              <a:rPr lang="en-US" dirty="0" err="1" smtClean="0"/>
              <a:t>i</a:t>
            </a:r>
            <a:r>
              <a:rPr lang="en-US" dirty="0" smtClean="0"/>
              <a:t>/p channel</a:t>
            </a:r>
          </a:p>
          <a:p>
            <a:r>
              <a:rPr lang="en-US" dirty="0" smtClean="0"/>
              <a:t>Control/hand shaking signal: SOC,EOC and OE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972452" cy="4873752"/>
          </a:xfrm>
        </p:spPr>
        <p:txBody>
          <a:bodyPr/>
          <a:lstStyle/>
          <a:p>
            <a:r>
              <a:rPr lang="en-US" dirty="0" smtClean="0"/>
              <a:t>Start</a:t>
            </a:r>
          </a:p>
          <a:p>
            <a:r>
              <a:rPr lang="en-US" dirty="0" smtClean="0"/>
              <a:t>Select an analog channel by providing suitable data to A B &amp;C and activate the ALE signal (</a:t>
            </a:r>
            <a:r>
              <a:rPr lang="en-US" dirty="0" smtClean="0">
                <a:solidFill>
                  <a:srgbClr val="FF0000"/>
                </a:solidFill>
              </a:rPr>
              <a:t>L-H</a:t>
            </a:r>
            <a:r>
              <a:rPr lang="en-US" dirty="0" smtClean="0"/>
              <a:t>)</a:t>
            </a:r>
          </a:p>
          <a:p>
            <a:r>
              <a:rPr lang="en-US" dirty="0" smtClean="0"/>
              <a:t>Activate SOC(Start of conversion) </a:t>
            </a:r>
            <a:r>
              <a:rPr lang="en-US" dirty="0" smtClean="0">
                <a:solidFill>
                  <a:srgbClr val="FF0000"/>
                </a:solidFill>
              </a:rPr>
              <a:t>L-H</a:t>
            </a:r>
            <a:r>
              <a:rPr lang="en-US" dirty="0" smtClean="0"/>
              <a:t> pulse to initiate the conversion</a:t>
            </a:r>
          </a:p>
          <a:p>
            <a:r>
              <a:rPr lang="en-US" dirty="0" smtClean="0"/>
              <a:t>Monitor EOC(End of Conversion , </a:t>
            </a:r>
            <a:r>
              <a:rPr lang="en-US" dirty="0" smtClean="0">
                <a:solidFill>
                  <a:srgbClr val="FF0000"/>
                </a:solidFill>
              </a:rPr>
              <a:t>H-L</a:t>
            </a:r>
            <a:r>
              <a:rPr lang="en-US" dirty="0" smtClean="0"/>
              <a:t> pulse) to see whether conversion is over and ready to be picked up</a:t>
            </a:r>
          </a:p>
          <a:p>
            <a:r>
              <a:rPr lang="en-US" dirty="0" smtClean="0"/>
              <a:t>Activate OE(output enable ,</a:t>
            </a:r>
            <a:r>
              <a:rPr lang="en-US" dirty="0" smtClean="0">
                <a:solidFill>
                  <a:srgbClr val="FF0000"/>
                </a:solidFill>
              </a:rPr>
              <a:t>L-H</a:t>
            </a:r>
            <a:r>
              <a:rPr lang="en-US" dirty="0" smtClean="0"/>
              <a:t> pulse) signal in order to read the digital data out of ADC chip</a:t>
            </a:r>
          </a:p>
          <a:p>
            <a:r>
              <a:rPr lang="en-US" dirty="0" smtClean="0"/>
              <a:t>Display the result on LCD or LED bank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 8 bit Microcontroller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bus width limits speed of execution </a:t>
            </a:r>
          </a:p>
          <a:p>
            <a:r>
              <a:rPr lang="en-US" dirty="0" smtClean="0"/>
              <a:t>Addressable memory is limited for given application </a:t>
            </a:r>
          </a:p>
          <a:p>
            <a:r>
              <a:rPr lang="en-US" dirty="0" smtClean="0"/>
              <a:t>Very small RAM &amp; Flash memory </a:t>
            </a:r>
          </a:p>
          <a:p>
            <a:r>
              <a:rPr lang="en-US" dirty="0" smtClean="0"/>
              <a:t>Does not have high performance interrupt system </a:t>
            </a:r>
          </a:p>
          <a:p>
            <a:r>
              <a:rPr lang="en-US" dirty="0" smtClean="0"/>
              <a:t>Does not have DMA &amp; cache memory for faster execution </a:t>
            </a:r>
          </a:p>
          <a:p>
            <a:r>
              <a:rPr lang="en-US" dirty="0" smtClean="0"/>
              <a:t>Does not have memory protection unit MPU </a:t>
            </a:r>
          </a:p>
          <a:p>
            <a:r>
              <a:rPr lang="en-US" dirty="0" smtClean="0"/>
              <a:t>Does not have protected modes of operation </a:t>
            </a:r>
          </a:p>
          <a:p>
            <a:r>
              <a:rPr lang="en-US" dirty="0" smtClean="0"/>
              <a:t>Can not implement RTOS which is current need of embedded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Interfacing of 7 Segment 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Seven Segment Display</a:t>
            </a:r>
          </a:p>
          <a:p>
            <a:pPr lvl="1"/>
            <a:r>
              <a:rPr lang="en-US" dirty="0" smtClean="0"/>
              <a:t>7 segment LED display is  very popular and it can display digits from 0 to 9 and quite a few characters (A,B,C.. etc)</a:t>
            </a:r>
          </a:p>
          <a:p>
            <a:pPr lvl="1"/>
            <a:r>
              <a:rPr lang="en-US" dirty="0" smtClean="0"/>
              <a:t>A seven segment display consists of seven LEDs arranged in the form of a </a:t>
            </a:r>
            <a:r>
              <a:rPr lang="en-US" dirty="0" err="1" smtClean="0"/>
              <a:t>squarish</a:t>
            </a:r>
            <a:r>
              <a:rPr lang="en-US" b="1" dirty="0" smtClean="0"/>
              <a:t> ‘8’</a:t>
            </a:r>
            <a:r>
              <a:rPr lang="en-US" dirty="0" smtClean="0"/>
              <a:t> slightly inclined to the right and a single LED as the dot character.</a:t>
            </a:r>
          </a:p>
          <a:p>
            <a:pPr lvl="1"/>
            <a:r>
              <a:rPr lang="en-US" dirty="0" smtClean="0"/>
              <a:t> Different characters can be displayed by selectively glowing the required LED segments.</a:t>
            </a:r>
          </a:p>
          <a:p>
            <a:pPr lvl="1"/>
            <a:r>
              <a:rPr lang="en-US" dirty="0" smtClean="0"/>
              <a:t>Seven segment displays are of two types, </a:t>
            </a:r>
            <a:r>
              <a:rPr lang="en-US" b="1" i="1" dirty="0" smtClean="0"/>
              <a:t>common cathode and common anode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214290"/>
            <a:ext cx="4786314" cy="664371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 common cathode type , the cathode of all LEDs are tied together to a single terminal which is usually labeled as ‘</a:t>
            </a:r>
            <a:r>
              <a:rPr lang="en-US" b="1" dirty="0" smtClean="0"/>
              <a:t>com</a:t>
            </a:r>
            <a:r>
              <a:rPr lang="en-US" dirty="0" smtClean="0"/>
              <a:t>‘   and the anode of all LEDs are left alone as individual pins labeled as a, b, c, d, e, f, g &amp;  h (or dot) . </a:t>
            </a:r>
          </a:p>
          <a:p>
            <a:r>
              <a:rPr lang="en-US" dirty="0" smtClean="0"/>
              <a:t>In common anode type, the anode of all LEDs are tied together as a single terminal and cathodes are left alone as individual pins. </a:t>
            </a:r>
          </a:p>
          <a:p>
            <a:r>
              <a:rPr lang="en-US" dirty="0" smtClean="0"/>
              <a:t>Digit drive pattern of a seven segment LED display is simply the different logic combinations of  its  terminals </a:t>
            </a:r>
            <a:r>
              <a:rPr lang="en-US" b="1" dirty="0" smtClean="0"/>
              <a:t>‘a’ to ‘h</a:t>
            </a:r>
            <a:r>
              <a:rPr lang="en-US" dirty="0" smtClean="0"/>
              <a:t>‘ in order to display different digits and characters. </a:t>
            </a:r>
          </a:p>
          <a:p>
            <a:r>
              <a:rPr lang="en-US" dirty="0" smtClean="0"/>
              <a:t>The digit drive patterns (0 to 9) of a seven segment display is dependent on the way in which interfacing is done.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43438" y="1000108"/>
            <a:ext cx="4500562" cy="299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85720" y="-357206"/>
            <a:ext cx="7467600" cy="1143000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61944" y="1000108"/>
            <a:ext cx="7710518" cy="5572164"/>
          </a:xfrm>
        </p:spPr>
        <p:txBody>
          <a:bodyPr/>
          <a:lstStyle/>
          <a:p>
            <a:r>
              <a:rPr lang="en-US" dirty="0" smtClean="0"/>
              <a:t>Start</a:t>
            </a:r>
          </a:p>
          <a:p>
            <a:r>
              <a:rPr lang="en-US" dirty="0" smtClean="0"/>
              <a:t>Initialize DPTR</a:t>
            </a:r>
          </a:p>
          <a:p>
            <a:r>
              <a:rPr lang="en-US" dirty="0" smtClean="0"/>
              <a:t>Initialize the counter</a:t>
            </a:r>
          </a:p>
          <a:p>
            <a:r>
              <a:rPr lang="en-US" dirty="0" smtClean="0"/>
              <a:t>Clear Accumulator</a:t>
            </a:r>
          </a:p>
          <a:p>
            <a:r>
              <a:rPr lang="en-US" dirty="0" smtClean="0"/>
              <a:t>Use MOVC instruction to access look up table* where the digit drive pattern is stored</a:t>
            </a:r>
          </a:p>
          <a:p>
            <a:r>
              <a:rPr lang="en-US" dirty="0" smtClean="0"/>
              <a:t>Load the data on the port and call delay</a:t>
            </a:r>
          </a:p>
          <a:p>
            <a:r>
              <a:rPr lang="en-US" dirty="0" smtClean="0"/>
              <a:t>Increment the pointer and decrement the counter</a:t>
            </a:r>
          </a:p>
          <a:p>
            <a:r>
              <a:rPr lang="en-US" dirty="0" smtClean="0"/>
              <a:t>Loop </a:t>
            </a:r>
          </a:p>
          <a:p>
            <a:pPr>
              <a:buNone/>
            </a:pPr>
            <a:r>
              <a:rPr lang="en-US" dirty="0" smtClean="0"/>
              <a:t>*Store the drive pattern using the directive DB (define byte).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Interfacing of LCD with 8051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Advantages of using LCDs </a:t>
            </a:r>
          </a:p>
          <a:p>
            <a:pPr lvl="0"/>
            <a:r>
              <a:rPr lang="en-US" dirty="0" smtClean="0"/>
              <a:t>The ability to display numbers, characters, and graphics. This is in contrast to LEDs, which are limited to numbers and few characters.</a:t>
            </a:r>
          </a:p>
          <a:p>
            <a:r>
              <a:rPr lang="en-US" dirty="0" smtClean="0"/>
              <a:t>Clarity of the display</a:t>
            </a:r>
          </a:p>
          <a:p>
            <a:pPr lvl="1"/>
            <a:r>
              <a:rPr lang="en-US" dirty="0" smtClean="0"/>
              <a:t>On seven segment display; character ‘B’ and number ‘8’ are displayed in same fashion</a:t>
            </a:r>
          </a:p>
          <a:p>
            <a:r>
              <a:rPr lang="en-US" dirty="0" smtClean="0"/>
              <a:t>Ease of programming</a:t>
            </a:r>
          </a:p>
          <a:p>
            <a:r>
              <a:rPr lang="en-US" dirty="0" smtClean="0"/>
              <a:t>In corporation of a refreshing controller into the LCD, thereby reliving the CPU of the task of refreshing the LCD.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-428652"/>
            <a:ext cx="7467600" cy="1143000"/>
          </a:xfrm>
        </p:spPr>
        <p:txBody>
          <a:bodyPr/>
          <a:lstStyle/>
          <a:p>
            <a:r>
              <a:rPr lang="en-US" dirty="0" smtClean="0"/>
              <a:t>LCD pin description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285720" y="857233"/>
          <a:ext cx="8358245" cy="58597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14380"/>
                <a:gridCol w="1571636"/>
                <a:gridCol w="1571636"/>
                <a:gridCol w="1643074"/>
                <a:gridCol w="2857519"/>
              </a:tblGrid>
              <a:tr h="6921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</a:rPr>
                        <a:t>Pin number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</a:rPr>
                        <a:t>Symbol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</a:rPr>
                        <a:t> Level  </a:t>
                      </a: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</a:rPr>
                        <a:t>I/O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</a:rPr>
                        <a:t>Function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421656">
                <a:tc>
                  <a:txBody>
                    <a:bodyPr/>
                    <a:lstStyle/>
                    <a:p>
                      <a:pPr marL="0" marR="0" algn="ctr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Vss</a:t>
                      </a:r>
                      <a:endParaRPr kumimoji="0" lang="en-US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Power supply (GND)</a:t>
                      </a:r>
                    </a:p>
                  </a:txBody>
                  <a:tcPr marL="9525" marR="9525" marT="9525" marB="9525" anchor="ctr"/>
                </a:tc>
              </a:tr>
              <a:tr h="421656">
                <a:tc>
                  <a:txBody>
                    <a:bodyPr/>
                    <a:lstStyle/>
                    <a:p>
                      <a:pPr marL="0" marR="0" algn="ctr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Vcc</a:t>
                      </a:r>
                      <a:endParaRPr kumimoji="0" lang="en-US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Power supply (+5V)</a:t>
                      </a:r>
                    </a:p>
                  </a:txBody>
                  <a:tcPr marL="9525" marR="9525" marT="9525" marB="9525" anchor="ctr"/>
                </a:tc>
              </a:tr>
              <a:tr h="421656">
                <a:tc>
                  <a:txBody>
                    <a:bodyPr/>
                    <a:lstStyle/>
                    <a:p>
                      <a:pPr marL="0" marR="0" algn="ctr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Vee</a:t>
                      </a:r>
                      <a:endParaRPr kumimoji="0" lang="en-US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Contrast adjust</a:t>
                      </a:r>
                    </a:p>
                  </a:txBody>
                  <a:tcPr marL="9525" marR="9525" marT="9525" marB="9525" anchor="ctr"/>
                </a:tc>
              </a:tr>
              <a:tr h="824655">
                <a:tc>
                  <a:txBody>
                    <a:bodyPr/>
                    <a:lstStyle/>
                    <a:p>
                      <a:pPr marL="0" marR="0" algn="ctr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0/1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 = Instruction input</a:t>
                      </a:r>
                      <a:b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= Data input</a:t>
                      </a:r>
                    </a:p>
                  </a:txBody>
                  <a:tcPr marL="9525" marR="9525" marT="9525" marB="9525" anchor="ctr"/>
                </a:tc>
              </a:tr>
              <a:tr h="1227654">
                <a:tc>
                  <a:txBody>
                    <a:bodyPr/>
                    <a:lstStyle/>
                    <a:p>
                      <a:pPr marL="0" marR="0" algn="ctr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R/W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0/1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 = Write to LCD module</a:t>
                      </a:r>
                      <a:b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= Read from LCD module</a:t>
                      </a:r>
                    </a:p>
                  </a:txBody>
                  <a:tcPr marL="9525" marR="9525" marT="9525" marB="9525" anchor="ctr"/>
                </a:tc>
              </a:tr>
              <a:tr h="421656">
                <a:tc>
                  <a:txBody>
                    <a:bodyPr/>
                    <a:lstStyle/>
                    <a:p>
                      <a:pPr marL="0" marR="0" algn="ctr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 1-&gt;0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Enable signal</a:t>
                      </a:r>
                    </a:p>
                  </a:txBody>
                  <a:tcPr marL="9525" marR="9525" marT="9525" marB="9525" anchor="ctr"/>
                </a:tc>
              </a:tr>
              <a:tr h="369167">
                <a:tc>
                  <a:txBody>
                    <a:bodyPr/>
                    <a:lstStyle/>
                    <a:p>
                      <a:pPr marL="0" marR="0" algn="ctr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7-14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DB0-DB7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421656">
                <a:tc>
                  <a:txBody>
                    <a:bodyPr/>
                    <a:lstStyle/>
                    <a:p>
                      <a:pPr marL="0" marR="0" algn="ctr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VB+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9525" anchor="ctr"/>
                </a:tc>
                <a:tc rowSpan="2">
                  <a:txBody>
                    <a:bodyPr/>
                    <a:lstStyle/>
                    <a:p>
                      <a:pPr marL="0" marR="0" algn="ctr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Backlight Supply</a:t>
                      </a:r>
                    </a:p>
                  </a:txBody>
                  <a:tcPr marL="9525" marR="9525" marT="9525" marB="9525" anchor="ctr"/>
                </a:tc>
              </a:tr>
              <a:tr h="421656">
                <a:tc>
                  <a:txBody>
                    <a:bodyPr/>
                    <a:lstStyle/>
                    <a:p>
                      <a:pPr marL="0" marR="0" algn="ctr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VB-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9525"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-24"/>
            <a:ext cx="7467600" cy="1143000"/>
          </a:xfrm>
        </p:spPr>
        <p:txBody>
          <a:bodyPr/>
          <a:lstStyle/>
          <a:p>
            <a:r>
              <a:rPr lang="en-US" dirty="0" smtClean="0"/>
              <a:t>Commands for </a:t>
            </a:r>
            <a:r>
              <a:rPr lang="en-US" dirty="0" err="1" smtClean="0"/>
              <a:t>lcd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71472" y="1371600"/>
          <a:ext cx="7429551" cy="4096434"/>
        </p:xfrm>
        <a:graphic>
          <a:graphicData uri="http://schemas.openxmlformats.org/drawingml/2006/table">
            <a:tbl>
              <a:tblPr/>
              <a:tblGrid>
                <a:gridCol w="5395787"/>
                <a:gridCol w="2033764"/>
              </a:tblGrid>
              <a:tr h="55720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Command to LCD </a:t>
                      </a:r>
                    </a:p>
                  </a:txBody>
                  <a:tcPr marL="56444" marR="564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Code (Hex)</a:t>
                      </a:r>
                    </a:p>
                  </a:txBody>
                  <a:tcPr marL="56444" marR="564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987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Clear display screen</a:t>
                      </a:r>
                    </a:p>
                  </a:txBody>
                  <a:tcPr marL="56444" marR="564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marL="56444" marR="564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9872"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Increment cursor (shift cursor to right)</a:t>
                      </a:r>
                    </a:p>
                  </a:txBody>
                  <a:tcPr marL="56444" marR="564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06</a:t>
                      </a:r>
                    </a:p>
                  </a:txBody>
                  <a:tcPr marL="56444" marR="564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9872"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 on cursor blinking </a:t>
                      </a:r>
                    </a:p>
                  </a:txBody>
                  <a:tcPr marL="56444" marR="564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0E</a:t>
                      </a:r>
                    </a:p>
                  </a:txBody>
                  <a:tcPr marL="56444" marR="564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9872"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Force cursor to beginning of 1st line.</a:t>
                      </a:r>
                    </a:p>
                  </a:txBody>
                  <a:tcPr marL="56444" marR="564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</a:p>
                  </a:txBody>
                  <a:tcPr marL="56444" marR="564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9872"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Force cursor to beginning of 2nd line.</a:t>
                      </a:r>
                    </a:p>
                  </a:txBody>
                  <a:tcPr marL="56444" marR="564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C0</a:t>
                      </a:r>
                    </a:p>
                  </a:txBody>
                  <a:tcPr marL="56444" marR="564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9872"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lines and 5x7 matrixes.</a:t>
                      </a:r>
                    </a:p>
                  </a:txBody>
                  <a:tcPr marL="56444" marR="564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</a:p>
                  </a:txBody>
                  <a:tcPr marL="56444" marR="5644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6" y="-142892"/>
            <a:ext cx="7467600" cy="1143000"/>
          </a:xfrm>
        </p:spPr>
        <p:txBody>
          <a:bodyPr/>
          <a:lstStyle/>
          <a:p>
            <a:r>
              <a:rPr lang="en-US" dirty="0" smtClean="0"/>
              <a:t>Algorithm to interface </a:t>
            </a:r>
            <a:r>
              <a:rPr lang="en-US" dirty="0" err="1" smtClean="0"/>
              <a:t>lcd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1000108"/>
            <a:ext cx="8572560" cy="5473844"/>
          </a:xfrm>
        </p:spPr>
        <p:txBody>
          <a:bodyPr/>
          <a:lstStyle/>
          <a:p>
            <a:r>
              <a:rPr lang="en-US" dirty="0" smtClean="0"/>
              <a:t>Start</a:t>
            </a:r>
          </a:p>
          <a:p>
            <a:r>
              <a:rPr lang="en-US" dirty="0" smtClean="0"/>
              <a:t>Initialize P2 and P1 where DB0 –DB7 and control lines(</a:t>
            </a:r>
            <a:r>
              <a:rPr lang="en-US" dirty="0" err="1" smtClean="0"/>
              <a:t>rs</a:t>
            </a:r>
            <a:r>
              <a:rPr lang="en-US" dirty="0" smtClean="0"/>
              <a:t>, </a:t>
            </a:r>
            <a:r>
              <a:rPr lang="en-US" dirty="0" err="1" smtClean="0"/>
              <a:t>rw</a:t>
            </a:r>
            <a:r>
              <a:rPr lang="en-US" dirty="0" smtClean="0"/>
              <a:t>, en) are interfaced respectively</a:t>
            </a:r>
          </a:p>
          <a:p>
            <a:r>
              <a:rPr lang="en-US" dirty="0" smtClean="0"/>
              <a:t>Initialize LCD by sending appropriate commands (38h,0Eh,01h,06h,80h)</a:t>
            </a:r>
          </a:p>
          <a:p>
            <a:r>
              <a:rPr lang="en-US" dirty="0" smtClean="0"/>
              <a:t>While sending commands; the control signals should be </a:t>
            </a:r>
            <a:r>
              <a:rPr lang="en-US" dirty="0" err="1" smtClean="0"/>
              <a:t>rs</a:t>
            </a:r>
            <a:r>
              <a:rPr lang="en-US" dirty="0" smtClean="0"/>
              <a:t>=0,rw=0,en= H-L</a:t>
            </a:r>
          </a:p>
          <a:p>
            <a:r>
              <a:rPr lang="en-US" dirty="0" smtClean="0"/>
              <a:t>Load the data to be displayed on the data bus DB0 to DB7 and give appropriate control signals (</a:t>
            </a:r>
            <a:r>
              <a:rPr lang="en-US" dirty="0" err="1" smtClean="0"/>
              <a:t>rs</a:t>
            </a:r>
            <a:r>
              <a:rPr lang="en-US" dirty="0" smtClean="0"/>
              <a:t>=1, </a:t>
            </a:r>
            <a:r>
              <a:rPr lang="en-US" dirty="0" err="1" smtClean="0"/>
              <a:t>rw</a:t>
            </a:r>
            <a:r>
              <a:rPr lang="en-US" dirty="0" smtClean="0"/>
              <a:t>=0, en=H-L)</a:t>
            </a:r>
          </a:p>
          <a:p>
            <a:r>
              <a:rPr lang="en-US" dirty="0" smtClean="0"/>
              <a:t>Give suitable delay wherever necessary.</a:t>
            </a:r>
          </a:p>
          <a:p>
            <a:r>
              <a:rPr lang="en-US" dirty="0" smtClean="0"/>
              <a:t>Loop in order to send string.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-71454"/>
            <a:ext cx="7467600" cy="1143000"/>
          </a:xfrm>
        </p:spPr>
        <p:txBody>
          <a:bodyPr/>
          <a:lstStyle/>
          <a:p>
            <a:r>
              <a:rPr lang="en-US" dirty="0" smtClean="0"/>
              <a:t>ADC interfacing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1142984"/>
            <a:ext cx="8258204" cy="5330968"/>
          </a:xfrm>
        </p:spPr>
        <p:txBody>
          <a:bodyPr/>
          <a:lstStyle/>
          <a:p>
            <a:r>
              <a:rPr lang="en-US" dirty="0" smtClean="0"/>
              <a:t>Basics:</a:t>
            </a:r>
          </a:p>
          <a:p>
            <a:r>
              <a:rPr lang="en-US" dirty="0" smtClean="0"/>
              <a:t>Most of the signals are analog  in nature. </a:t>
            </a:r>
          </a:p>
          <a:p>
            <a:pPr marL="548640" lvl="2">
              <a:spcBef>
                <a:spcPts val="600"/>
              </a:spcBef>
              <a:buSzPct val="70000"/>
            </a:pPr>
            <a:r>
              <a:rPr lang="en-US" dirty="0" smtClean="0"/>
              <a:t>Temperature, humidity, pressure etc</a:t>
            </a:r>
          </a:p>
          <a:p>
            <a:r>
              <a:rPr lang="en-US" dirty="0" smtClean="0"/>
              <a:t>The operations  performed in an A to D Converter</a:t>
            </a:r>
          </a:p>
          <a:p>
            <a:pPr marL="548640" lvl="2">
              <a:lnSpc>
                <a:spcPct val="90000"/>
              </a:lnSpc>
              <a:spcBef>
                <a:spcPts val="600"/>
              </a:spcBef>
              <a:buSzPct val="70000"/>
            </a:pPr>
            <a:r>
              <a:rPr lang="en-US" dirty="0" smtClean="0"/>
              <a:t>Sampling</a:t>
            </a:r>
          </a:p>
          <a:p>
            <a:pPr marL="548640" lvl="2">
              <a:lnSpc>
                <a:spcPct val="90000"/>
              </a:lnSpc>
              <a:spcBef>
                <a:spcPts val="600"/>
              </a:spcBef>
              <a:buSzPct val="70000"/>
            </a:pPr>
            <a:r>
              <a:rPr lang="en-US" dirty="0" smtClean="0"/>
              <a:t>Quantification</a:t>
            </a:r>
          </a:p>
          <a:p>
            <a:pPr marL="548640" lvl="2">
              <a:lnSpc>
                <a:spcPct val="90000"/>
              </a:lnSpc>
              <a:spcBef>
                <a:spcPts val="600"/>
              </a:spcBef>
              <a:buSzPct val="70000"/>
            </a:pPr>
            <a:r>
              <a:rPr lang="en-US" dirty="0" smtClean="0"/>
              <a:t>Coding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Parameters</a:t>
            </a:r>
          </a:p>
          <a:p>
            <a:pPr lvl="1"/>
            <a:r>
              <a:rPr lang="en-US" u="sng" dirty="0" smtClean="0"/>
              <a:t>Resolution</a:t>
            </a:r>
            <a:r>
              <a:rPr lang="en-US" dirty="0" smtClean="0"/>
              <a:t>: n-bit ADC will have n bit resolution</a:t>
            </a:r>
          </a:p>
          <a:p>
            <a:pPr lvl="1"/>
            <a:r>
              <a:rPr lang="en-US" dirty="0" smtClean="0"/>
              <a:t>Higher the resolution smaller the step size.</a:t>
            </a:r>
          </a:p>
          <a:p>
            <a:pPr lvl="1"/>
            <a:r>
              <a:rPr lang="en-US" u="sng" dirty="0" smtClean="0"/>
              <a:t>Conversion time</a:t>
            </a:r>
            <a:r>
              <a:rPr lang="en-US" dirty="0" smtClean="0"/>
              <a:t>: time taken to convert analog </a:t>
            </a:r>
            <a:r>
              <a:rPr lang="en-US" dirty="0" err="1" smtClean="0"/>
              <a:t>i</a:t>
            </a:r>
            <a:r>
              <a:rPr lang="en-US" dirty="0" smtClean="0"/>
              <a:t>/p into digital value</a:t>
            </a:r>
          </a:p>
          <a:p>
            <a:pPr lvl="1"/>
            <a:r>
              <a:rPr lang="en-US" dirty="0" smtClean="0"/>
              <a:t>Reference voltage: decides the maximum range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13158</TotalTime>
  <Words>639</Words>
  <Application>Microsoft Office PowerPoint</Application>
  <PresentationFormat>On-screen Show (4:3)</PresentationFormat>
  <Paragraphs>130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Oriel</vt:lpstr>
      <vt:lpstr>Unit II :IO Port Interfacing-I</vt:lpstr>
      <vt:lpstr>Interfacing of 7 Segment display</vt:lpstr>
      <vt:lpstr>PowerPoint Presentation</vt:lpstr>
      <vt:lpstr>algorithm</vt:lpstr>
      <vt:lpstr>Interfacing of LCD with 8051</vt:lpstr>
      <vt:lpstr>LCD pin description</vt:lpstr>
      <vt:lpstr>Commands for lcd</vt:lpstr>
      <vt:lpstr>Algorithm to interface lcd</vt:lpstr>
      <vt:lpstr>ADC interfacing </vt:lpstr>
      <vt:lpstr>PowerPoint Presentation</vt:lpstr>
      <vt:lpstr>Algorithm</vt:lpstr>
      <vt:lpstr>Limitations Of  8 bit Microcontroller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MICROCONTROLLER AND APPLICATION</dc:title>
  <dc:creator>Prasanna</dc:creator>
  <cp:lastModifiedBy>DMShinde</cp:lastModifiedBy>
  <cp:revision>346</cp:revision>
  <dcterms:created xsi:type="dcterms:W3CDTF">2013-06-24T05:37:01Z</dcterms:created>
  <dcterms:modified xsi:type="dcterms:W3CDTF">2020-06-14T05:30:30Z</dcterms:modified>
</cp:coreProperties>
</file>