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58" r:id="rId3"/>
    <p:sldId id="35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53" autoAdjust="0"/>
    <p:restoredTop sz="94502" autoAdjust="0"/>
  </p:normalViewPr>
  <p:slideViewPr>
    <p:cSldViewPr>
      <p:cViewPr varScale="1">
        <p:scale>
          <a:sx n="106" d="100"/>
          <a:sy n="106" d="100"/>
        </p:scale>
        <p:origin x="-1179" y="-6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2E506-8BB5-48FA-A1AA-2106DB369FE6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27C5D-FA26-4DBC-9605-00ECC117D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00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6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0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7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8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1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4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9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9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4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C2238-61B8-4A7B-BB0A-FA02EE5FBFC7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9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19200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rgbClr val="3333FF"/>
                </a:solidFill>
              </a:rPr>
              <a:t>L12. </a:t>
            </a:r>
            <a:r>
              <a:rPr lang="en-US" sz="2500" b="1" dirty="0" smtClean="0">
                <a:solidFill>
                  <a:srgbClr val="3333FF"/>
                </a:solidFill>
              </a:rPr>
              <a:t>Markov Decision Process</a:t>
            </a:r>
          </a:p>
          <a:p>
            <a:pPr algn="ctr"/>
            <a:r>
              <a:rPr lang="en-US" sz="2500" b="1" dirty="0" smtClean="0">
                <a:solidFill>
                  <a:srgbClr val="3333FF"/>
                </a:solidFill>
              </a:rPr>
              <a:t>(Approximate Dynamic </a:t>
            </a:r>
            <a:r>
              <a:rPr lang="en-US" sz="2500" b="1" dirty="0" smtClean="0">
                <a:solidFill>
                  <a:srgbClr val="3333FF"/>
                </a:solidFill>
              </a:rPr>
              <a:t>Programming Approach)</a:t>
            </a:r>
          </a:p>
        </p:txBody>
      </p:sp>
    </p:spTree>
    <p:extLst>
      <p:ext uri="{BB962C8B-B14F-4D97-AF65-F5344CB8AC3E}">
        <p14:creationId xmlns:p14="http://schemas.microsoft.com/office/powerpoint/2010/main" val="21447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36576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Policy Evaluation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Policy Iteration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Value Iteration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219200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rgbClr val="3333FF"/>
                </a:solidFill>
              </a:rPr>
              <a:t>L12. </a:t>
            </a:r>
            <a:r>
              <a:rPr lang="en-US" sz="2500" b="1" dirty="0" smtClean="0">
                <a:solidFill>
                  <a:srgbClr val="3333FF"/>
                </a:solidFill>
              </a:rPr>
              <a:t>Markov Decision Process</a:t>
            </a:r>
          </a:p>
          <a:p>
            <a:pPr algn="ctr"/>
            <a:r>
              <a:rPr lang="en-US" sz="2500" b="1" dirty="0" smtClean="0">
                <a:solidFill>
                  <a:srgbClr val="3333FF"/>
                </a:solidFill>
              </a:rPr>
              <a:t>(Approximate Dynamic </a:t>
            </a:r>
            <a:r>
              <a:rPr lang="en-US" sz="2500" b="1" dirty="0" smtClean="0">
                <a:solidFill>
                  <a:srgbClr val="3333FF"/>
                </a:solidFill>
              </a:rPr>
              <a:t>Programming Approach)</a:t>
            </a:r>
          </a:p>
        </p:txBody>
      </p:sp>
    </p:spTree>
    <p:extLst>
      <p:ext uri="{BB962C8B-B14F-4D97-AF65-F5344CB8AC3E}">
        <p14:creationId xmlns:p14="http://schemas.microsoft.com/office/powerpoint/2010/main" val="354457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Introduction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58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17440</TotalTime>
  <Words>30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Jinkyoo Park</dc:creator>
  <cp:lastModifiedBy>Jinkyoo Park</cp:lastModifiedBy>
  <cp:revision>207</cp:revision>
  <dcterms:created xsi:type="dcterms:W3CDTF">2016-04-29T12:35:56Z</dcterms:created>
  <dcterms:modified xsi:type="dcterms:W3CDTF">2016-06-20T16:03:17Z</dcterms:modified>
</cp:coreProperties>
</file>