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3" r:id="rId3"/>
    <p:sldId id="359" r:id="rId4"/>
    <p:sldId id="360" r:id="rId5"/>
    <p:sldId id="361" r:id="rId6"/>
    <p:sldId id="3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33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16" autoAdjust="0"/>
    <p:restoredTop sz="95128" autoAdjust="0"/>
  </p:normalViewPr>
  <p:slideViewPr>
    <p:cSldViewPr>
      <p:cViewPr varScale="1">
        <p:scale>
          <a:sx n="110" d="100"/>
          <a:sy n="110" d="100"/>
        </p:scale>
        <p:origin x="223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6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7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2238-61B8-4A7B-BB0A-FA02EE5FBFC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9200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L7. </a:t>
            </a:r>
            <a:r>
              <a:rPr lang="en-US" sz="2500" b="1" dirty="0" smtClean="0">
                <a:solidFill>
                  <a:srgbClr val="3333FF"/>
                </a:solidFill>
              </a:rPr>
              <a:t>Probabilistic Programming</a:t>
            </a:r>
            <a:endParaRPr lang="en-US" sz="25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4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</a:t>
            </a:r>
            <a:r>
              <a:rPr lang="en-US" b="1" dirty="0" smtClean="0">
                <a:solidFill>
                  <a:srgbClr val="3333FF"/>
                </a:solidFill>
              </a:rPr>
              <a:t>Introduction of </a:t>
            </a:r>
            <a:r>
              <a:rPr lang="en-US" b="1" dirty="0" err="1" smtClean="0">
                <a:solidFill>
                  <a:srgbClr val="3333FF"/>
                </a:solidFill>
              </a:rPr>
              <a:t>P</a:t>
            </a:r>
            <a:r>
              <a:rPr lang="en-US" b="1" dirty="0" err="1" smtClean="0">
                <a:solidFill>
                  <a:srgbClr val="3333FF"/>
                </a:solidFill>
              </a:rPr>
              <a:t>yMC</a:t>
            </a:r>
            <a:r>
              <a:rPr lang="en-US" b="1" dirty="0" smtClean="0">
                <a:solidFill>
                  <a:srgbClr val="3333FF"/>
                </a:solidFill>
              </a:rPr>
              <a:t> 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3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</a:t>
            </a:r>
            <a:r>
              <a:rPr lang="en-US" b="1" dirty="0" smtClean="0">
                <a:solidFill>
                  <a:srgbClr val="3333FF"/>
                </a:solidFill>
              </a:rPr>
              <a:t>A/B testing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</a:t>
            </a:r>
            <a:r>
              <a:rPr lang="en-US" b="1" dirty="0" smtClean="0">
                <a:solidFill>
                  <a:srgbClr val="3333FF"/>
                </a:solidFill>
              </a:rPr>
              <a:t>Cold Mine Disaster example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9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</a:t>
            </a:r>
            <a:r>
              <a:rPr lang="en-US" b="1" dirty="0" smtClean="0">
                <a:solidFill>
                  <a:srgbClr val="3333FF"/>
                </a:solidFill>
              </a:rPr>
              <a:t>Cheating or not?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2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</a:t>
            </a:r>
            <a:r>
              <a:rPr lang="en-US" b="1" dirty="0" smtClean="0">
                <a:solidFill>
                  <a:srgbClr val="3333FF"/>
                </a:solidFill>
              </a:rPr>
              <a:t>Space Craft Explosion Defect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9763</TotalTime>
  <Words>26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Jinkyoo Park</dc:creator>
  <cp:lastModifiedBy>Microsoft</cp:lastModifiedBy>
  <cp:revision>126</cp:revision>
  <dcterms:created xsi:type="dcterms:W3CDTF">2016-04-29T12:35:56Z</dcterms:created>
  <dcterms:modified xsi:type="dcterms:W3CDTF">2016-09-08T16:30:27Z</dcterms:modified>
</cp:coreProperties>
</file>