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33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36DB-1EB0-4F07-AA88-CC57C6EFFC20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FCA76-C2E5-4A33-A497-815136A3E817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986525-B07B-4DDA-AD46-1F50770BD62C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3D2E5-D61D-49D7-9021-C6A5E0D6475D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28797-7C58-4F7C-9751-02432A9453BE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A43B2-A673-4181-836B-0C0960EA9B9F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DA6CBA-8A82-4304-8021-C33A4F858F53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150ED-9278-4356-9FB6-90B9B56F8C26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F0DA0-F61F-41C2-94F6-7DCB825D04C8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F73D5-1AF3-46AC-AE19-774453643DF2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80ABA-A0E9-4829-857B-8077D3153B47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E7EA8-E288-4091-9102-674C44D0DCB9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1C8A21-0B36-48E1-A1AF-1F077E89411C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8BD85B-EF35-47AA-9A23-0C25215FDED9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CB5F1-585A-4CA1-AB4D-9AB916C8A1D9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B000-755A-4965-B8BF-1BF5558102BD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557065-FCE8-4483-999E-156E8F3ADA58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5BB1ED-4923-4F7A-9A51-9902905E07D9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817A6-A068-4DF0-B894-E731AE8C6E3B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85B48A-73C3-42BF-836F-9A149C7C4E78}" type="datetime1">
              <a:rPr lang="ru-RU" noProof="1" smtClean="0"/>
              <a:t>22.04.2021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en-US" sz="6000" noProof="1"/>
              <a:t>Z</a:t>
            </a:r>
            <a:r>
              <a:rPr lang="en-US" sz="5400" noProof="1"/>
              <a:t>hinja</a:t>
            </a:r>
            <a:endParaRPr lang="ru-RU" sz="6000" noProof="1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en-US" noProof="1"/>
              <a:t>Project</a:t>
            </a:r>
            <a:r>
              <a:rPr lang="ru-RU" noProof="1"/>
              <a:t> </a:t>
            </a:r>
            <a:r>
              <a:rPr lang="en-US" noProof="1"/>
              <a:t>by</a:t>
            </a:r>
            <a:endParaRPr lang="ru-RU" noProof="1"/>
          </a:p>
          <a:p>
            <a:pPr algn="ctr"/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andex Lyceum</a:t>
            </a:r>
            <a:endParaRPr lang="ru-RU" dirty="0"/>
          </a:p>
          <a:p>
            <a:pPr algn="ctr" rtl="0"/>
            <a:endParaRPr lang="ru-RU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D2AC3-23CF-44E3-994F-A43EEC367F02}"/>
              </a:ext>
            </a:extLst>
          </p:cNvPr>
          <p:cNvSpPr txBox="1"/>
          <p:nvPr/>
        </p:nvSpPr>
        <p:spPr>
          <a:xfrm>
            <a:off x="9162912" y="5055811"/>
            <a:ext cx="2833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 WB:</a:t>
            </a:r>
          </a:p>
          <a:p>
            <a:r>
              <a:rPr lang="en-US" dirty="0" err="1"/>
              <a:t>Dubich</a:t>
            </a:r>
            <a:r>
              <a:rPr lang="en-US" dirty="0"/>
              <a:t> Jack</a:t>
            </a:r>
            <a:endParaRPr lang="ru-RU" dirty="0"/>
          </a:p>
          <a:p>
            <a:r>
              <a:rPr lang="en-US" dirty="0" err="1"/>
              <a:t>Mamontov</a:t>
            </a:r>
            <a:r>
              <a:rPr lang="en-US" dirty="0"/>
              <a:t> Oleg</a:t>
            </a:r>
          </a:p>
          <a:p>
            <a:r>
              <a:rPr lang="en-US" dirty="0" err="1"/>
              <a:t>Spevakov</a:t>
            </a:r>
            <a:r>
              <a:rPr lang="en-US" dirty="0"/>
              <a:t> Vladimir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7602C-FCEF-46D0-94C5-20C5E9B2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подключение </a:t>
            </a:r>
            <a:r>
              <a:rPr lang="en-US" dirty="0"/>
              <a:t>CSS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A9A32-D1F2-4518-B824-787BAEBE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4671810" cy="4000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внешней красоты и верного распределения элементов по странице воспользовались </a:t>
            </a:r>
            <a:r>
              <a:rPr lang="en-US" sz="2800" dirty="0"/>
              <a:t>CSS – </a:t>
            </a:r>
            <a:r>
              <a:rPr lang="ru-RU" sz="2800" dirty="0"/>
              <a:t>языком таблиц стилей. Практически каждый элемент имеет свои свойства.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823AA4-5E16-4199-AA4E-933291BB9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4" t="5259" r="1845" b="15556"/>
          <a:stretch/>
        </p:blipFill>
        <p:spPr>
          <a:xfrm>
            <a:off x="6697014" y="1251337"/>
            <a:ext cx="5331854" cy="54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EE44-8A67-4E7E-B7B0-E7EF46AF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	и 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363D1-A0FC-4A49-B3D9-EA77EEE0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результате работы был получен работоспособный сайт</a:t>
            </a:r>
          </a:p>
          <a:p>
            <a:pPr marL="0" indent="0">
              <a:buNone/>
            </a:pPr>
            <a:r>
              <a:rPr lang="ru-RU" sz="2800" dirty="0"/>
              <a:t>В дальнейшем необходимо будет создать подтверждение данных пользователей и реализовать более сложную и адаптивную систему отзывов.</a:t>
            </a:r>
          </a:p>
          <a:p>
            <a:pPr marL="0" indent="0">
              <a:buNone/>
            </a:pPr>
            <a:r>
              <a:rPr lang="ru-RU" sz="2800" dirty="0"/>
              <a:t>В конце создания проекта будет получен сайт, который можно будет публиковать.</a:t>
            </a:r>
          </a:p>
        </p:txBody>
      </p:sp>
    </p:spTree>
    <p:extLst>
      <p:ext uri="{BB962C8B-B14F-4D97-AF65-F5344CB8AC3E}">
        <p14:creationId xmlns:p14="http://schemas.microsoft.com/office/powerpoint/2010/main" val="226006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C1F82-67AE-496C-A306-7A594A4D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D8B3E-3A53-4B7A-9C56-AC044958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"/>
            <a:ext cx="10131425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661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6282266" cy="1456267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3600" noProof="1"/>
              <a:t>Создание сайта – доски объявлений с адаптированной системой отзывов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143A-440E-415B-ACA5-CF2DAD78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713C5-FAE3-4E4D-AB6F-60519B1C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600000"/>
          </a:xfrm>
          <a:noFill/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60CCAAE-5612-4B1A-979B-B926DD66CC87}"/>
              </a:ext>
            </a:extLst>
          </p:cNvPr>
          <p:cNvSpPr/>
          <p:nvPr/>
        </p:nvSpPr>
        <p:spPr>
          <a:xfrm>
            <a:off x="685801" y="2589728"/>
            <a:ext cx="2743200" cy="27818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4186F48-E7C3-4548-87A8-CE16E053A44F}"/>
              </a:ext>
            </a:extLst>
          </p:cNvPr>
          <p:cNvSpPr/>
          <p:nvPr/>
        </p:nvSpPr>
        <p:spPr>
          <a:xfrm>
            <a:off x="685801" y="2763112"/>
            <a:ext cx="2463086" cy="2357908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Нахождение методов для реализации проекта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E400385-B489-4875-B7C5-717C3B89C060}"/>
              </a:ext>
            </a:extLst>
          </p:cNvPr>
          <p:cNvSpPr/>
          <p:nvPr/>
        </p:nvSpPr>
        <p:spPr>
          <a:xfrm>
            <a:off x="4864457" y="2801692"/>
            <a:ext cx="2463086" cy="2357908"/>
          </a:xfrm>
          <a:prstGeom prst="ellipse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50000">
                <a:srgbClr val="9933FF">
                  <a:shade val="67500"/>
                  <a:satMod val="115000"/>
                </a:srgbClr>
              </a:gs>
              <a:gs pos="100000">
                <a:srgbClr val="99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ru-RU" dirty="0"/>
              <a:t>базы данных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319317B-23B1-472B-94A2-CA032C4FE07E}"/>
              </a:ext>
            </a:extLst>
          </p:cNvPr>
          <p:cNvSpPr/>
          <p:nvPr/>
        </p:nvSpPr>
        <p:spPr>
          <a:xfrm>
            <a:off x="8762999" y="2801692"/>
            <a:ext cx="2463086" cy="2357908"/>
          </a:xfrm>
          <a:prstGeom prst="ellipse">
            <a:avLst/>
          </a:prstGeom>
          <a:gradFill flip="none" rotWithShape="1">
            <a:gsLst>
              <a:gs pos="0">
                <a:srgbClr val="6666FF">
                  <a:shade val="30000"/>
                  <a:satMod val="115000"/>
                </a:srgbClr>
              </a:gs>
              <a:gs pos="50000">
                <a:srgbClr val="6666FF">
                  <a:shade val="67500"/>
                  <a:satMod val="115000"/>
                </a:srgbClr>
              </a:gs>
              <a:gs pos="100000">
                <a:srgbClr val="66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программного обеспечения  на языке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222A7-DF82-4456-BB64-0984B229FD23}"/>
              </a:ext>
            </a:extLst>
          </p:cNvPr>
          <p:cNvSpPr txBox="1"/>
          <p:nvPr/>
        </p:nvSpPr>
        <p:spPr>
          <a:xfrm>
            <a:off x="685801" y="2182296"/>
            <a:ext cx="450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Программно-аппаратная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549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143A-440E-415B-ACA5-CF2DAD78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713C5-FAE3-4E4D-AB6F-60519B1C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600000"/>
          </a:xfrm>
          <a:noFill/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60CCAAE-5612-4B1A-979B-B926DD66CC87}"/>
              </a:ext>
            </a:extLst>
          </p:cNvPr>
          <p:cNvSpPr/>
          <p:nvPr/>
        </p:nvSpPr>
        <p:spPr>
          <a:xfrm>
            <a:off x="685801" y="2589728"/>
            <a:ext cx="2743200" cy="27818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4186F48-E7C3-4548-87A8-CE16E053A44F}"/>
              </a:ext>
            </a:extLst>
          </p:cNvPr>
          <p:cNvSpPr/>
          <p:nvPr/>
        </p:nvSpPr>
        <p:spPr>
          <a:xfrm>
            <a:off x="685801" y="2763112"/>
            <a:ext cx="2463086" cy="2357908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библиотек и методов для реализации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E400385-B489-4875-B7C5-717C3B89C060}"/>
              </a:ext>
            </a:extLst>
          </p:cNvPr>
          <p:cNvSpPr/>
          <p:nvPr/>
        </p:nvSpPr>
        <p:spPr>
          <a:xfrm>
            <a:off x="4864457" y="2801692"/>
            <a:ext cx="2463086" cy="2357908"/>
          </a:xfrm>
          <a:prstGeom prst="ellipse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50000">
                <a:srgbClr val="9933FF">
                  <a:shade val="67500"/>
                  <a:satMod val="115000"/>
                </a:srgbClr>
              </a:gs>
              <a:gs pos="100000">
                <a:srgbClr val="99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страниц сайта на языке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319317B-23B1-472B-94A2-CA032C4FE07E}"/>
              </a:ext>
            </a:extLst>
          </p:cNvPr>
          <p:cNvSpPr/>
          <p:nvPr/>
        </p:nvSpPr>
        <p:spPr>
          <a:xfrm>
            <a:off x="8762999" y="2801692"/>
            <a:ext cx="2463086" cy="2357908"/>
          </a:xfrm>
          <a:prstGeom prst="ellipse">
            <a:avLst/>
          </a:prstGeom>
          <a:gradFill flip="none" rotWithShape="1">
            <a:gsLst>
              <a:gs pos="0">
                <a:srgbClr val="6666FF">
                  <a:shade val="30000"/>
                  <a:satMod val="115000"/>
                </a:srgbClr>
              </a:gs>
              <a:gs pos="50000">
                <a:srgbClr val="6666FF">
                  <a:shade val="67500"/>
                  <a:satMod val="115000"/>
                </a:srgbClr>
              </a:gs>
              <a:gs pos="100000">
                <a:srgbClr val="66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и подключение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222A7-DF82-4456-BB64-0984B229FD23}"/>
              </a:ext>
            </a:extLst>
          </p:cNvPr>
          <p:cNvSpPr txBox="1"/>
          <p:nvPr/>
        </p:nvSpPr>
        <p:spPr>
          <a:xfrm>
            <a:off x="685801" y="2182296"/>
            <a:ext cx="619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0757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1366A-E7F8-4C2D-BFC3-E3847D86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используемые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A5060-FA68-46CE-9058-E4F889F4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создания уникального продукта, необходимо созданное усовершенствовать новейшими решениями. Одним из таких является создание честной системы отзывов.</a:t>
            </a:r>
          </a:p>
        </p:txBody>
      </p:sp>
    </p:spTree>
    <p:extLst>
      <p:ext uri="{BB962C8B-B14F-4D97-AF65-F5344CB8AC3E}">
        <p14:creationId xmlns:p14="http://schemas.microsoft.com/office/powerpoint/2010/main" val="184747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C0F39-CC81-4639-B846-A79E881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Базы данных </a:t>
            </a:r>
            <a:r>
              <a:rPr lang="en-US" dirty="0" err="1"/>
              <a:t>sqlite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EFE8ED-71CF-49CA-AF2A-8D8BF94F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139" y="95787"/>
            <a:ext cx="2212173" cy="6762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42E66-D8F5-465B-8C8E-83CD6EDCAE24}"/>
              </a:ext>
            </a:extLst>
          </p:cNvPr>
          <p:cNvSpPr txBox="1"/>
          <p:nvPr/>
        </p:nvSpPr>
        <p:spPr>
          <a:xfrm>
            <a:off x="685801" y="2759299"/>
            <a:ext cx="6728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обеспечения работоспособности сайта, было необходимо создать базу данных. На изображении показана структура и связи </a:t>
            </a:r>
            <a:r>
              <a:rPr lang="ru-RU" sz="2800" dirty="0" err="1"/>
              <a:t>бд</a:t>
            </a:r>
            <a:r>
              <a:rPr lang="ru-RU" sz="28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4065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A77E5-B0D5-4FBE-A6FF-CE55E11E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программного обеспечения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0196C4-497A-4C40-A25C-54F877988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45" r="5905" b="1"/>
          <a:stretch/>
        </p:blipFill>
        <p:spPr>
          <a:xfrm>
            <a:off x="9762188" y="2575775"/>
            <a:ext cx="2073498" cy="41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E6133-AD13-45AD-B02C-512A66B6A2FD}"/>
              </a:ext>
            </a:extLst>
          </p:cNvPr>
          <p:cNvSpPr txBox="1"/>
          <p:nvPr/>
        </p:nvSpPr>
        <p:spPr>
          <a:xfrm>
            <a:off x="685801" y="2836571"/>
            <a:ext cx="6984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Работоспособности программного обеспечения способствуют библиотеки, изображенные на картинке. Происходит получение файлов из базы данных по запросу и дальнейшая их отправка в документ </a:t>
            </a:r>
            <a:r>
              <a:rPr lang="en-US" sz="2800" dirty="0"/>
              <a:t>html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9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022F-D96E-4248-B580-278E52F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библиотек и методов для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3D08E-6340-42CA-8DD3-B9A21903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пользовательского интерфейса использовался </a:t>
            </a:r>
            <a:r>
              <a:rPr lang="en-US" sz="2800" dirty="0"/>
              <a:t>Bootstrap</a:t>
            </a:r>
            <a:r>
              <a:rPr lang="ru-RU" sz="2800" dirty="0"/>
              <a:t> – инструмент для веб разработок. Данный продукт использовался нами для того, чтобы ускорить создание страниц. Инструмент имеет удобную разметку и множество готовых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51275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505CF-B294-41B9-84A8-AE114646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страниц сайта на языке </a:t>
            </a:r>
            <a:r>
              <a:rPr lang="en-US" dirty="0"/>
              <a:t>html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7D3BE1-7F79-4B79-9FA1-A8684312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880" t="4127" r="1951" b="13646"/>
          <a:stretch/>
        </p:blipFill>
        <p:spPr>
          <a:xfrm>
            <a:off x="7212169" y="2065867"/>
            <a:ext cx="4649273" cy="461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A3A3E-E549-4BA3-A947-77A96B34D3F4}"/>
              </a:ext>
            </a:extLst>
          </p:cNvPr>
          <p:cNvSpPr txBox="1"/>
          <p:nvPr/>
        </p:nvSpPr>
        <p:spPr>
          <a:xfrm>
            <a:off x="685802" y="2065867"/>
            <a:ext cx="5410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Написание основной пользовательской части проекта производилась на языке </a:t>
            </a:r>
            <a:r>
              <a:rPr lang="en-US" sz="2800" dirty="0"/>
              <a:t>html.</a:t>
            </a:r>
            <a:r>
              <a:rPr lang="ru-RU" sz="2800" dirty="0"/>
              <a:t> Вся страница разбивается на множество частей и далее происходит распределение элементов по странице и подключение их программной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320424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36_TF89606788.potx" id="{0422A73D-09B3-4AFF-98F9-657B14CA0BFB}" vid="{31F66647-2139-4177-96FF-75EF34B23EA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16c05727-aa75-4e4a-9b5f-8a80a1165891"/>
    <ds:schemaRef ds:uri="http://purl.org/dc/dcmitype/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tf89606788_win32</Template>
  <TotalTime>0</TotalTime>
  <Words>282</Words>
  <Application>Microsoft Office PowerPoint</Application>
  <PresentationFormat>Широкоэкранный</PresentationFormat>
  <Paragraphs>38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Небеса</vt:lpstr>
      <vt:lpstr>Zhinja</vt:lpstr>
      <vt:lpstr>Цель</vt:lpstr>
      <vt:lpstr>Задачи</vt:lpstr>
      <vt:lpstr>Задачи</vt:lpstr>
      <vt:lpstr>Методы используемые в проекте</vt:lpstr>
      <vt:lpstr>Создание Базы данных sqlite</vt:lpstr>
      <vt:lpstr>Создание программного обеспечения</vt:lpstr>
      <vt:lpstr>Поиск библиотек и методов для реализации </vt:lpstr>
      <vt:lpstr>Создание страниц сайта на языке html </vt:lpstr>
      <vt:lpstr>Создание и подключение CSS </vt:lpstr>
      <vt:lpstr>Итоги и дальнейшее 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2021-04-22T20:17:57Z</dcterms:created>
  <dcterms:modified xsi:type="dcterms:W3CDTF">2021-04-22T21:47:07Z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