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CD206-957D-437F-99FD-1959A49BE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637B56-91DB-4861-B44E-A657064AC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605DD-9EC5-469F-BEF8-6908F6685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3DD7-95D7-4063-9872-B1F5ED54553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3905F-9C7B-4EDF-BF73-5CCFAF875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D6B37-ECC7-439C-AC2B-35382F29F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30FB-2FCC-4052-B17C-C0FCC553A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9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3B981-F7E0-4C05-99DB-B29BD237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EB7076-B835-4F4F-859F-5551C5778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AE035-158E-4DC1-B426-A21E3D549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3DD7-95D7-4063-9872-B1F5ED54553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306EC-4B7F-4867-8689-2750053C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D0FF1-619F-4F3D-877B-9412BAC1F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30FB-2FCC-4052-B17C-C0FCC553A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1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70EE92-66DE-417E-9DBD-D9936735B9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626E25-5E3C-4CB3-9BD8-F25A36C04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3B8A3-84C4-4ADF-BE05-892E7E4D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3DD7-95D7-4063-9872-B1F5ED54553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ED56F-6593-454B-A6D5-B48039CD4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52EFB-CE61-495E-8186-55BEF032A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30FB-2FCC-4052-B17C-C0FCC553A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56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02F5-D975-4D07-BE3D-F7DAC62DE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2D31E-C0E2-420E-ADB5-7D8693A01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FAADA-2122-4175-BE2F-D6135C7D4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3DD7-95D7-4063-9872-B1F5ED54553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C8B53-6F43-49E8-B6E2-EFA9D8B84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4BB1B-D64E-4A00-88C9-AE84A002B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30FB-2FCC-4052-B17C-C0FCC553A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59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60C3A-BB9B-4DD4-8E27-0E2F9F38E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58F43-5D1E-4F45-BECE-BA52469C6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BC36D-643F-43E5-98BF-AD6CFC8C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3DD7-95D7-4063-9872-B1F5ED54553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22476-21D9-40E0-8166-1B243E0A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B78BF-3326-47E3-BCF4-817F5D334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30FB-2FCC-4052-B17C-C0FCC553A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277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C1DDB-0C4C-42AF-9D7A-A16CC17DB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97F4D-33B6-476A-A44F-C8810DE17E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E0AA3-71EE-471A-B75E-DF3246E59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86554-8382-4217-B828-E98BA13C6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3DD7-95D7-4063-9872-B1F5ED54553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D5B6F-EA88-433A-8F9C-C4169663B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F6251-BB15-4461-B74F-F82331C7B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30FB-2FCC-4052-B17C-C0FCC553A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EEF49-2997-4C0E-8B8A-2DE9CB5DC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64964-A3CC-4B31-A8FE-90D820005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D0DEC-D490-4EB8-BBC0-D6447DF7F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0D97C5-468B-4C92-9D5A-A9217B590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783751-6DCB-4842-95DC-236CFECF95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1C9182-989C-4EC7-B5ED-C22A086B5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3DD7-95D7-4063-9872-B1F5ED54553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90A3EE-7035-46E7-AA1B-B512BE630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21FFF7-77F3-46A3-BF57-D5501EDD6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30FB-2FCC-4052-B17C-C0FCC553A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98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09138-D76C-4257-98C2-E0F307A19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679B5F-DC09-4AA9-915C-A88523F1D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3DD7-95D7-4063-9872-B1F5ED54553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D91BF1-55EA-4B16-B652-5C92F72B8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359FF-EB07-41A8-BA8F-23A9ED622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30FB-2FCC-4052-B17C-C0FCC553A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61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9A2521-8DF2-4759-A9C5-E74EF1D76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3DD7-95D7-4063-9872-B1F5ED54553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C3E651-4671-4D2E-AC6E-08F1210A2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8D8E5-10FE-4306-8F1B-FD31B5607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30FB-2FCC-4052-B17C-C0FCC553A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53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1B9F5-7EE1-4172-B5E6-326A9BE43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EB175-BCD2-4194-95E6-568A50716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FD7E6E-3F18-4819-8239-BFCEA3DDD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C19376-39CB-4C38-A43E-C5C829EE5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3DD7-95D7-4063-9872-B1F5ED54553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E32EB-58DF-4BBA-A4E4-E3B49DBC2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C2272-219E-4C3B-8CF6-B51D1FE74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30FB-2FCC-4052-B17C-C0FCC553A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10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2A03C-CE8B-44D1-8F4C-F5A55667F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2D8A6C-D9D0-49F0-86AB-9ECC7E0BDB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13A6C-1AF6-46FF-8CD2-9112AB189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7C599-3CC1-499B-9ED3-01C10697B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3DD7-95D7-4063-9872-B1F5ED54553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24F2E-B6D0-4F60-BE92-538BCA35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9CE76-E4B3-497A-B1E9-718238296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30FB-2FCC-4052-B17C-C0FCC553A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27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12AC7B-B302-42DC-BD1C-E012A4E18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38EEF-5118-499A-B931-B56B7849C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9208E-DAFB-4221-8613-0BA3A0DE14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3DD7-95D7-4063-9872-B1F5ED54553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14BC6-80A8-4DB7-9CE7-F9B954D12D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37752-8571-4BDF-9CD5-7DAC169D0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E30FB-2FCC-4052-B17C-C0FCC553A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8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602713-E927-471B-914B-C21C07438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354840"/>
            <a:ext cx="10635504" cy="566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142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B001D1-3BF0-4CDA-9854-6C7ACDED4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762" y="279992"/>
            <a:ext cx="9999095" cy="629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53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DC3E1E-F28F-4531-A469-AF79EE94B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093" y="2639688"/>
            <a:ext cx="10135071" cy="26338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082545-3EA1-47FB-8404-71A297C87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10" y="795173"/>
            <a:ext cx="2171700" cy="15906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0A15B2-C6DC-4B2D-B4A0-859F1954C36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29"/>
          <a:stretch/>
        </p:blipFill>
        <p:spPr>
          <a:xfrm>
            <a:off x="2777610" y="1148360"/>
            <a:ext cx="1284711" cy="12374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DEA714-E597-4656-B987-8F25D95A4B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8689" y="5273515"/>
            <a:ext cx="1071563" cy="10715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A0E95A1-642D-4454-9584-7C615AF51090}"/>
              </a:ext>
            </a:extLst>
          </p:cNvPr>
          <p:cNvSpPr txBox="1"/>
          <p:nvPr/>
        </p:nvSpPr>
        <p:spPr>
          <a:xfrm>
            <a:off x="8246300" y="5682255"/>
            <a:ext cx="21765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GOOGLE EARTH ENGINE</a:t>
            </a:r>
          </a:p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Pull spatial datasets, spatial queries and analysis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EA0497B-3A8D-4C47-B280-718D974A7399}"/>
              </a:ext>
            </a:extLst>
          </p:cNvPr>
          <p:cNvSpPr/>
          <p:nvPr/>
        </p:nvSpPr>
        <p:spPr>
          <a:xfrm>
            <a:off x="542117" y="2885708"/>
            <a:ext cx="10135071" cy="3554527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Google Cloud Platform Logo - Google Kubernetes Engine Logo  - Free Transparent PNG Clipart Images Download">
            <a:extLst>
              <a:ext uri="{FF2B5EF4-FFF2-40B4-BE49-F238E27FC236}">
                <a16:creationId xmlns:a16="http://schemas.microsoft.com/office/drawing/2014/main" id="{E705BB9E-61B0-42CD-BCE4-6C63E0DDE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920" y="5382338"/>
            <a:ext cx="2704064" cy="85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5E49417-B1DA-47B8-823C-EF790011D8E6}"/>
              </a:ext>
            </a:extLst>
          </p:cNvPr>
          <p:cNvCxnSpPr>
            <a:cxnSpLocks/>
            <a:endCxn id="1028" idx="1"/>
          </p:cNvCxnSpPr>
          <p:nvPr/>
        </p:nvCxnSpPr>
        <p:spPr>
          <a:xfrm rot="16200000" flipH="1">
            <a:off x="2126435" y="5132811"/>
            <a:ext cx="1019158" cy="3338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C35C60E-95F6-494D-B8BD-BE1970A2570B}"/>
              </a:ext>
            </a:extLst>
          </p:cNvPr>
          <p:cNvCxnSpPr>
            <a:cxnSpLocks/>
            <a:stCxn id="1028" idx="3"/>
            <a:endCxn id="12" idx="1"/>
          </p:cNvCxnSpPr>
          <p:nvPr/>
        </p:nvCxnSpPr>
        <p:spPr>
          <a:xfrm>
            <a:off x="5506984" y="5809296"/>
            <a:ext cx="145170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9CA90EB-4A1C-49B2-B50E-398D0BC334A4}"/>
              </a:ext>
            </a:extLst>
          </p:cNvPr>
          <p:cNvSpPr txBox="1"/>
          <p:nvPr/>
        </p:nvSpPr>
        <p:spPr>
          <a:xfrm>
            <a:off x="1547749" y="229220"/>
            <a:ext cx="41575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What the User/Farmer sees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-Crop health       - Crop coverage  - Predictive insights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-Yield estimates  - Water stress     - Crop soil monitoring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621B77B-189D-4964-9DF5-27523373D8BF}"/>
              </a:ext>
            </a:extLst>
          </p:cNvPr>
          <p:cNvSpPr/>
          <p:nvPr/>
        </p:nvSpPr>
        <p:spPr>
          <a:xfrm>
            <a:off x="605909" y="164048"/>
            <a:ext cx="10038341" cy="2633827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D6567C-2020-4591-86E6-4A8876AAA440}"/>
              </a:ext>
            </a:extLst>
          </p:cNvPr>
          <p:cNvSpPr txBox="1"/>
          <p:nvPr/>
        </p:nvSpPr>
        <p:spPr>
          <a:xfrm>
            <a:off x="8246301" y="5682255"/>
            <a:ext cx="21765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GOOGLE EARTH ENGINE</a:t>
            </a:r>
          </a:p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Pull spatial datasets, spatial queries and analysis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28ADD5D-1955-4088-8780-8111A94EA90E}"/>
              </a:ext>
            </a:extLst>
          </p:cNvPr>
          <p:cNvSpPr/>
          <p:nvPr/>
        </p:nvSpPr>
        <p:spPr>
          <a:xfrm>
            <a:off x="605910" y="164048"/>
            <a:ext cx="10038341" cy="2633827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16DD197-7B40-4B71-A53D-8AF1AF213692}"/>
              </a:ext>
            </a:extLst>
          </p:cNvPr>
          <p:cNvSpPr txBox="1"/>
          <p:nvPr/>
        </p:nvSpPr>
        <p:spPr>
          <a:xfrm>
            <a:off x="4460125" y="1836228"/>
            <a:ext cx="2813005" cy="830997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  <a:latin typeface="Arial Rounded MT Bold" panose="020F0704030504030204" pitchFamily="34" charset="0"/>
                <a:ea typeface="Adobe Heiti Std R" panose="020B0400000000000000" pitchFamily="34" charset="-128"/>
              </a:rPr>
              <a:t>FRONT-END LOGIC</a:t>
            </a:r>
          </a:p>
          <a:p>
            <a:endParaRPr lang="en-US" sz="1200" b="1" dirty="0">
              <a:solidFill>
                <a:srgbClr val="7030A0"/>
              </a:solidFill>
              <a:latin typeface="Arial Rounded MT Bold" panose="020F0704030504030204" pitchFamily="34" charset="0"/>
              <a:ea typeface="Adobe Heiti Std R" panose="020B0400000000000000" pitchFamily="34" charset="-128"/>
            </a:endParaRP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User-system interactivity </a:t>
            </a:r>
          </a:p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HTML, CSS, JavaScript 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06A2E3ED-5ED1-4643-8A77-00F08C417976}"/>
              </a:ext>
            </a:extLst>
          </p:cNvPr>
          <p:cNvCxnSpPr>
            <a:cxnSpLocks/>
            <a:stCxn id="11" idx="0"/>
            <a:endCxn id="32" idx="0"/>
          </p:cNvCxnSpPr>
          <p:nvPr/>
        </p:nvCxnSpPr>
        <p:spPr>
          <a:xfrm rot="16200000" flipH="1">
            <a:off x="4299363" y="268963"/>
            <a:ext cx="687868" cy="2446662"/>
          </a:xfrm>
          <a:prstGeom prst="bentConnector3">
            <a:avLst>
              <a:gd name="adj1" fmla="val -332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507C2745-B525-4D30-B27F-23988B08B838}"/>
              </a:ext>
            </a:extLst>
          </p:cNvPr>
          <p:cNvCxnSpPr>
            <a:cxnSpLocks/>
            <a:stCxn id="27" idx="3"/>
            <a:endCxn id="32" idx="3"/>
          </p:cNvCxnSpPr>
          <p:nvPr/>
        </p:nvCxnSpPr>
        <p:spPr>
          <a:xfrm>
            <a:off x="5705341" y="552386"/>
            <a:ext cx="1567789" cy="1699341"/>
          </a:xfrm>
          <a:prstGeom prst="bentConnector3">
            <a:avLst>
              <a:gd name="adj1" fmla="val 1145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276271-AA61-49FF-B74B-B8EDE59DB3DB}"/>
              </a:ext>
            </a:extLst>
          </p:cNvPr>
          <p:cNvCxnSpPr>
            <a:cxnSpLocks/>
          </p:cNvCxnSpPr>
          <p:nvPr/>
        </p:nvCxnSpPr>
        <p:spPr>
          <a:xfrm flipH="1" flipV="1">
            <a:off x="7389894" y="4893101"/>
            <a:ext cx="1" cy="3552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F334561-26E5-41F8-A4F2-BB7E9E870536}"/>
              </a:ext>
            </a:extLst>
          </p:cNvPr>
          <p:cNvCxnSpPr>
            <a:cxnSpLocks/>
          </p:cNvCxnSpPr>
          <p:nvPr/>
        </p:nvCxnSpPr>
        <p:spPr>
          <a:xfrm flipH="1" flipV="1">
            <a:off x="7579896" y="4905703"/>
            <a:ext cx="1" cy="3552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7B29811-8EAC-4CF1-992C-BFCAAA3D934A}"/>
              </a:ext>
            </a:extLst>
          </p:cNvPr>
          <p:cNvSpPr txBox="1"/>
          <p:nvPr/>
        </p:nvSpPr>
        <p:spPr>
          <a:xfrm>
            <a:off x="7678078" y="4974846"/>
            <a:ext cx="16564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Automatic Download</a:t>
            </a:r>
          </a:p>
        </p:txBody>
      </p:sp>
    </p:spTree>
    <p:extLst>
      <p:ext uri="{BB962C8B-B14F-4D97-AF65-F5344CB8AC3E}">
        <p14:creationId xmlns:p14="http://schemas.microsoft.com/office/powerpoint/2010/main" val="3403570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2C1C5C-A4BD-431D-82DA-2B07AC976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707" y="599440"/>
            <a:ext cx="6458585" cy="565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142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5B297-79B2-4975-BB8E-435AB9BFC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789" y="193182"/>
            <a:ext cx="11835684" cy="632352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102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58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Adobe Heiti Std R</vt:lpstr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okomo</dc:creator>
  <cp:lastModifiedBy>okomo</cp:lastModifiedBy>
  <cp:revision>18</cp:revision>
  <dcterms:created xsi:type="dcterms:W3CDTF">2021-12-03T05:39:00Z</dcterms:created>
  <dcterms:modified xsi:type="dcterms:W3CDTF">2021-12-03T11:35:27Z</dcterms:modified>
</cp:coreProperties>
</file>