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11"/>
  </p:notesMasterIdLst>
  <p:sldIdLst>
    <p:sldId id="256" r:id="rId2"/>
    <p:sldId id="257" r:id="rId3"/>
    <p:sldId id="258" r:id="rId4"/>
    <p:sldId id="259" r:id="rId5"/>
    <p:sldId id="260" r:id="rId6"/>
    <p:sldId id="261" r:id="rId7"/>
    <p:sldId id="262" r:id="rId8"/>
    <p:sldId id="264" r:id="rId9"/>
    <p:sldId id="263" r:id="rId1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E6FEF20-7680-3923-E561-7F5BEBABF2DC}" name="Jara Molinos Fernández" initials="JMF" userId="S::jmolinos@freepikco.onmicrosoft.com::819debff-5354-45ae-8453-86143136ddec" providerId="AD"/>
  <p188:author id="{E9C53AC0-F940-C062-B9D5-39D78EA4783E}" name="Manuel León Sánchez" initials="MLS" userId="S::mleon@freepikco.onmicrosoft.com::687f66f5-f43f-41a9-ac21-b6d63107730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BFF"/>
    <a:srgbClr val="AD9EE3"/>
    <a:srgbClr val="F3BB30"/>
    <a:srgbClr val="BAD6F1"/>
    <a:srgbClr val="B5D0EB"/>
    <a:srgbClr val="ABB2FC"/>
    <a:srgbClr val="000000"/>
    <a:srgbClr val="E7C9F3"/>
    <a:srgbClr val="CFAFE7"/>
    <a:srgbClr val="B684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93792" autoAdjust="0"/>
  </p:normalViewPr>
  <p:slideViewPr>
    <p:cSldViewPr snapToGrid="0" showGuides="1">
      <p:cViewPr varScale="1">
        <p:scale>
          <a:sx n="102" d="100"/>
          <a:sy n="102" d="100"/>
        </p:scale>
        <p:origin x="1066" y="58"/>
      </p:cViewPr>
      <p:guideLst/>
    </p:cSldViewPr>
  </p:slideViewPr>
  <p:outlineViewPr>
    <p:cViewPr>
      <p:scale>
        <a:sx n="33" d="100"/>
        <a:sy n="33" d="100"/>
      </p:scale>
      <p:origin x="0" y="0"/>
    </p:cViewPr>
    <p:sldLst>
      <p:sld r:id="rId1" collapse="1"/>
    </p:sldLst>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7BF641-E87C-4868-AE4A-7668A05F95D8}" type="datetimeFigureOut">
              <a:rPr lang="es-ES" smtClean="0"/>
              <a:t>07/10/2023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B4F5AA-3CC3-485B-8229-2F3C9DC47067}" type="slidenum">
              <a:rPr lang="es-ES" smtClean="0"/>
              <a:t>‹#›</a:t>
            </a:fld>
            <a:endParaRPr lang="es-ES"/>
          </a:p>
        </p:txBody>
      </p:sp>
    </p:spTree>
    <p:extLst>
      <p:ext uri="{BB962C8B-B14F-4D97-AF65-F5344CB8AC3E}">
        <p14:creationId xmlns:p14="http://schemas.microsoft.com/office/powerpoint/2010/main" val="1164762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8B4F5AA-3CC3-485B-8229-2F3C9DC47067}" type="slidenum">
              <a:rPr lang="es-ES" smtClean="0"/>
              <a:t>1</a:t>
            </a:fld>
            <a:endParaRPr lang="es-ES" dirty="0"/>
          </a:p>
        </p:txBody>
      </p:sp>
    </p:spTree>
    <p:extLst>
      <p:ext uri="{BB962C8B-B14F-4D97-AF65-F5344CB8AC3E}">
        <p14:creationId xmlns:p14="http://schemas.microsoft.com/office/powerpoint/2010/main" val="3571280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04A8FEC2-FECF-91B5-FF3D-1D5D4AE240DD}"/>
              </a:ext>
            </a:extLst>
          </p:cNvPr>
          <p:cNvSpPr>
            <a:spLocks noGrp="1"/>
          </p:cNvSpPr>
          <p:nvPr>
            <p:ph type="ctrTitle" hasCustomPrompt="1"/>
          </p:nvPr>
        </p:nvSpPr>
        <p:spPr>
          <a:xfrm>
            <a:off x="1668780" y="720241"/>
            <a:ext cx="5806440" cy="2848865"/>
          </a:xfrm>
        </p:spPr>
        <p:txBody>
          <a:bodyPr anchor="b">
            <a:noAutofit/>
          </a:bodyPr>
          <a:lstStyle>
            <a:lvl1pPr algn="ctr">
              <a:defRPr sz="9000">
                <a:latin typeface="Staatliches" pitchFamily="2" charset="0"/>
              </a:defRPr>
            </a:lvl1pPr>
          </a:lstStyle>
          <a:p>
            <a:r>
              <a:rPr lang="en-US" dirty="0"/>
              <a:t>Click to edit Master title style</a:t>
            </a:r>
          </a:p>
        </p:txBody>
      </p:sp>
      <p:sp>
        <p:nvSpPr>
          <p:cNvPr id="17" name="Subtitle 2">
            <a:extLst>
              <a:ext uri="{FF2B5EF4-FFF2-40B4-BE49-F238E27FC236}">
                <a16:creationId xmlns:a16="http://schemas.microsoft.com/office/drawing/2014/main" id="{1D569B72-51DC-BE58-9871-32C9EA8303F6}"/>
              </a:ext>
            </a:extLst>
          </p:cNvPr>
          <p:cNvSpPr>
            <a:spLocks noGrp="1"/>
          </p:cNvSpPr>
          <p:nvPr>
            <p:ph type="subTitle" idx="1" hasCustomPrompt="1"/>
          </p:nvPr>
        </p:nvSpPr>
        <p:spPr>
          <a:xfrm>
            <a:off x="3334355" y="3617490"/>
            <a:ext cx="2475290" cy="529090"/>
          </a:xfrm>
        </p:spPr>
        <p:txBody>
          <a:bodyPr>
            <a:noAutofit/>
          </a:bodyPr>
          <a:lstStyle>
            <a:lvl1pPr marL="0" indent="0" algn="ctr">
              <a:buNone/>
              <a:defRPr sz="1600">
                <a:latin typeface="Manrope Medium" pitchFamily="2" charset="0"/>
                <a:cs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823002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7631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5001A8A-891E-D2AE-FE4D-AB857A222EB5}"/>
              </a:ext>
            </a:extLst>
          </p:cNvPr>
          <p:cNvSpPr>
            <a:spLocks noGrp="1"/>
          </p:cNvSpPr>
          <p:nvPr>
            <p:ph type="ctrTitle" hasCustomPrompt="1"/>
          </p:nvPr>
        </p:nvSpPr>
        <p:spPr>
          <a:xfrm>
            <a:off x="2776078" y="1741336"/>
            <a:ext cx="3591845" cy="2325085"/>
          </a:xfrm>
        </p:spPr>
        <p:txBody>
          <a:bodyPr anchor="b">
            <a:noAutofit/>
          </a:bodyPr>
          <a:lstStyle>
            <a:lvl1pPr algn="ctr">
              <a:lnSpc>
                <a:spcPct val="80000"/>
              </a:lnSpc>
              <a:defRPr sz="9000">
                <a:latin typeface="Staatliches" pitchFamily="2" charset="0"/>
              </a:defRPr>
            </a:lvl1pPr>
          </a:lstStyle>
          <a:p>
            <a:r>
              <a:rPr lang="en-US" dirty="0"/>
              <a:t>Click to edit Master title style</a:t>
            </a:r>
          </a:p>
        </p:txBody>
      </p:sp>
      <p:sp>
        <p:nvSpPr>
          <p:cNvPr id="11" name="Subtitle 2">
            <a:extLst>
              <a:ext uri="{FF2B5EF4-FFF2-40B4-BE49-F238E27FC236}">
                <a16:creationId xmlns:a16="http://schemas.microsoft.com/office/drawing/2014/main" id="{87D85608-CD86-DB54-886E-5B0C1DCC94D2}"/>
              </a:ext>
            </a:extLst>
          </p:cNvPr>
          <p:cNvSpPr>
            <a:spLocks noGrp="1"/>
          </p:cNvSpPr>
          <p:nvPr>
            <p:ph type="subTitle" idx="1" hasCustomPrompt="1"/>
          </p:nvPr>
        </p:nvSpPr>
        <p:spPr>
          <a:xfrm>
            <a:off x="3335468" y="3942677"/>
            <a:ext cx="2473065" cy="529090"/>
          </a:xfrm>
        </p:spPr>
        <p:txBody>
          <a:bodyPr>
            <a:noAutofit/>
          </a:bodyPr>
          <a:lstStyle>
            <a:lvl1pPr marL="0" indent="0" algn="ctr">
              <a:buNone/>
              <a:defRPr sz="1600">
                <a:latin typeface="Manrope Medium" pitchFamily="2" charset="0"/>
                <a:cs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8" name="Text Placeholder 2">
            <a:extLst>
              <a:ext uri="{FF2B5EF4-FFF2-40B4-BE49-F238E27FC236}">
                <a16:creationId xmlns:a16="http://schemas.microsoft.com/office/drawing/2014/main" id="{53FEA4E8-678D-4279-BA7C-4E624B9ABEBE}"/>
              </a:ext>
            </a:extLst>
          </p:cNvPr>
          <p:cNvSpPr>
            <a:spLocks noGrp="1"/>
          </p:cNvSpPr>
          <p:nvPr>
            <p:ph type="body" idx="10" hasCustomPrompt="1"/>
          </p:nvPr>
        </p:nvSpPr>
        <p:spPr>
          <a:xfrm>
            <a:off x="3016973" y="916611"/>
            <a:ext cx="3110054" cy="615714"/>
          </a:xfrm>
        </p:spPr>
        <p:txBody>
          <a:bodyPr anchor="ctr">
            <a:noAutofit/>
          </a:bodyPr>
          <a:lstStyle>
            <a:lvl1pPr marL="0" indent="0" algn="ctr">
              <a:buNone/>
              <a:defRPr sz="50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545391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body">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268819" y="2169042"/>
            <a:ext cx="6606362" cy="2422008"/>
          </a:xfrm>
        </p:spPr>
        <p:txBody>
          <a:bodyPr>
            <a:noAutofit/>
          </a:bodyPr>
          <a:lstStyle>
            <a:lvl1pPr marL="0" indent="0">
              <a:buNone/>
              <a:defRPr sz="12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p>
          <a:p>
            <a:pPr lvl="0"/>
            <a:r>
              <a:rPr lang="en-US" dirty="0"/>
              <a:t>Second level</a:t>
            </a:r>
          </a:p>
          <a:p>
            <a:pPr lvl="0"/>
            <a:r>
              <a:rPr lang="en-US" dirty="0"/>
              <a:t>Third level</a:t>
            </a:r>
          </a:p>
          <a:p>
            <a:pPr lvl="0"/>
            <a:r>
              <a:rPr lang="en-US" dirty="0"/>
              <a:t>Fourth level</a:t>
            </a:r>
          </a:p>
          <a:p>
            <a:pPr lvl="0"/>
            <a:r>
              <a:rPr lang="en-US" dirty="0"/>
              <a:t>Fifth level</a:t>
            </a:r>
          </a:p>
        </p:txBody>
      </p:sp>
      <p:sp>
        <p:nvSpPr>
          <p:cNvPr id="5" name="Title 1">
            <a:extLst>
              <a:ext uri="{FF2B5EF4-FFF2-40B4-BE49-F238E27FC236}">
                <a16:creationId xmlns:a16="http://schemas.microsoft.com/office/drawing/2014/main" id="{3AB21134-96A1-CABC-DEB1-978023910167}"/>
              </a:ext>
            </a:extLst>
          </p:cNvPr>
          <p:cNvSpPr>
            <a:spLocks noGrp="1"/>
          </p:cNvSpPr>
          <p:nvPr>
            <p:ph type="ctrTitle" hasCustomPrompt="1"/>
          </p:nvPr>
        </p:nvSpPr>
        <p:spPr>
          <a:xfrm>
            <a:off x="2516372" y="552452"/>
            <a:ext cx="4111256" cy="1158014"/>
          </a:xfrm>
        </p:spPr>
        <p:txBody>
          <a:bodyPr anchor="t">
            <a:noAutofit/>
          </a:bodyPr>
          <a:lstStyle>
            <a:lvl1pPr algn="ctr">
              <a:lnSpc>
                <a:spcPct val="80000"/>
              </a:lnSpc>
              <a:defRPr sz="5400" b="1">
                <a:latin typeface="Staatliches" pitchFamily="2" charset="0"/>
              </a:defRPr>
            </a:lvl1pPr>
          </a:lstStyle>
          <a:p>
            <a:r>
              <a:rPr lang="en-US" dirty="0"/>
              <a:t>Click to edit Master title style</a:t>
            </a:r>
          </a:p>
        </p:txBody>
      </p:sp>
    </p:spTree>
    <p:extLst>
      <p:ext uri="{BB962C8B-B14F-4D97-AF65-F5344CB8AC3E}">
        <p14:creationId xmlns:p14="http://schemas.microsoft.com/office/powerpoint/2010/main" val="2226595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s">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pic>
        <p:nvPicPr>
          <p:cNvPr id="21" name="Imagen 20" descr="Icono&#10;&#10;Descripción generada automáticamente">
            <a:extLst>
              <a:ext uri="{FF2B5EF4-FFF2-40B4-BE49-F238E27FC236}">
                <a16:creationId xmlns:a16="http://schemas.microsoft.com/office/drawing/2014/main" id="{3C7939A1-0E92-74B6-5DFE-69AB56B1719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7645" t="24064" r="2121" b="27803"/>
          <a:stretch/>
        </p:blipFill>
        <p:spPr>
          <a:xfrm flipH="1" flipV="1">
            <a:off x="7475359" y="-228601"/>
            <a:ext cx="1851519" cy="1657995"/>
          </a:xfrm>
          <a:prstGeom prst="rect">
            <a:avLst/>
          </a:prstGeom>
        </p:spPr>
      </p:pic>
      <p:pic>
        <p:nvPicPr>
          <p:cNvPr id="2" name="Imagen 1" descr="Forma&#10;&#10;Descripción generada automáticamente">
            <a:extLst>
              <a:ext uri="{FF2B5EF4-FFF2-40B4-BE49-F238E27FC236}">
                <a16:creationId xmlns:a16="http://schemas.microsoft.com/office/drawing/2014/main" id="{48A88EED-AAAA-00FF-48A0-D45831195A1E}"/>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6337" t="11190" r="6996" b="12346"/>
          <a:stretch/>
        </p:blipFill>
        <p:spPr>
          <a:xfrm flipH="1">
            <a:off x="-913013" y="679493"/>
            <a:ext cx="2286955" cy="1134961"/>
          </a:xfrm>
          <a:prstGeom prst="rect">
            <a:avLst/>
          </a:prstGeom>
        </p:spPr>
      </p:pic>
      <p:pic>
        <p:nvPicPr>
          <p:cNvPr id="5" name="Imagen 4" descr="Patrón de fondo&#10;&#10;Descripción generada automáticamente con confianza baja">
            <a:extLst>
              <a:ext uri="{FF2B5EF4-FFF2-40B4-BE49-F238E27FC236}">
                <a16:creationId xmlns:a16="http://schemas.microsoft.com/office/drawing/2014/main" id="{A5FB7142-D816-1946-DC3C-197B447D1A3A}"/>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69407" t="37085" r="2754" b="15750"/>
          <a:stretch/>
        </p:blipFill>
        <p:spPr>
          <a:xfrm flipH="1" flipV="1">
            <a:off x="8416774" y="-91441"/>
            <a:ext cx="910105" cy="867295"/>
          </a:xfrm>
          <a:prstGeom prst="rect">
            <a:avLst/>
          </a:prstGeom>
        </p:spPr>
      </p:pic>
      <p:pic>
        <p:nvPicPr>
          <p:cNvPr id="7" name="Imagen 6" descr="Icono&#10;&#10;Descripción generada automáticamente">
            <a:extLst>
              <a:ext uri="{FF2B5EF4-FFF2-40B4-BE49-F238E27FC236}">
                <a16:creationId xmlns:a16="http://schemas.microsoft.com/office/drawing/2014/main" id="{AE5A8C9C-274D-AFF7-7E9F-EC21A56F258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7231" t="26660" r="-1628" b="28084"/>
          <a:stretch/>
        </p:blipFill>
        <p:spPr>
          <a:xfrm>
            <a:off x="-265176" y="4334468"/>
            <a:ext cx="2031631" cy="950763"/>
          </a:xfrm>
          <a:prstGeom prst="rect">
            <a:avLst/>
          </a:prstGeom>
        </p:spPr>
      </p:pic>
      <p:sp>
        <p:nvSpPr>
          <p:cNvPr id="16" name="Title 1">
            <a:extLst>
              <a:ext uri="{FF2B5EF4-FFF2-40B4-BE49-F238E27FC236}">
                <a16:creationId xmlns:a16="http://schemas.microsoft.com/office/drawing/2014/main" id="{5BD6EBA5-A69D-AA95-B0EF-CB2A280E091E}"/>
              </a:ext>
            </a:extLst>
          </p:cNvPr>
          <p:cNvSpPr>
            <a:spLocks noGrp="1"/>
          </p:cNvSpPr>
          <p:nvPr userDrawn="1">
            <p:ph type="ctrTitle" hasCustomPrompt="1"/>
          </p:nvPr>
        </p:nvSpPr>
        <p:spPr>
          <a:xfrm>
            <a:off x="2736273" y="552452"/>
            <a:ext cx="3671454" cy="1158014"/>
          </a:xfrm>
        </p:spPr>
        <p:txBody>
          <a:bodyPr anchor="t">
            <a:noAutofit/>
          </a:bodyPr>
          <a:lstStyle>
            <a:lvl1pPr algn="ctr">
              <a:lnSpc>
                <a:spcPct val="80000"/>
              </a:lnSpc>
              <a:defRPr sz="5400" b="1">
                <a:latin typeface="Staatliches" pitchFamily="2" charset="0"/>
              </a:defRPr>
            </a:lvl1pPr>
          </a:lstStyle>
          <a:p>
            <a:r>
              <a:rPr lang="en-US" dirty="0"/>
              <a:t>Click to edit Master title style</a:t>
            </a:r>
          </a:p>
        </p:txBody>
      </p:sp>
      <p:sp>
        <p:nvSpPr>
          <p:cNvPr id="17" name="Text Placeholder 2">
            <a:extLst>
              <a:ext uri="{FF2B5EF4-FFF2-40B4-BE49-F238E27FC236}">
                <a16:creationId xmlns:a16="http://schemas.microsoft.com/office/drawing/2014/main" id="{8FDD306B-4B15-65F7-AA39-8D3BC6EA0A8E}"/>
              </a:ext>
            </a:extLst>
          </p:cNvPr>
          <p:cNvSpPr>
            <a:spLocks noGrp="1"/>
          </p:cNvSpPr>
          <p:nvPr userDrawn="1">
            <p:ph type="body" idx="24" hasCustomPrompt="1"/>
          </p:nvPr>
        </p:nvSpPr>
        <p:spPr>
          <a:xfrm>
            <a:off x="1547842" y="3508882"/>
            <a:ext cx="2690611" cy="859759"/>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8" name="Text Placeholder 2">
            <a:extLst>
              <a:ext uri="{FF2B5EF4-FFF2-40B4-BE49-F238E27FC236}">
                <a16:creationId xmlns:a16="http://schemas.microsoft.com/office/drawing/2014/main" id="{E2643C61-59B4-A58F-A228-D9F7D6EB82E9}"/>
              </a:ext>
            </a:extLst>
          </p:cNvPr>
          <p:cNvSpPr>
            <a:spLocks noGrp="1"/>
          </p:cNvSpPr>
          <p:nvPr userDrawn="1">
            <p:ph type="body" idx="26" hasCustomPrompt="1"/>
          </p:nvPr>
        </p:nvSpPr>
        <p:spPr>
          <a:xfrm>
            <a:off x="1547842" y="3162296"/>
            <a:ext cx="2690611" cy="392481"/>
          </a:xfrm>
        </p:spPr>
        <p:txBody>
          <a:bodyPr anchor="b">
            <a:noAutofit/>
          </a:bodyPr>
          <a:lstStyle>
            <a:lvl1pPr marL="0" indent="0" algn="ctr">
              <a:buNone/>
              <a:defRPr sz="3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9" name="Text Placeholder 2">
            <a:extLst>
              <a:ext uri="{FF2B5EF4-FFF2-40B4-BE49-F238E27FC236}">
                <a16:creationId xmlns:a16="http://schemas.microsoft.com/office/drawing/2014/main" id="{593377C4-7D1C-7B6A-FAC4-B70137765F5B}"/>
              </a:ext>
            </a:extLst>
          </p:cNvPr>
          <p:cNvSpPr>
            <a:spLocks noGrp="1"/>
          </p:cNvSpPr>
          <p:nvPr userDrawn="1">
            <p:ph type="body" idx="27" hasCustomPrompt="1"/>
          </p:nvPr>
        </p:nvSpPr>
        <p:spPr>
          <a:xfrm>
            <a:off x="4887825" y="3508882"/>
            <a:ext cx="2690611" cy="859759"/>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0" name="Text Placeholder 2">
            <a:extLst>
              <a:ext uri="{FF2B5EF4-FFF2-40B4-BE49-F238E27FC236}">
                <a16:creationId xmlns:a16="http://schemas.microsoft.com/office/drawing/2014/main" id="{8E4FCE2E-88A9-25FA-BAD7-80A6B75AD5DF}"/>
              </a:ext>
            </a:extLst>
          </p:cNvPr>
          <p:cNvSpPr>
            <a:spLocks noGrp="1"/>
          </p:cNvSpPr>
          <p:nvPr userDrawn="1">
            <p:ph type="body" idx="29" hasCustomPrompt="1"/>
          </p:nvPr>
        </p:nvSpPr>
        <p:spPr>
          <a:xfrm>
            <a:off x="4887825" y="3162296"/>
            <a:ext cx="2690611" cy="392481"/>
          </a:xfrm>
        </p:spPr>
        <p:txBody>
          <a:bodyPr anchor="b">
            <a:noAutofit/>
          </a:bodyPr>
          <a:lstStyle>
            <a:lvl1pPr marL="0" indent="0" algn="ctr">
              <a:buNone/>
              <a:defRPr sz="3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80229403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29000" decel="26000" autoRev="1" fill="hold" nodeType="withEffect">
                                      <p:stCondLst>
                                        <p:cond delay="0"/>
                                      </p:stCondLst>
                                      <p:childTnLst>
                                        <p:animMotion origin="layout" path="M -3.61111E-6 -3.95062E-6 L 0.07136 0.00062 " pathEditMode="relative" rAng="0" ptsTypes="AA">
                                          <p:cBhvr>
                                            <p:cTn id="6" dur="5500" fill="hold"/>
                                            <p:tgtEl>
                                              <p:spTgt spid="2"/>
                                            </p:tgtEl>
                                            <p:attrNameLst>
                                              <p:attrName>ppt_x</p:attrName>
                                              <p:attrName>ppt_y</p:attrName>
                                            </p:attrNameLst>
                                          </p:cBhvr>
                                          <p:rCtr x="3559" y="31"/>
                                        </p:animMotion>
                                      </p:childTnLst>
                                    </p:cTn>
                                  </p:par>
                                  <p:par>
                                    <p:cTn id="7" presetID="42" presetClass="path" presetSubtype="0" repeatCount="indefinite" accel="9000" decel="8000" autoRev="1" fill="hold" nodeType="withEffect">
                                      <p:stCondLst>
                                        <p:cond delay="100"/>
                                      </p:stCondLst>
                                      <p:childTnLst>
                                        <p:animMotion origin="layout" path="M 1.11111E-6 1.97531E-6 L 0.00677 -0.0179 " pathEditMode="relative" rAng="0" ptsTypes="AA">
                                          <p:cBhvr>
                                            <p:cTn id="8" dur="2750" fill="hold"/>
                                            <p:tgtEl>
                                              <p:spTgt spid="5"/>
                                            </p:tgtEl>
                                            <p:attrNameLst>
                                              <p:attrName>ppt_x</p:attrName>
                                              <p:attrName>ppt_y</p:attrName>
                                            </p:attrNameLst>
                                          </p:cBhvr>
                                          <p:rCtr x="330" y="-895"/>
                                        </p:animMotion>
                                      </p:childTnLst>
                                    </p:cTn>
                                  </p:par>
                                  <p:par>
                                    <p:cTn id="9" presetID="8" presetClass="emph" presetSubtype="0" repeatCount="indefinite" accel="2500" autoRev="1" fill="hold" nodeType="withEffect" p14:presetBounceEnd="3500">
                                      <p:stCondLst>
                                        <p:cond delay="0"/>
                                      </p:stCondLst>
                                      <p:childTnLst>
                                        <p:animRot by="300000" p14:bounceEnd="3500">
                                          <p:cBhvr>
                                            <p:cTn id="10" dur="6750" fill="hold"/>
                                            <p:tgtEl>
                                              <p:spTgt spid="5"/>
                                            </p:tgtEl>
                                            <p:attrNameLst>
                                              <p:attrName>r</p:attrName>
                                            </p:attrNameLst>
                                          </p:cBhvr>
                                        </p:animRot>
                                      </p:childTnLst>
                                    </p:cTn>
                                  </p:par>
                                  <p:par>
                                    <p:cTn id="11" presetID="42" presetClass="path" presetSubtype="0" repeatCount="indefinite" accel="3636" decel="4000" autoRev="1" fill="hold" nodeType="withEffect">
                                      <p:stCondLst>
                                        <p:cond delay="100"/>
                                      </p:stCondLst>
                                      <p:childTnLst>
                                        <p:animMotion origin="layout" path="M 0 3.33333E-6 L 0.00538 -0.0105 " pathEditMode="relative" rAng="0" ptsTypes="AA">
                                          <p:cBhvr>
                                            <p:cTn id="12" dur="4500" fill="hold"/>
                                            <p:tgtEl>
                                              <p:spTgt spid="21"/>
                                            </p:tgtEl>
                                            <p:attrNameLst>
                                              <p:attrName>ppt_x</p:attrName>
                                              <p:attrName>ppt_y</p:attrName>
                                            </p:attrNameLst>
                                          </p:cBhvr>
                                          <p:rCtr x="260" y="-525"/>
                                        </p:animMotion>
                                      </p:childTnLst>
                                    </p:cTn>
                                  </p:par>
                                  <p:par>
                                    <p:cTn id="13" presetID="8" presetClass="emph" presetSubtype="0" repeatCount="indefinite" accel="2500" autoRev="1" fill="hold" nodeType="withEffect" p14:presetBounceEnd="3500">
                                      <p:stCondLst>
                                        <p:cond delay="0"/>
                                      </p:stCondLst>
                                      <p:childTnLst>
                                        <p:animRot by="300000" p14:bounceEnd="3500">
                                          <p:cBhvr>
                                            <p:cTn id="14" dur="3500" fill="hold"/>
                                            <p:tgtEl>
                                              <p:spTgt spid="21"/>
                                            </p:tgtEl>
                                            <p:attrNameLst>
                                              <p:attrName>r</p:attrName>
                                            </p:attrNameLst>
                                          </p:cBhvr>
                                        </p:animRot>
                                      </p:childTnLst>
                                    </p:cTn>
                                  </p:par>
                                  <p:par>
                                    <p:cTn id="15" presetID="42" presetClass="path" presetSubtype="0" repeatCount="indefinite" accel="3636" autoRev="1" fill="hold" nodeType="withEffect" p14:presetBounceEnd="5091">
                                      <p:stCondLst>
                                        <p:cond delay="100"/>
                                      </p:stCondLst>
                                      <p:childTnLst>
                                        <p:animMotion origin="layout" path="M -0.01545 0.01203 L 1.94444E-6 3.45679E-6 " pathEditMode="relative" rAng="0" ptsTypes="AA" p14:bounceEnd="5091">
                                          <p:cBhvr>
                                            <p:cTn id="16" dur="3250" fill="hold"/>
                                            <p:tgtEl>
                                              <p:spTgt spid="7"/>
                                            </p:tgtEl>
                                            <p:attrNameLst>
                                              <p:attrName>ppt_x</p:attrName>
                                              <p:attrName>ppt_y</p:attrName>
                                            </p:attrNameLst>
                                          </p:cBhvr>
                                          <p:rCtr x="764" y="-617"/>
                                        </p:animMotion>
                                      </p:childTnLst>
                                    </p:cTn>
                                  </p:par>
                                  <p:par>
                                    <p:cTn id="17" presetID="8" presetClass="emph" presetSubtype="0" repeatCount="indefinite" accel="2500" autoRev="1" fill="hold" nodeType="withEffect" p14:presetBounceEnd="3500">
                                      <p:stCondLst>
                                        <p:cond delay="0"/>
                                      </p:stCondLst>
                                      <p:childTnLst>
                                        <p:animRot by="300000" p14:bounceEnd="3500">
                                          <p:cBhvr>
                                            <p:cTn id="18" dur="825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29000" decel="26000" autoRev="1" fill="hold" nodeType="withEffect">
                                      <p:stCondLst>
                                        <p:cond delay="0"/>
                                      </p:stCondLst>
                                      <p:childTnLst>
                                        <p:animMotion origin="layout" path="M -3.61111E-6 -3.95062E-6 L 0.07136 0.00062 " pathEditMode="relative" rAng="0" ptsTypes="AA">
                                          <p:cBhvr>
                                            <p:cTn id="6" dur="5500" fill="hold"/>
                                            <p:tgtEl>
                                              <p:spTgt spid="2"/>
                                            </p:tgtEl>
                                            <p:attrNameLst>
                                              <p:attrName>ppt_x</p:attrName>
                                              <p:attrName>ppt_y</p:attrName>
                                            </p:attrNameLst>
                                          </p:cBhvr>
                                          <p:rCtr x="3559" y="31"/>
                                        </p:animMotion>
                                      </p:childTnLst>
                                    </p:cTn>
                                  </p:par>
                                  <p:par>
                                    <p:cTn id="7" presetID="42" presetClass="path" presetSubtype="0" repeatCount="indefinite" accel="9000" decel="8000" autoRev="1" fill="hold" nodeType="withEffect">
                                      <p:stCondLst>
                                        <p:cond delay="100"/>
                                      </p:stCondLst>
                                      <p:childTnLst>
                                        <p:animMotion origin="layout" path="M 1.11111E-6 1.97531E-6 L 0.00677 -0.0179 " pathEditMode="relative" rAng="0" ptsTypes="AA">
                                          <p:cBhvr>
                                            <p:cTn id="8" dur="2750" fill="hold"/>
                                            <p:tgtEl>
                                              <p:spTgt spid="5"/>
                                            </p:tgtEl>
                                            <p:attrNameLst>
                                              <p:attrName>ppt_x</p:attrName>
                                              <p:attrName>ppt_y</p:attrName>
                                            </p:attrNameLst>
                                          </p:cBhvr>
                                          <p:rCtr x="330" y="-895"/>
                                        </p:animMotion>
                                      </p:childTnLst>
                                    </p:cTn>
                                  </p:par>
                                  <p:par>
                                    <p:cTn id="9" presetID="8" presetClass="emph" presetSubtype="0" repeatCount="indefinite" accel="2500" autoRev="1" fill="hold" nodeType="withEffect">
                                      <p:stCondLst>
                                        <p:cond delay="0"/>
                                      </p:stCondLst>
                                      <p:childTnLst>
                                        <p:animRot by="300000">
                                          <p:cBhvr>
                                            <p:cTn id="10" dur="6750" fill="hold"/>
                                            <p:tgtEl>
                                              <p:spTgt spid="5"/>
                                            </p:tgtEl>
                                            <p:attrNameLst>
                                              <p:attrName>r</p:attrName>
                                            </p:attrNameLst>
                                          </p:cBhvr>
                                        </p:animRot>
                                      </p:childTnLst>
                                    </p:cTn>
                                  </p:par>
                                  <p:par>
                                    <p:cTn id="11" presetID="42" presetClass="path" presetSubtype="0" repeatCount="indefinite" accel="3636" decel="4000" autoRev="1" fill="hold" nodeType="withEffect">
                                      <p:stCondLst>
                                        <p:cond delay="100"/>
                                      </p:stCondLst>
                                      <p:childTnLst>
                                        <p:animMotion origin="layout" path="M 0 3.33333E-6 L 0.00538 -0.0105 " pathEditMode="relative" rAng="0" ptsTypes="AA">
                                          <p:cBhvr>
                                            <p:cTn id="12" dur="4500" fill="hold"/>
                                            <p:tgtEl>
                                              <p:spTgt spid="21"/>
                                            </p:tgtEl>
                                            <p:attrNameLst>
                                              <p:attrName>ppt_x</p:attrName>
                                              <p:attrName>ppt_y</p:attrName>
                                            </p:attrNameLst>
                                          </p:cBhvr>
                                          <p:rCtr x="260" y="-525"/>
                                        </p:animMotion>
                                      </p:childTnLst>
                                    </p:cTn>
                                  </p:par>
                                  <p:par>
                                    <p:cTn id="13" presetID="8" presetClass="emph" presetSubtype="0" repeatCount="indefinite" accel="2500" autoRev="1" fill="hold" nodeType="withEffect">
                                      <p:stCondLst>
                                        <p:cond delay="0"/>
                                      </p:stCondLst>
                                      <p:childTnLst>
                                        <p:animRot by="300000">
                                          <p:cBhvr>
                                            <p:cTn id="14" dur="3500" fill="hold"/>
                                            <p:tgtEl>
                                              <p:spTgt spid="21"/>
                                            </p:tgtEl>
                                            <p:attrNameLst>
                                              <p:attrName>r</p:attrName>
                                            </p:attrNameLst>
                                          </p:cBhvr>
                                        </p:animRot>
                                      </p:childTnLst>
                                    </p:cTn>
                                  </p:par>
                                  <p:par>
                                    <p:cTn id="15" presetID="42" presetClass="path" presetSubtype="0" repeatCount="indefinite" accel="3636" autoRev="1" fill="hold" nodeType="withEffect">
                                      <p:stCondLst>
                                        <p:cond delay="100"/>
                                      </p:stCondLst>
                                      <p:childTnLst>
                                        <p:animMotion origin="layout" path="M -0.01545 0.01203 L 1.94444E-6 3.45679E-6 " pathEditMode="relative" rAng="0" ptsTypes="AA">
                                          <p:cBhvr>
                                            <p:cTn id="16" dur="3250" fill="hold"/>
                                            <p:tgtEl>
                                              <p:spTgt spid="7"/>
                                            </p:tgtEl>
                                            <p:attrNameLst>
                                              <p:attrName>ppt_x</p:attrName>
                                              <p:attrName>ppt_y</p:attrName>
                                            </p:attrNameLst>
                                          </p:cBhvr>
                                          <p:rCtr x="764" y="-617"/>
                                        </p:animMotion>
                                      </p:childTnLst>
                                    </p:cTn>
                                  </p:par>
                                  <p:par>
                                    <p:cTn id="17" presetID="8" presetClass="emph" presetSubtype="0" repeatCount="indefinite" accel="2500" autoRev="1" fill="hold" nodeType="withEffect">
                                      <p:stCondLst>
                                        <p:cond delay="0"/>
                                      </p:stCondLst>
                                      <p:childTnLst>
                                        <p:animRot by="300000">
                                          <p:cBhvr>
                                            <p:cTn id="18" dur="825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4959601-4BE1-E5E5-A7F9-E129DDA7AEF8}"/>
              </a:ext>
            </a:extLst>
          </p:cNvPr>
          <p:cNvSpPr>
            <a:spLocks noGrp="1"/>
          </p:cNvSpPr>
          <p:nvPr>
            <p:ph type="ctrTitle" hasCustomPrompt="1"/>
          </p:nvPr>
        </p:nvSpPr>
        <p:spPr>
          <a:xfrm>
            <a:off x="2721685" y="552451"/>
            <a:ext cx="3700630" cy="1158014"/>
          </a:xfrm>
        </p:spPr>
        <p:txBody>
          <a:bodyPr anchor="t">
            <a:noAutofit/>
          </a:bodyPr>
          <a:lstStyle>
            <a:lvl1pPr algn="ctr">
              <a:lnSpc>
                <a:spcPct val="80000"/>
              </a:lnSpc>
              <a:defRPr sz="5400" b="1">
                <a:latin typeface="Staatliches" pitchFamily="2" charset="0"/>
              </a:defRPr>
            </a:lvl1pPr>
          </a:lstStyle>
          <a:p>
            <a:r>
              <a:rPr lang="en-US" dirty="0"/>
              <a:t>Click to edit Master title style</a:t>
            </a:r>
          </a:p>
        </p:txBody>
      </p:sp>
    </p:spTree>
    <p:extLst>
      <p:ext uri="{BB962C8B-B14F-4D97-AF65-F5344CB8AC3E}">
        <p14:creationId xmlns:p14="http://schemas.microsoft.com/office/powerpoint/2010/main" val="1896818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in point">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809043F-2CB1-4697-ADC0-1A4B5CEE02B4}"/>
              </a:ext>
            </a:extLst>
          </p:cNvPr>
          <p:cNvSpPr>
            <a:spLocks noGrp="1"/>
          </p:cNvSpPr>
          <p:nvPr>
            <p:ph type="title"/>
          </p:nvPr>
        </p:nvSpPr>
        <p:spPr>
          <a:xfrm>
            <a:off x="723900" y="1243260"/>
            <a:ext cx="7696200" cy="2656981"/>
          </a:xfrm>
        </p:spPr>
        <p:txBody>
          <a:bodyPr/>
          <a:lstStyle/>
          <a:p>
            <a:r>
              <a:rPr lang="en-US" dirty="0"/>
              <a:t>Click to edit Master title style</a:t>
            </a:r>
          </a:p>
        </p:txBody>
      </p:sp>
    </p:spTree>
    <p:extLst>
      <p:ext uri="{BB962C8B-B14F-4D97-AF65-F5344CB8AC3E}">
        <p14:creationId xmlns:p14="http://schemas.microsoft.com/office/powerpoint/2010/main" val="1604782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and description">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pic>
        <p:nvPicPr>
          <p:cNvPr id="13" name="Imagen 12" descr="Forma&#10;&#10;Descripción generada automáticamente">
            <a:extLst>
              <a:ext uri="{FF2B5EF4-FFF2-40B4-BE49-F238E27FC236}">
                <a16:creationId xmlns:a16="http://schemas.microsoft.com/office/drawing/2014/main" id="{175104E1-FF75-F03A-4E72-E4AD26F7E20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337" t="11190" r="6761" b="12346"/>
          <a:stretch/>
        </p:blipFill>
        <p:spPr>
          <a:xfrm rot="10800000" flipH="1" flipV="1">
            <a:off x="7454375" y="423185"/>
            <a:ext cx="2293129" cy="1134961"/>
          </a:xfrm>
          <a:prstGeom prst="rect">
            <a:avLst/>
          </a:prstGeom>
        </p:spPr>
      </p:pic>
      <p:pic>
        <p:nvPicPr>
          <p:cNvPr id="10" name="Imagen 9" descr="Un dibujo de un animal&#10;&#10;Descripción generada automáticamente con confianza baja">
            <a:extLst>
              <a:ext uri="{FF2B5EF4-FFF2-40B4-BE49-F238E27FC236}">
                <a16:creationId xmlns:a16="http://schemas.microsoft.com/office/drawing/2014/main" id="{F6B481E3-3B9D-3FF3-6616-2306490D9BFE}"/>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991" t="15216" r="41135" b="20031"/>
          <a:stretch/>
        </p:blipFill>
        <p:spPr>
          <a:xfrm rot="10800000" flipH="1" flipV="1">
            <a:off x="4315968" y="2124636"/>
            <a:ext cx="5065776" cy="3188028"/>
          </a:xfrm>
          <a:prstGeom prst="rect">
            <a:avLst/>
          </a:prstGeom>
        </p:spPr>
      </p:pic>
      <p:sp>
        <p:nvSpPr>
          <p:cNvPr id="6" name="Text Placeholder 3">
            <a:extLst>
              <a:ext uri="{FF2B5EF4-FFF2-40B4-BE49-F238E27FC236}">
                <a16:creationId xmlns:a16="http://schemas.microsoft.com/office/drawing/2014/main" id="{A9051F0E-F8D2-B290-5ECB-737621E7077B}"/>
              </a:ext>
            </a:extLst>
          </p:cNvPr>
          <p:cNvSpPr>
            <a:spLocks noGrp="1"/>
          </p:cNvSpPr>
          <p:nvPr>
            <p:ph type="body" sz="half" idx="2" hasCustomPrompt="1"/>
          </p:nvPr>
        </p:nvSpPr>
        <p:spPr>
          <a:xfrm>
            <a:off x="723901" y="3556751"/>
            <a:ext cx="2919632" cy="845128"/>
          </a:xfrm>
        </p:spPr>
        <p:txBody>
          <a:bodyPr>
            <a:no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8" name="Title 1">
            <a:extLst>
              <a:ext uri="{FF2B5EF4-FFF2-40B4-BE49-F238E27FC236}">
                <a16:creationId xmlns:a16="http://schemas.microsoft.com/office/drawing/2014/main" id="{47BEFE41-2B4A-7DEB-7A96-96946891311F}"/>
              </a:ext>
            </a:extLst>
          </p:cNvPr>
          <p:cNvSpPr>
            <a:spLocks noGrp="1"/>
          </p:cNvSpPr>
          <p:nvPr>
            <p:ph type="ctrTitle" hasCustomPrompt="1"/>
          </p:nvPr>
        </p:nvSpPr>
        <p:spPr>
          <a:xfrm>
            <a:off x="723899" y="800978"/>
            <a:ext cx="3429887" cy="2734785"/>
          </a:xfrm>
        </p:spPr>
        <p:txBody>
          <a:bodyPr anchor="b">
            <a:noAutofit/>
          </a:bodyPr>
          <a:lstStyle>
            <a:lvl1pPr algn="l">
              <a:lnSpc>
                <a:spcPct val="80000"/>
              </a:lnSpc>
              <a:defRPr sz="5400" b="1">
                <a:latin typeface="Staatliches" pitchFamily="2" charset="0"/>
              </a:defRPr>
            </a:lvl1pPr>
          </a:lstStyle>
          <a:p>
            <a:r>
              <a:rPr lang="en-US" dirty="0"/>
              <a:t>Click to edit Master title style</a:t>
            </a:r>
          </a:p>
        </p:txBody>
      </p:sp>
      <p:sp>
        <p:nvSpPr>
          <p:cNvPr id="3" name="Marcador de posición de imagen 9">
            <a:extLst>
              <a:ext uri="{FF2B5EF4-FFF2-40B4-BE49-F238E27FC236}">
                <a16:creationId xmlns:a16="http://schemas.microsoft.com/office/drawing/2014/main" id="{3AF2FBCA-206D-E060-CA0A-D0D1F42A738B}"/>
              </a:ext>
            </a:extLst>
          </p:cNvPr>
          <p:cNvSpPr>
            <a:spLocks noGrp="1"/>
          </p:cNvSpPr>
          <p:nvPr>
            <p:ph type="pic" sz="quarter" idx="10"/>
          </p:nvPr>
        </p:nvSpPr>
        <p:spPr>
          <a:xfrm rot="185466">
            <a:off x="5181490" y="680791"/>
            <a:ext cx="3001482" cy="3759733"/>
          </a:xfrm>
          <a:prstGeom prst="roundRect">
            <a:avLst>
              <a:gd name="adj" fmla="val 9934"/>
            </a:avLst>
          </a:prstGeom>
        </p:spPr>
      </p:sp>
    </p:spTree>
    <p:extLst>
      <p:ext uri="{BB962C8B-B14F-4D97-AF65-F5344CB8AC3E}">
        <p14:creationId xmlns:p14="http://schemas.microsoft.com/office/powerpoint/2010/main" val="163580011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3636" autoRev="1" fill="hold" nodeType="withEffect" p14:presetBounceEnd="5091">
                                      <p:stCondLst>
                                        <p:cond delay="100"/>
                                      </p:stCondLst>
                                      <p:childTnLst>
                                        <p:animMotion origin="layout" path="M 1.66667E-6 0.00123 L 0.01337 0.03056 " pathEditMode="relative" rAng="0" ptsTypes="AA" p14:bounceEnd="5091">
                                          <p:cBhvr>
                                            <p:cTn id="6" dur="6750" fill="hold"/>
                                            <p:tgtEl>
                                              <p:spTgt spid="10"/>
                                            </p:tgtEl>
                                            <p:attrNameLst>
                                              <p:attrName>ppt_x</p:attrName>
                                              <p:attrName>ppt_y</p:attrName>
                                            </p:attrNameLst>
                                          </p:cBhvr>
                                          <p:rCtr x="660" y="1451"/>
                                        </p:animMotion>
                                      </p:childTnLst>
                                    </p:cTn>
                                  </p:par>
                                  <p:par>
                                    <p:cTn id="7" presetID="8" presetClass="emph" presetSubtype="0" repeatCount="indefinite" accel="2500" autoRev="1" fill="hold" nodeType="withEffect" p14:presetBounceEnd="3500">
                                      <p:stCondLst>
                                        <p:cond delay="0"/>
                                      </p:stCondLst>
                                      <p:childTnLst>
                                        <p:animRot by="300000" p14:bounceEnd="3500">
                                          <p:cBhvr>
                                            <p:cTn id="8" dur="3500" fill="hold"/>
                                            <p:tgtEl>
                                              <p:spTgt spid="10"/>
                                            </p:tgtEl>
                                            <p:attrNameLst>
                                              <p:attrName>r</p:attrName>
                                            </p:attrNameLst>
                                          </p:cBhvr>
                                        </p:animRot>
                                      </p:childTnLst>
                                    </p:cTn>
                                  </p:par>
                                  <p:par>
                                    <p:cTn id="9" presetID="35" presetClass="path" presetSubtype="0" repeatCount="indefinite" accel="29000" decel="26000" autoRev="1" fill="hold" nodeType="withEffect">
                                      <p:stCondLst>
                                        <p:cond delay="0"/>
                                      </p:stCondLst>
                                      <p:childTnLst>
                                        <p:animMotion origin="layout" path="M 5E-6 -2.59259E-6 L 0.07135 0.00062 " pathEditMode="relative" rAng="0" ptsTypes="AA">
                                          <p:cBhvr>
                                            <p:cTn id="10" dur="7250" fill="hold"/>
                                            <p:tgtEl>
                                              <p:spTgt spid="13"/>
                                            </p:tgtEl>
                                            <p:attrNameLst>
                                              <p:attrName>ppt_x</p:attrName>
                                              <p:attrName>ppt_y</p:attrName>
                                            </p:attrNameLst>
                                          </p:cBhvr>
                                          <p:rCtr x="3559"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3636" autoRev="1" fill="hold" nodeType="withEffect">
                                      <p:stCondLst>
                                        <p:cond delay="100"/>
                                      </p:stCondLst>
                                      <p:childTnLst>
                                        <p:animMotion origin="layout" path="M 1.66667E-6 0.00123 L 0.01337 0.03056 " pathEditMode="relative" rAng="0" ptsTypes="AA">
                                          <p:cBhvr>
                                            <p:cTn id="6" dur="6750" fill="hold"/>
                                            <p:tgtEl>
                                              <p:spTgt spid="10"/>
                                            </p:tgtEl>
                                            <p:attrNameLst>
                                              <p:attrName>ppt_x</p:attrName>
                                              <p:attrName>ppt_y</p:attrName>
                                            </p:attrNameLst>
                                          </p:cBhvr>
                                          <p:rCtr x="660" y="1451"/>
                                        </p:animMotion>
                                      </p:childTnLst>
                                    </p:cTn>
                                  </p:par>
                                  <p:par>
                                    <p:cTn id="7" presetID="8" presetClass="emph" presetSubtype="0" repeatCount="indefinite" accel="2500" autoRev="1" fill="hold" nodeType="withEffect">
                                      <p:stCondLst>
                                        <p:cond delay="0"/>
                                      </p:stCondLst>
                                      <p:childTnLst>
                                        <p:animRot by="300000">
                                          <p:cBhvr>
                                            <p:cTn id="8" dur="3500" fill="hold"/>
                                            <p:tgtEl>
                                              <p:spTgt spid="10"/>
                                            </p:tgtEl>
                                            <p:attrNameLst>
                                              <p:attrName>r</p:attrName>
                                            </p:attrNameLst>
                                          </p:cBhvr>
                                        </p:animRot>
                                      </p:childTnLst>
                                    </p:cTn>
                                  </p:par>
                                  <p:par>
                                    <p:cTn id="9" presetID="35" presetClass="path" presetSubtype="0" repeatCount="indefinite" accel="29000" decel="26000" autoRev="1" fill="hold" nodeType="withEffect">
                                      <p:stCondLst>
                                        <p:cond delay="0"/>
                                      </p:stCondLst>
                                      <p:childTnLst>
                                        <p:animMotion origin="layout" path="M 5E-6 -2.59259E-6 L 0.07135 0.00062 " pathEditMode="relative" rAng="0" ptsTypes="AA">
                                          <p:cBhvr>
                                            <p:cTn id="10" dur="7250" fill="hold"/>
                                            <p:tgtEl>
                                              <p:spTgt spid="13"/>
                                            </p:tgtEl>
                                            <p:attrNameLst>
                                              <p:attrName>ppt_x</p:attrName>
                                              <p:attrName>ppt_y</p:attrName>
                                            </p:attrNameLst>
                                          </p:cBhvr>
                                          <p:rCtr x="3559"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aption">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3900" y="3844151"/>
            <a:ext cx="7696199" cy="746899"/>
          </a:xfrm>
        </p:spPr>
        <p:txBody>
          <a:bodyPr anchor="b">
            <a:noAutofit/>
          </a:bodyPr>
          <a:lstStyle>
            <a:lvl1pPr>
              <a:defRPr sz="35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504375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g number">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138118C-7525-42C5-83E9-649111189F8A}"/>
              </a:ext>
            </a:extLst>
          </p:cNvPr>
          <p:cNvSpPr>
            <a:spLocks noGrp="1"/>
          </p:cNvSpPr>
          <p:nvPr>
            <p:ph type="title"/>
          </p:nvPr>
        </p:nvSpPr>
        <p:spPr>
          <a:xfrm>
            <a:off x="723900" y="1543455"/>
            <a:ext cx="7696200" cy="1307154"/>
          </a:xfrm>
        </p:spPr>
        <p:txBody>
          <a:bodyPr>
            <a:normAutofit/>
          </a:bodyPr>
          <a:lstStyle>
            <a:lvl1pPr algn="ctr">
              <a:defRPr sz="4800"/>
            </a:lvl1pPr>
          </a:lstStyle>
          <a:p>
            <a:r>
              <a:rPr lang="en-US" dirty="0"/>
              <a:t>Click to edit Master title style</a:t>
            </a:r>
          </a:p>
        </p:txBody>
      </p:sp>
      <p:sp>
        <p:nvSpPr>
          <p:cNvPr id="2" name="Text Placeholder 3">
            <a:extLst>
              <a:ext uri="{FF2B5EF4-FFF2-40B4-BE49-F238E27FC236}">
                <a16:creationId xmlns:a16="http://schemas.microsoft.com/office/drawing/2014/main" id="{893BF9AB-B16E-A26A-BFF2-D1279E11B80C}"/>
              </a:ext>
            </a:extLst>
          </p:cNvPr>
          <p:cNvSpPr>
            <a:spLocks noGrp="1"/>
          </p:cNvSpPr>
          <p:nvPr>
            <p:ph type="body" sz="half" idx="2"/>
          </p:nvPr>
        </p:nvSpPr>
        <p:spPr>
          <a:xfrm>
            <a:off x="723900" y="2850609"/>
            <a:ext cx="7696200" cy="495705"/>
          </a:xfrm>
        </p:spPr>
        <p:txBody>
          <a:bodyPr>
            <a:normAutofit/>
          </a:bodyPr>
          <a:lstStyle>
            <a:lvl1pPr marL="0" indent="0" algn="ctr">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Tree>
    <p:extLst>
      <p:ext uri="{BB962C8B-B14F-4D97-AF65-F5344CB8AC3E}">
        <p14:creationId xmlns:p14="http://schemas.microsoft.com/office/powerpoint/2010/main" val="2758148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3900" y="552450"/>
            <a:ext cx="7696200" cy="71556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723900" y="1369219"/>
            <a:ext cx="7696200" cy="322183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50480007"/>
      </p:ext>
    </p:extLst>
  </p:cSld>
  <p:clrMap bg1="lt1" tx1="dk1" bg2="lt2" tx2="dk2" accent1="accent1" accent2="accent2" accent3="accent3" accent4="accent4" accent5="accent5" accent6="accent6" hlink="hlink" folHlink="folHlink"/>
  <p:sldLayoutIdLst>
    <p:sldLayoutId id="2147483664" r:id="rId1"/>
    <p:sldLayoutId id="2147483666" r:id="rId2"/>
    <p:sldLayoutId id="2147483665" r:id="rId3"/>
    <p:sldLayoutId id="2147483667" r:id="rId4"/>
    <p:sldLayoutId id="2147483669" r:id="rId5"/>
    <p:sldLayoutId id="2147483658" r:id="rId6"/>
    <p:sldLayoutId id="2147483671" r:id="rId7"/>
    <p:sldLayoutId id="2147483672" r:id="rId8"/>
    <p:sldLayoutId id="2147483659" r:id="rId9"/>
    <p:sldLayoutId id="2147483670" r:id="rId10"/>
  </p:sldLayoutIdLst>
  <p:txStyles>
    <p:titleStyle>
      <a:lvl1pPr algn="l" defTabSz="685800" rtl="0" eaLnBrk="1" latinLnBrk="0" hangingPunct="1">
        <a:lnSpc>
          <a:spcPct val="90000"/>
        </a:lnSpc>
        <a:spcBef>
          <a:spcPct val="0"/>
        </a:spcBef>
        <a:buNone/>
        <a:defRPr sz="3500" kern="1200">
          <a:solidFill>
            <a:schemeClr val="tx1"/>
          </a:solidFill>
          <a:latin typeface="Staatliches"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anrope Medium" pitchFamily="2"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anrope Medium" pitchFamily="2"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anrope Medium" pitchFamily="2"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anrope Medium" pitchFamily="2"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anrope Medium" pitchFamily="2"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48">
          <p15:clr>
            <a:srgbClr val="F26B43"/>
          </p15:clr>
        </p15:guide>
        <p15:guide id="2" orient="horz" pos="2892">
          <p15:clr>
            <a:srgbClr val="F26B43"/>
          </p15:clr>
        </p15:guide>
        <p15:guide id="3" pos="456">
          <p15:clr>
            <a:srgbClr val="F26B43"/>
          </p15:clr>
        </p15:guide>
        <p15:guide id="4" pos="5304">
          <p15:clr>
            <a:srgbClr val="F26B43"/>
          </p15:clr>
        </p15:guide>
        <p15:guide id="5" pos="2880">
          <p15:clr>
            <a:srgbClr val="F26B43"/>
          </p15:clr>
        </p15:guide>
        <p15:guide id="6" orient="horz" pos="1620">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image" Target="../media/image7.png"/><Relationship Id="rId1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www.figma.com/file/VE6TBdcqxZLDhfZLGVb7o4/MINI-HACK_EDURoute?type=design&amp;node-id=0-1&amp;mode=design&amp;t=W2cLRPmyFOubpLy6-0"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Forma&#10;&#10;Descripción generada automáticamente">
            <a:extLst>
              <a:ext uri="{FF2B5EF4-FFF2-40B4-BE49-F238E27FC236}">
                <a16:creationId xmlns:a16="http://schemas.microsoft.com/office/drawing/2014/main" id="{0616DF4A-2FFF-2C13-7E9C-4F919C3197DA}"/>
              </a:ext>
            </a:extLst>
          </p:cNvPr>
          <p:cNvPicPr>
            <a:picLocks noChangeAspect="1"/>
          </p:cNvPicPr>
          <p:nvPr/>
        </p:nvPicPr>
        <p:blipFill rotWithShape="1">
          <a:blip r:embed="rId3">
            <a:extLst>
              <a:ext uri="{28A0092B-C50C-407E-A947-70E740481C1C}">
                <a14:useLocalDpi xmlns:a14="http://schemas.microsoft.com/office/drawing/2010/main" val="0"/>
              </a:ext>
            </a:extLst>
          </a:blip>
          <a:srcRect l="6337" t="11190" r="6996" b="12346"/>
          <a:stretch/>
        </p:blipFill>
        <p:spPr>
          <a:xfrm>
            <a:off x="-94891" y="3405721"/>
            <a:ext cx="2286955" cy="1134961"/>
          </a:xfrm>
          <a:prstGeom prst="rect">
            <a:avLst/>
          </a:prstGeom>
        </p:spPr>
      </p:pic>
      <p:pic>
        <p:nvPicPr>
          <p:cNvPr id="5" name="Imagen 4" descr="Imagen que contiene electrónica, cd, computadora&#10;&#10;Descripción generada automáticamente">
            <a:extLst>
              <a:ext uri="{FF2B5EF4-FFF2-40B4-BE49-F238E27FC236}">
                <a16:creationId xmlns:a16="http://schemas.microsoft.com/office/drawing/2014/main" id="{B33848EC-A231-1995-0AA4-F7B721A2404F}"/>
              </a:ext>
            </a:extLst>
          </p:cNvPr>
          <p:cNvPicPr>
            <a:picLocks noChangeAspect="1"/>
          </p:cNvPicPr>
          <p:nvPr/>
        </p:nvPicPr>
        <p:blipFill rotWithShape="1">
          <a:blip r:embed="rId4">
            <a:extLst>
              <a:ext uri="{28A0092B-C50C-407E-A947-70E740481C1C}">
                <a14:useLocalDpi xmlns:a14="http://schemas.microsoft.com/office/drawing/2010/main" val="0"/>
              </a:ext>
            </a:extLst>
          </a:blip>
          <a:srcRect l="41564" t="-1" r="13066" b="2056"/>
          <a:stretch/>
        </p:blipFill>
        <p:spPr>
          <a:xfrm>
            <a:off x="-403665" y="2125543"/>
            <a:ext cx="2553002" cy="3100153"/>
          </a:xfrm>
          <a:prstGeom prst="rect">
            <a:avLst/>
          </a:prstGeom>
        </p:spPr>
      </p:pic>
      <p:grpSp>
        <p:nvGrpSpPr>
          <p:cNvPr id="27" name="Grupo 26">
            <a:extLst>
              <a:ext uri="{FF2B5EF4-FFF2-40B4-BE49-F238E27FC236}">
                <a16:creationId xmlns:a16="http://schemas.microsoft.com/office/drawing/2014/main" id="{0252CE12-3B36-12AF-BC31-EECE72395B89}"/>
              </a:ext>
            </a:extLst>
          </p:cNvPr>
          <p:cNvGrpSpPr/>
          <p:nvPr/>
        </p:nvGrpSpPr>
        <p:grpSpPr>
          <a:xfrm>
            <a:off x="1394737" y="552451"/>
            <a:ext cx="6221780" cy="3538714"/>
            <a:chOff x="1217515" y="451653"/>
            <a:chExt cx="6576224" cy="3740309"/>
          </a:xfrm>
        </p:grpSpPr>
        <p:sp>
          <p:nvSpPr>
            <p:cNvPr id="12" name="Rectángulo 11">
              <a:extLst>
                <a:ext uri="{FF2B5EF4-FFF2-40B4-BE49-F238E27FC236}">
                  <a16:creationId xmlns:a16="http://schemas.microsoft.com/office/drawing/2014/main" id="{1A55D6E9-C2A1-7AC4-CFE8-517A0B47B1E3}"/>
                </a:ext>
              </a:extLst>
            </p:cNvPr>
            <p:cNvSpPr/>
            <p:nvPr/>
          </p:nvSpPr>
          <p:spPr>
            <a:xfrm>
              <a:off x="7708161" y="2528961"/>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3" name="Elipse 12">
              <a:extLst>
                <a:ext uri="{FF2B5EF4-FFF2-40B4-BE49-F238E27FC236}">
                  <a16:creationId xmlns:a16="http://schemas.microsoft.com/office/drawing/2014/main" id="{509F50E8-8908-9D49-CF25-75AA9E31E354}"/>
                </a:ext>
              </a:extLst>
            </p:cNvPr>
            <p:cNvSpPr/>
            <p:nvPr/>
          </p:nvSpPr>
          <p:spPr>
            <a:xfrm>
              <a:off x="7092436" y="1245289"/>
              <a:ext cx="108243" cy="1082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Elipse 15">
              <a:extLst>
                <a:ext uri="{FF2B5EF4-FFF2-40B4-BE49-F238E27FC236}">
                  <a16:creationId xmlns:a16="http://schemas.microsoft.com/office/drawing/2014/main" id="{D76080A4-25C7-3DBE-F73F-160910291B56}"/>
                </a:ext>
              </a:extLst>
            </p:cNvPr>
            <p:cNvSpPr/>
            <p:nvPr/>
          </p:nvSpPr>
          <p:spPr>
            <a:xfrm>
              <a:off x="6571806" y="4032800"/>
              <a:ext cx="159162" cy="1591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7" name="Rectángulo 16">
              <a:extLst>
                <a:ext uri="{FF2B5EF4-FFF2-40B4-BE49-F238E27FC236}">
                  <a16:creationId xmlns:a16="http://schemas.microsoft.com/office/drawing/2014/main" id="{E4D46114-2E67-E3A5-A6FC-59CE6B7A57FD}"/>
                </a:ext>
              </a:extLst>
            </p:cNvPr>
            <p:cNvSpPr/>
            <p:nvPr/>
          </p:nvSpPr>
          <p:spPr>
            <a:xfrm>
              <a:off x="1217515" y="2357327"/>
              <a:ext cx="93867" cy="9386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4" name="Elipse 23">
              <a:extLst>
                <a:ext uri="{FF2B5EF4-FFF2-40B4-BE49-F238E27FC236}">
                  <a16:creationId xmlns:a16="http://schemas.microsoft.com/office/drawing/2014/main" id="{B4D9B40B-F94C-9D00-0511-4B0E931BD7A2}"/>
                </a:ext>
              </a:extLst>
            </p:cNvPr>
            <p:cNvSpPr/>
            <p:nvPr/>
          </p:nvSpPr>
          <p:spPr>
            <a:xfrm>
              <a:off x="1874240" y="451653"/>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6" name="Elipse 25">
              <a:extLst>
                <a:ext uri="{FF2B5EF4-FFF2-40B4-BE49-F238E27FC236}">
                  <a16:creationId xmlns:a16="http://schemas.microsoft.com/office/drawing/2014/main" id="{F341BF1A-72C5-837F-B2EA-F87553846C24}"/>
                </a:ext>
              </a:extLst>
            </p:cNvPr>
            <p:cNvSpPr/>
            <p:nvPr/>
          </p:nvSpPr>
          <p:spPr>
            <a:xfrm>
              <a:off x="7460195" y="3220214"/>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6" name="Imagen 5" descr="Patrón de fondo&#10;&#10;Descripción generada automáticamente con confianza baja">
            <a:extLst>
              <a:ext uri="{FF2B5EF4-FFF2-40B4-BE49-F238E27FC236}">
                <a16:creationId xmlns:a16="http://schemas.microsoft.com/office/drawing/2014/main" id="{2C9551F7-1CC2-17DA-E795-426C995C9BA4}"/>
              </a:ext>
            </a:extLst>
          </p:cNvPr>
          <p:cNvPicPr>
            <a:picLocks noChangeAspect="1"/>
          </p:cNvPicPr>
          <p:nvPr/>
        </p:nvPicPr>
        <p:blipFill rotWithShape="1">
          <a:blip r:embed="rId5">
            <a:extLst>
              <a:ext uri="{28A0092B-C50C-407E-A947-70E740481C1C}">
                <a14:useLocalDpi xmlns:a14="http://schemas.microsoft.com/office/drawing/2010/main" val="0"/>
              </a:ext>
            </a:extLst>
          </a:blip>
          <a:srcRect l="25460" t="16723" r="2754" b="16297"/>
          <a:stretch/>
        </p:blipFill>
        <p:spPr>
          <a:xfrm>
            <a:off x="-278361" y="3485385"/>
            <a:ext cx="3276213" cy="1719481"/>
          </a:xfrm>
          <a:prstGeom prst="rect">
            <a:avLst/>
          </a:prstGeom>
        </p:spPr>
      </p:pic>
      <p:pic>
        <p:nvPicPr>
          <p:cNvPr id="7" name="Imagen 6" descr="Icono&#10;&#10;Descripción generada automáticamente">
            <a:extLst>
              <a:ext uri="{FF2B5EF4-FFF2-40B4-BE49-F238E27FC236}">
                <a16:creationId xmlns:a16="http://schemas.microsoft.com/office/drawing/2014/main" id="{FBB2D7DD-F93E-8C14-FD55-F8D608F6BC80}"/>
              </a:ext>
            </a:extLst>
          </p:cNvPr>
          <p:cNvPicPr>
            <a:picLocks noChangeAspect="1"/>
          </p:cNvPicPr>
          <p:nvPr/>
        </p:nvPicPr>
        <p:blipFill rotWithShape="1">
          <a:blip r:embed="rId6">
            <a:extLst>
              <a:ext uri="{28A0092B-C50C-407E-A947-70E740481C1C}">
                <a14:useLocalDpi xmlns:a14="http://schemas.microsoft.com/office/drawing/2010/main" val="0"/>
              </a:ext>
            </a:extLst>
          </a:blip>
          <a:srcRect l="43698" t="24065" r="2121" b="29834"/>
          <a:stretch/>
        </p:blipFill>
        <p:spPr>
          <a:xfrm>
            <a:off x="-278360" y="4334470"/>
            <a:ext cx="2023578" cy="968518"/>
          </a:xfrm>
          <a:prstGeom prst="rect">
            <a:avLst/>
          </a:prstGeom>
        </p:spPr>
      </p:pic>
      <p:pic>
        <p:nvPicPr>
          <p:cNvPr id="8" name="Imagen 7" descr="Un dibujo de un animal&#10;&#10;Descripción generada automáticamente con confianza baja">
            <a:extLst>
              <a:ext uri="{FF2B5EF4-FFF2-40B4-BE49-F238E27FC236}">
                <a16:creationId xmlns:a16="http://schemas.microsoft.com/office/drawing/2014/main" id="{36DE4F0E-359C-8659-9F6A-E7FB60FA61C1}"/>
              </a:ext>
            </a:extLst>
          </p:cNvPr>
          <p:cNvPicPr>
            <a:picLocks noChangeAspect="1"/>
          </p:cNvPicPr>
          <p:nvPr/>
        </p:nvPicPr>
        <p:blipFill rotWithShape="1">
          <a:blip r:embed="rId7">
            <a:extLst>
              <a:ext uri="{28A0092B-C50C-407E-A947-70E740481C1C}">
                <a14:useLocalDpi xmlns:a14="http://schemas.microsoft.com/office/drawing/2010/main" val="0"/>
              </a:ext>
            </a:extLst>
          </a:blip>
          <a:srcRect l="1080" t="20768" r="52157" b="16265"/>
          <a:stretch/>
        </p:blipFill>
        <p:spPr>
          <a:xfrm>
            <a:off x="5241272" y="2218713"/>
            <a:ext cx="4093228" cy="3100152"/>
          </a:xfrm>
          <a:prstGeom prst="rect">
            <a:avLst/>
          </a:prstGeom>
        </p:spPr>
      </p:pic>
      <p:pic>
        <p:nvPicPr>
          <p:cNvPr id="9" name="Imagen 8" descr="Dibujo de una persona&#10;&#10;Descripción generada automáticamente con confianza media">
            <a:extLst>
              <a:ext uri="{FF2B5EF4-FFF2-40B4-BE49-F238E27FC236}">
                <a16:creationId xmlns:a16="http://schemas.microsoft.com/office/drawing/2014/main" id="{A2D65546-0E04-829A-2C66-1EFA7456FC6E}"/>
              </a:ext>
            </a:extLst>
          </p:cNvPr>
          <p:cNvPicPr>
            <a:picLocks noChangeAspect="1"/>
          </p:cNvPicPr>
          <p:nvPr/>
        </p:nvPicPr>
        <p:blipFill rotWithShape="1">
          <a:blip r:embed="rId8">
            <a:extLst>
              <a:ext uri="{28A0092B-C50C-407E-A947-70E740481C1C}">
                <a14:useLocalDpi xmlns:a14="http://schemas.microsoft.com/office/drawing/2010/main" val="0"/>
              </a:ext>
            </a:extLst>
          </a:blip>
          <a:srcRect l="25743" t="3625" r="32257" b="25757"/>
          <a:stretch/>
        </p:blipFill>
        <p:spPr>
          <a:xfrm>
            <a:off x="7182577" y="3375447"/>
            <a:ext cx="2239784" cy="2118417"/>
          </a:xfrm>
          <a:prstGeom prst="rect">
            <a:avLst/>
          </a:prstGeom>
        </p:spPr>
      </p:pic>
      <p:pic>
        <p:nvPicPr>
          <p:cNvPr id="10" name="Imagen 9" descr="Icono&#10;&#10;Descripción generada automáticamente">
            <a:extLst>
              <a:ext uri="{FF2B5EF4-FFF2-40B4-BE49-F238E27FC236}">
                <a16:creationId xmlns:a16="http://schemas.microsoft.com/office/drawing/2014/main" id="{120EC8C9-E192-543B-41C9-9EE6E8E2567C}"/>
              </a:ext>
            </a:extLst>
          </p:cNvPr>
          <p:cNvPicPr>
            <a:picLocks noChangeAspect="1"/>
          </p:cNvPicPr>
          <p:nvPr/>
        </p:nvPicPr>
        <p:blipFill rotWithShape="1">
          <a:blip r:embed="rId9">
            <a:extLst>
              <a:ext uri="{28A0092B-C50C-407E-A947-70E740481C1C}">
                <a14:useLocalDpi xmlns:a14="http://schemas.microsoft.com/office/drawing/2010/main" val="0"/>
              </a:ext>
            </a:extLst>
          </a:blip>
          <a:srcRect l="1742" t="25327" r="75928" b="24553"/>
          <a:stretch/>
        </p:blipFill>
        <p:spPr>
          <a:xfrm>
            <a:off x="8292693" y="3830850"/>
            <a:ext cx="1129668" cy="1426196"/>
          </a:xfrm>
          <a:prstGeom prst="rect">
            <a:avLst/>
          </a:prstGeom>
        </p:spPr>
      </p:pic>
      <p:sp>
        <p:nvSpPr>
          <p:cNvPr id="2" name="Title 1">
            <a:extLst>
              <a:ext uri="{FF2B5EF4-FFF2-40B4-BE49-F238E27FC236}">
                <a16:creationId xmlns:a16="http://schemas.microsoft.com/office/drawing/2014/main" id="{A34BEBE0-30E7-49E4-A816-DCA7EB6618A7}"/>
              </a:ext>
            </a:extLst>
          </p:cNvPr>
          <p:cNvSpPr>
            <a:spLocks noGrp="1"/>
          </p:cNvSpPr>
          <p:nvPr>
            <p:ph type="ctrTitle"/>
          </p:nvPr>
        </p:nvSpPr>
        <p:spPr>
          <a:xfrm>
            <a:off x="1668780" y="949553"/>
            <a:ext cx="5806440" cy="2619553"/>
          </a:xfrm>
        </p:spPr>
        <p:txBody>
          <a:bodyPr anchor="b"/>
          <a:lstStyle/>
          <a:p>
            <a:pPr>
              <a:lnSpc>
                <a:spcPct val="100000"/>
              </a:lnSpc>
            </a:pPr>
            <a:r>
              <a:rPr lang="en-US" sz="8800" b="1" dirty="0" err="1"/>
              <a:t>EDURoute</a:t>
            </a:r>
            <a:br>
              <a:rPr lang="en-US" sz="8800" b="1" dirty="0"/>
            </a:br>
            <a:r>
              <a:rPr lang="en-US" sz="8800" b="1" dirty="0"/>
              <a:t> </a:t>
            </a:r>
            <a:r>
              <a:rPr lang="en-US" sz="3200" dirty="0"/>
              <a:t>An easier way to walk to class</a:t>
            </a:r>
          </a:p>
        </p:txBody>
      </p:sp>
      <p:sp>
        <p:nvSpPr>
          <p:cNvPr id="3" name="Subtitle 2">
            <a:extLst>
              <a:ext uri="{FF2B5EF4-FFF2-40B4-BE49-F238E27FC236}">
                <a16:creationId xmlns:a16="http://schemas.microsoft.com/office/drawing/2014/main" id="{6600CBEA-0FC4-4517-9DF7-3E1CB1F7762B}"/>
              </a:ext>
            </a:extLst>
          </p:cNvPr>
          <p:cNvSpPr>
            <a:spLocks noGrp="1"/>
          </p:cNvSpPr>
          <p:nvPr>
            <p:ph type="subTitle" idx="1"/>
          </p:nvPr>
        </p:nvSpPr>
        <p:spPr/>
        <p:txBody>
          <a:bodyPr>
            <a:noAutofit/>
          </a:bodyPr>
          <a:lstStyle/>
          <a:p>
            <a:r>
              <a:rPr lang="en-US" dirty="0"/>
              <a:t>Grace Desrochers, Jason Kwok, Kelvin Lin, Madison Mercado, and Mia Vargas</a:t>
            </a:r>
          </a:p>
        </p:txBody>
      </p:sp>
      <p:pic>
        <p:nvPicPr>
          <p:cNvPr id="15" name="Imagen 14" descr="Forma&#10;&#10;Descripción generada automáticamente">
            <a:extLst>
              <a:ext uri="{FF2B5EF4-FFF2-40B4-BE49-F238E27FC236}">
                <a16:creationId xmlns:a16="http://schemas.microsoft.com/office/drawing/2014/main" id="{2E0AF15B-946B-E61F-27E1-33F2B2A38248}"/>
              </a:ext>
            </a:extLst>
          </p:cNvPr>
          <p:cNvPicPr>
            <a:picLocks noChangeAspect="1"/>
          </p:cNvPicPr>
          <p:nvPr/>
        </p:nvPicPr>
        <p:blipFill rotWithShape="1">
          <a:blip r:embed="rId3">
            <a:extLst>
              <a:ext uri="{28A0092B-C50C-407E-A947-70E740481C1C}">
                <a14:useLocalDpi xmlns:a14="http://schemas.microsoft.com/office/drawing/2010/main" val="0"/>
              </a:ext>
            </a:extLst>
          </a:blip>
          <a:srcRect l="6337" t="11190" r="6996" b="12346"/>
          <a:stretch/>
        </p:blipFill>
        <p:spPr>
          <a:xfrm>
            <a:off x="8202470" y="1179535"/>
            <a:ext cx="1097627" cy="544726"/>
          </a:xfrm>
          <a:prstGeom prst="rect">
            <a:avLst/>
          </a:prstGeom>
        </p:spPr>
      </p:pic>
      <p:pic>
        <p:nvPicPr>
          <p:cNvPr id="19" name="Imagen 18" descr="Logotipo&#10;&#10;Descripción generada automáticamente">
            <a:extLst>
              <a:ext uri="{FF2B5EF4-FFF2-40B4-BE49-F238E27FC236}">
                <a16:creationId xmlns:a16="http://schemas.microsoft.com/office/drawing/2014/main" id="{A6C64AD8-0DB0-2832-F1C1-35805C11EF38}"/>
              </a:ext>
            </a:extLst>
          </p:cNvPr>
          <p:cNvPicPr>
            <a:picLocks noChangeAspect="1"/>
          </p:cNvPicPr>
          <p:nvPr/>
        </p:nvPicPr>
        <p:blipFill rotWithShape="1">
          <a:blip r:embed="rId10">
            <a:extLst>
              <a:ext uri="{28A0092B-C50C-407E-A947-70E740481C1C}">
                <a14:useLocalDpi xmlns:a14="http://schemas.microsoft.com/office/drawing/2010/main" val="0"/>
              </a:ext>
            </a:extLst>
          </a:blip>
          <a:srcRect l="28151" t="7067" r="23582" b="7841"/>
          <a:stretch/>
        </p:blipFill>
        <p:spPr>
          <a:xfrm>
            <a:off x="-1262910" y="-1437473"/>
            <a:ext cx="2759858" cy="2736884"/>
          </a:xfrm>
          <a:prstGeom prst="rect">
            <a:avLst/>
          </a:prstGeom>
        </p:spPr>
      </p:pic>
      <p:pic>
        <p:nvPicPr>
          <p:cNvPr id="21" name="Imagen 20" descr="Imagen que contiene Forma&#10;&#10;Descripción generada automáticamente">
            <a:extLst>
              <a:ext uri="{FF2B5EF4-FFF2-40B4-BE49-F238E27FC236}">
                <a16:creationId xmlns:a16="http://schemas.microsoft.com/office/drawing/2014/main" id="{632DD628-04C5-CA87-E1EE-559AE69DA893}"/>
              </a:ext>
            </a:extLst>
          </p:cNvPr>
          <p:cNvPicPr>
            <a:picLocks noChangeAspect="1"/>
          </p:cNvPicPr>
          <p:nvPr/>
        </p:nvPicPr>
        <p:blipFill rotWithShape="1">
          <a:blip r:embed="rId11">
            <a:extLst>
              <a:ext uri="{28A0092B-C50C-407E-A947-70E740481C1C}">
                <a14:useLocalDpi xmlns:a14="http://schemas.microsoft.com/office/drawing/2010/main" val="0"/>
              </a:ext>
            </a:extLst>
          </a:blip>
          <a:srcRect l="26800" t="4583" r="22933" b="6607"/>
          <a:stretch/>
        </p:blipFill>
        <p:spPr>
          <a:xfrm>
            <a:off x="6651387" y="-1303255"/>
            <a:ext cx="1835802" cy="1824428"/>
          </a:xfrm>
          <a:prstGeom prst="rect">
            <a:avLst/>
          </a:prstGeom>
        </p:spPr>
      </p:pic>
      <p:pic>
        <p:nvPicPr>
          <p:cNvPr id="23" name="Imagen 22" descr="Imagen que contiene luz, lámpara&#10;&#10;Descripción generada automáticamente">
            <a:extLst>
              <a:ext uri="{FF2B5EF4-FFF2-40B4-BE49-F238E27FC236}">
                <a16:creationId xmlns:a16="http://schemas.microsoft.com/office/drawing/2014/main" id="{DD46D984-9223-3367-6904-B3BCA1FAFDC4}"/>
              </a:ext>
            </a:extLst>
          </p:cNvPr>
          <p:cNvPicPr>
            <a:picLocks noChangeAspect="1"/>
          </p:cNvPicPr>
          <p:nvPr/>
        </p:nvPicPr>
        <p:blipFill rotWithShape="1">
          <a:blip r:embed="rId12">
            <a:extLst>
              <a:ext uri="{28A0092B-C50C-407E-A947-70E740481C1C}">
                <a14:useLocalDpi xmlns:a14="http://schemas.microsoft.com/office/drawing/2010/main" val="0"/>
              </a:ext>
            </a:extLst>
          </a:blip>
          <a:srcRect l="24850" t="6158" r="23333" b="5607"/>
          <a:stretch/>
        </p:blipFill>
        <p:spPr>
          <a:xfrm>
            <a:off x="671495" y="1353532"/>
            <a:ext cx="471505" cy="451627"/>
          </a:xfrm>
          <a:prstGeom prst="rect">
            <a:avLst/>
          </a:prstGeom>
        </p:spPr>
      </p:pic>
      <p:pic>
        <p:nvPicPr>
          <p:cNvPr id="44" name="Imagen 43" descr="Icono&#10;&#10;Descripción generada automáticamente">
            <a:extLst>
              <a:ext uri="{FF2B5EF4-FFF2-40B4-BE49-F238E27FC236}">
                <a16:creationId xmlns:a16="http://schemas.microsoft.com/office/drawing/2014/main" id="{EEEBC7D9-ECC0-D71D-C3CB-0DE8581C005B}"/>
              </a:ext>
            </a:extLst>
          </p:cNvPr>
          <p:cNvPicPr>
            <a:picLocks noChangeAspect="1"/>
          </p:cNvPicPr>
          <p:nvPr/>
        </p:nvPicPr>
        <p:blipFill rotWithShape="1">
          <a:blip r:embed="rId13">
            <a:extLst>
              <a:ext uri="{28A0092B-C50C-407E-A947-70E740481C1C}">
                <a14:useLocalDpi xmlns:a14="http://schemas.microsoft.com/office/drawing/2010/main" val="0"/>
              </a:ext>
            </a:extLst>
          </a:blip>
          <a:srcRect l="4400" t="8232" r="2400" b="10923"/>
          <a:stretch/>
        </p:blipFill>
        <p:spPr>
          <a:xfrm>
            <a:off x="736095" y="4533677"/>
            <a:ext cx="1550866" cy="756713"/>
          </a:xfrm>
          <a:prstGeom prst="rect">
            <a:avLst/>
          </a:prstGeom>
        </p:spPr>
      </p:pic>
      <p:pic>
        <p:nvPicPr>
          <p:cNvPr id="54" name="Imagen 53" descr="Círculo&#10;&#10;Descripción generada automáticamente">
            <a:extLst>
              <a:ext uri="{FF2B5EF4-FFF2-40B4-BE49-F238E27FC236}">
                <a16:creationId xmlns:a16="http://schemas.microsoft.com/office/drawing/2014/main" id="{F11A0CF4-010E-A5AB-9200-827BEFFCAB79}"/>
              </a:ext>
            </a:extLst>
          </p:cNvPr>
          <p:cNvPicPr>
            <a:picLocks noChangeAspect="1"/>
          </p:cNvPicPr>
          <p:nvPr/>
        </p:nvPicPr>
        <p:blipFill rotWithShape="1">
          <a:blip r:embed="rId14">
            <a:extLst>
              <a:ext uri="{28A0092B-C50C-407E-A947-70E740481C1C}">
                <a14:useLocalDpi xmlns:a14="http://schemas.microsoft.com/office/drawing/2010/main" val="0"/>
              </a:ext>
            </a:extLst>
          </a:blip>
          <a:srcRect l="26300" t="6535" r="24866" b="6900"/>
          <a:stretch/>
        </p:blipFill>
        <p:spPr>
          <a:xfrm>
            <a:off x="6949405" y="3605748"/>
            <a:ext cx="801545" cy="799242"/>
          </a:xfrm>
          <a:prstGeom prst="rect">
            <a:avLst/>
          </a:prstGeom>
        </p:spPr>
      </p:pic>
      <p:pic>
        <p:nvPicPr>
          <p:cNvPr id="1028" name="Picture 4">
            <a:extLst>
              <a:ext uri="{FF2B5EF4-FFF2-40B4-BE49-F238E27FC236}">
                <a16:creationId xmlns:a16="http://schemas.microsoft.com/office/drawing/2014/main" id="{FF1653AF-D48A-92AC-0D02-160EEB5D356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79623" y="2007440"/>
            <a:ext cx="784754" cy="784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427211"/>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6" dur="4750" fill="hold"/>
                                            <p:tgtEl>
                                              <p:spTgt spid="15"/>
                                            </p:tgtEl>
                                            <p:attrNameLst>
                                              <p:attrName>ppt_x</p:attrName>
                                              <p:attrName>ppt_y</p:attrName>
                                            </p:attrNameLst>
                                          </p:cBhvr>
                                          <p:rCtr x="-3490" y="0"/>
                                        </p:animMotion>
                                      </p:childTnLst>
                                    </p:cTn>
                                  </p:par>
                                  <p:par>
                                    <p:cTn id="7" presetID="42" presetClass="path" presetSubtype="0" repeatCount="indefinite" accel="5000" decel="5000" autoRev="1" fill="hold" nodeType="withEffect">
                                      <p:stCondLst>
                                        <p:cond delay="0"/>
                                      </p:stCondLst>
                                      <p:childTnLst>
                                        <p:animMotion origin="layout" path="M 8.33333E-7 2.22222E-6 L 0.00035 0.05031 " pathEditMode="relative" rAng="0" ptsTypes="AA">
                                          <p:cBhvr>
                                            <p:cTn id="8" dur="3500" fill="hold"/>
                                            <p:tgtEl>
                                              <p:spTgt spid="23"/>
                                            </p:tgtEl>
                                            <p:attrNameLst>
                                              <p:attrName>ppt_x</p:attrName>
                                              <p:attrName>ppt_y</p:attrName>
                                            </p:attrNameLst>
                                          </p:cBhvr>
                                          <p:rCtr x="0" y="2716"/>
                                        </p:animMotion>
                                      </p:childTnLst>
                                    </p:cTn>
                                  </p:par>
                                  <p:par>
                                    <p:cTn id="9" presetID="42" presetClass="path" presetSubtype="0" repeatCount="indefinite" accel="10000" decel="14000" autoRev="1" fill="hold" nodeType="withEffect">
                                      <p:stCondLst>
                                        <p:cond delay="0"/>
                                      </p:stCondLst>
                                      <p:childTnLst>
                                        <p:animMotion origin="layout" path="M 2.22222E-6 -4.07407E-6 L 0.00035 0.05031 " pathEditMode="relative" rAng="0" ptsTypes="AA">
                                          <p:cBhvr>
                                            <p:cTn id="10" dur="5250" fill="hold"/>
                                            <p:tgtEl>
                                              <p:spTgt spid="21"/>
                                            </p:tgtEl>
                                            <p:attrNameLst>
                                              <p:attrName>ppt_x</p:attrName>
                                              <p:attrName>ppt_y</p:attrName>
                                            </p:attrNameLst>
                                          </p:cBhvr>
                                          <p:rCtr x="17" y="2531"/>
                                        </p:animMotion>
                                      </p:childTnLst>
                                    </p:cTn>
                                  </p:par>
                                  <p:par>
                                    <p:cTn id="11" presetID="42" presetClass="path" presetSubtype="0" repeatCount="indefinite" accel="10000" decel="14000" autoRev="1" fill="hold" nodeType="withEffect">
                                      <p:stCondLst>
                                        <p:cond delay="0"/>
                                      </p:stCondLst>
                                      <p:childTnLst>
                                        <p:animMotion origin="layout" path="M -4.44444E-6 -2.09877E-6 L 0.00035 0.05031 " pathEditMode="relative" rAng="0" ptsTypes="AA">
                                          <p:cBhvr>
                                            <p:cTn id="12" dur="7250" fill="hold"/>
                                            <p:tgtEl>
                                              <p:spTgt spid="19"/>
                                            </p:tgtEl>
                                            <p:attrNameLst>
                                              <p:attrName>ppt_x</p:attrName>
                                              <p:attrName>ppt_y</p:attrName>
                                            </p:attrNameLst>
                                          </p:cBhvr>
                                          <p:rCtr x="17" y="2500"/>
                                        </p:animMotion>
                                      </p:childTnLst>
                                    </p:cTn>
                                  </p:par>
                                  <p:par>
                                    <p:cTn id="13" presetID="42" presetClass="path" presetSubtype="0" repeatCount="indefinite" accel="19000" decel="19000" autoRev="1" fill="hold" nodeType="withEffect">
                                      <p:stCondLst>
                                        <p:cond delay="0"/>
                                      </p:stCondLst>
                                      <p:childTnLst>
                                        <p:animMotion origin="layout" path="M 3.33333E-6 -4.93827E-7 L 0.00035 0.05031 " pathEditMode="relative" rAng="0" ptsTypes="AA">
                                          <p:cBhvr>
                                            <p:cTn id="14" dur="3250" fill="hold"/>
                                            <p:tgtEl>
                                              <p:spTgt spid="54"/>
                                            </p:tgtEl>
                                            <p:attrNameLst>
                                              <p:attrName>ppt_x</p:attrName>
                                              <p:attrName>ppt_y</p:attrName>
                                            </p:attrNameLst>
                                          </p:cBhvr>
                                          <p:rCtr x="0" y="3827"/>
                                        </p:animMotion>
                                      </p:childTnLst>
                                    </p:cTn>
                                  </p:par>
                                  <p:par>
                                    <p:cTn id="15" presetID="6" presetClass="emph" presetSubtype="0" repeatCount="indefinite" autoRev="1" fill="hold" nodeType="withEffect" p14:presetBounceEnd="22000">
                                      <p:stCondLst>
                                        <p:cond delay="0"/>
                                      </p:stCondLst>
                                      <p:childTnLst>
                                        <p:animScale p14:bounceEnd="22000">
                                          <p:cBhvr>
                                            <p:cTn id="16" dur="6000" fill="hold"/>
                                            <p:tgtEl>
                                              <p:spTgt spid="27"/>
                                            </p:tgtEl>
                                          </p:cBhvr>
                                          <p:by x="105000" y="105000"/>
                                        </p:animScale>
                                      </p:childTnLst>
                                    </p:cTn>
                                  </p:par>
                                  <p:par>
                                    <p:cTn id="17" presetID="42" presetClass="path" presetSubtype="0" repeatCount="indefinite" accel="3636" autoRev="1" fill="hold" nodeType="withEffect" p14:presetBounceEnd="5091">
                                      <p:stCondLst>
                                        <p:cond delay="100"/>
                                      </p:stCondLst>
                                      <p:childTnLst>
                                        <p:animMotion origin="layout" path="M 1.38889E-6 0.00123 L 0.01337 0.03055 " pathEditMode="relative" rAng="0" ptsTypes="AA" p14:bounceEnd="5091">
                                          <p:cBhvr>
                                            <p:cTn id="18" dur="6750" fill="hold"/>
                                            <p:tgtEl>
                                              <p:spTgt spid="8"/>
                                            </p:tgtEl>
                                            <p:attrNameLst>
                                              <p:attrName>ppt_x</p:attrName>
                                              <p:attrName>ppt_y</p:attrName>
                                            </p:attrNameLst>
                                          </p:cBhvr>
                                          <p:rCtr x="660" y="1451"/>
                                        </p:animMotion>
                                      </p:childTnLst>
                                    </p:cTn>
                                  </p:par>
                                  <p:par>
                                    <p:cTn id="19" presetID="8" presetClass="emph" presetSubtype="0" repeatCount="indefinite" accel="2500" autoRev="1" fill="hold" nodeType="withEffect" p14:presetBounceEnd="3500">
                                      <p:stCondLst>
                                        <p:cond delay="0"/>
                                      </p:stCondLst>
                                      <p:childTnLst>
                                        <p:animRot by="300000" p14:bounceEnd="3500">
                                          <p:cBhvr>
                                            <p:cTn id="20" dur="3500" fill="hold"/>
                                            <p:tgtEl>
                                              <p:spTgt spid="8"/>
                                            </p:tgtEl>
                                            <p:attrNameLst>
                                              <p:attrName>r</p:attrName>
                                            </p:attrNameLst>
                                          </p:cBhvr>
                                        </p:animRot>
                                      </p:childTnLst>
                                    </p:cTn>
                                  </p:par>
                                  <p:par>
                                    <p:cTn id="21" presetID="42" presetClass="path" presetSubtype="0" repeatCount="indefinite" accel="3636" autoRev="1" fill="hold" nodeType="withEffect" p14:presetBounceEnd="5091">
                                      <p:stCondLst>
                                        <p:cond delay="100"/>
                                      </p:stCondLst>
                                      <p:childTnLst>
                                        <p:animMotion origin="layout" path="M -2.5E-6 0.00123 L 0.01337 0.03055 " pathEditMode="relative" rAng="0" ptsTypes="AA" p14:bounceEnd="5091">
                                          <p:cBhvr>
                                            <p:cTn id="22" dur="3250" fill="hold"/>
                                            <p:tgtEl>
                                              <p:spTgt spid="9"/>
                                            </p:tgtEl>
                                            <p:attrNameLst>
                                              <p:attrName>ppt_x</p:attrName>
                                              <p:attrName>ppt_y</p:attrName>
                                            </p:attrNameLst>
                                          </p:cBhvr>
                                          <p:rCtr x="660" y="1451"/>
                                        </p:animMotion>
                                      </p:childTnLst>
                                    </p:cTn>
                                  </p:par>
                                  <p:par>
                                    <p:cTn id="23" presetID="8" presetClass="emph" presetSubtype="0" repeatCount="indefinite" accel="2500" autoRev="1" fill="hold" nodeType="withEffect" p14:presetBounceEnd="3500">
                                      <p:stCondLst>
                                        <p:cond delay="0"/>
                                      </p:stCondLst>
                                      <p:childTnLst>
                                        <p:animRot by="300000" p14:bounceEnd="3500">
                                          <p:cBhvr>
                                            <p:cTn id="24" dur="8250" fill="hold"/>
                                            <p:tgtEl>
                                              <p:spTgt spid="9"/>
                                            </p:tgtEl>
                                            <p:attrNameLst>
                                              <p:attrName>r</p:attrName>
                                            </p:attrNameLst>
                                          </p:cBhvr>
                                        </p:animRot>
                                      </p:childTnLst>
                                    </p:cTn>
                                  </p:par>
                                  <p:par>
                                    <p:cTn id="25" presetID="42" presetClass="path" presetSubtype="0" repeatCount="indefinite" accel="3636" decel="4000" autoRev="1" fill="hold" nodeType="withEffect">
                                      <p:stCondLst>
                                        <p:cond delay="100"/>
                                      </p:stCondLst>
                                      <p:childTnLst>
                                        <p:animMotion origin="layout" path="M 3.61111E-6 0.00124 L 0.01336 0.03056 " pathEditMode="relative" rAng="0" ptsTypes="AA">
                                          <p:cBhvr>
                                            <p:cTn id="26" dur="2000" fill="hold"/>
                                            <p:tgtEl>
                                              <p:spTgt spid="10"/>
                                            </p:tgtEl>
                                            <p:attrNameLst>
                                              <p:attrName>ppt_x</p:attrName>
                                              <p:attrName>ppt_y</p:attrName>
                                            </p:attrNameLst>
                                          </p:cBhvr>
                                          <p:rCtr x="660" y="1451"/>
                                        </p:animMotion>
                                      </p:childTnLst>
                                    </p:cTn>
                                  </p:par>
                                  <p:par>
                                    <p:cTn id="27" presetID="8" presetClass="emph" presetSubtype="0" repeatCount="indefinite" accel="2500" autoRev="1" fill="hold" nodeType="withEffect" p14:presetBounceEnd="3500">
                                      <p:stCondLst>
                                        <p:cond delay="0"/>
                                      </p:stCondLst>
                                      <p:childTnLst>
                                        <p:animRot by="300000" p14:bounceEnd="3500">
                                          <p:cBhvr>
                                            <p:cTn id="28" dur="9750" fill="hold"/>
                                            <p:tgtEl>
                                              <p:spTgt spid="10"/>
                                            </p:tgtEl>
                                            <p:attrNameLst>
                                              <p:attrName>r</p:attrName>
                                            </p:attrNameLst>
                                          </p:cBhvr>
                                        </p:animRot>
                                      </p:childTnLst>
                                    </p:cTn>
                                  </p:par>
                                  <p:par>
                                    <p:cTn id="29" presetID="35" presetClass="path" presetSubtype="0" repeatCount="indefinite" accel="29000" decel="26000" autoRev="1" fill="hold" nodeType="withEffect">
                                      <p:stCondLst>
                                        <p:cond delay="0"/>
                                      </p:stCondLst>
                                      <p:childTnLst>
                                        <p:animMotion origin="layout" path="M -3.33333E-6 -2.22222E-6 L 0.07136 0.00062 " pathEditMode="relative" rAng="0" ptsTypes="AA">
                                          <p:cBhvr>
                                            <p:cTn id="30" dur="7250" fill="hold"/>
                                            <p:tgtEl>
                                              <p:spTgt spid="4"/>
                                            </p:tgtEl>
                                            <p:attrNameLst>
                                              <p:attrName>ppt_x</p:attrName>
                                              <p:attrName>ppt_y</p:attrName>
                                            </p:attrNameLst>
                                          </p:cBhvr>
                                          <p:rCtr x="3559" y="31"/>
                                        </p:animMotion>
                                      </p:childTnLst>
                                    </p:cTn>
                                  </p:par>
                                  <p:par>
                                    <p:cTn id="31" presetID="42" presetClass="path" presetSubtype="0" repeatCount="indefinite" accel="3636" decel="4000" autoRev="1" fill="hold" nodeType="withEffect">
                                      <p:stCondLst>
                                        <p:cond delay="100"/>
                                      </p:stCondLst>
                                      <p:childTnLst>
                                        <p:animMotion origin="layout" path="M 0.02378 0.0179 L 0.00191 0.05154 " pathEditMode="relative" rAng="0" ptsTypes="AA">
                                          <p:cBhvr>
                                            <p:cTn id="32" dur="6000" fill="hold"/>
                                            <p:tgtEl>
                                              <p:spTgt spid="5"/>
                                            </p:tgtEl>
                                            <p:attrNameLst>
                                              <p:attrName>ppt_x</p:attrName>
                                              <p:attrName>ppt_y</p:attrName>
                                            </p:attrNameLst>
                                          </p:cBhvr>
                                          <p:rCtr x="-1094" y="1667"/>
                                        </p:animMotion>
                                      </p:childTnLst>
                                    </p:cTn>
                                  </p:par>
                                  <p:par>
                                    <p:cTn id="33" presetID="8" presetClass="emph" presetSubtype="0" repeatCount="indefinite" accel="2500" autoRev="1" fill="hold" nodeType="withEffect" p14:presetBounceEnd="3500">
                                      <p:stCondLst>
                                        <p:cond delay="0"/>
                                      </p:stCondLst>
                                      <p:childTnLst>
                                        <p:animRot by="300000" p14:bounceEnd="3500">
                                          <p:cBhvr>
                                            <p:cTn id="34" dur="3500" fill="hold"/>
                                            <p:tgtEl>
                                              <p:spTgt spid="5"/>
                                            </p:tgtEl>
                                            <p:attrNameLst>
                                              <p:attrName>r</p:attrName>
                                            </p:attrNameLst>
                                          </p:cBhvr>
                                        </p:animRot>
                                      </p:childTnLst>
                                    </p:cTn>
                                  </p:par>
                                  <p:par>
                                    <p:cTn id="35" presetID="42" presetClass="path" presetSubtype="0" repeatCount="indefinite" accel="9000" decel="8000" autoRev="1" fill="hold" nodeType="withEffect">
                                      <p:stCondLst>
                                        <p:cond delay="100"/>
                                      </p:stCondLst>
                                      <p:childTnLst>
                                        <p:animMotion origin="layout" path="M 0.02378 0.0179 L 0.00191 0.05154 " pathEditMode="relative" rAng="0" ptsTypes="AA">
                                          <p:cBhvr>
                                            <p:cTn id="36" dur="4250" fill="hold"/>
                                            <p:tgtEl>
                                              <p:spTgt spid="6"/>
                                            </p:tgtEl>
                                            <p:attrNameLst>
                                              <p:attrName>ppt_x</p:attrName>
                                              <p:attrName>ppt_y</p:attrName>
                                            </p:attrNameLst>
                                          </p:cBhvr>
                                          <p:rCtr x="-1094" y="1667"/>
                                        </p:animMotion>
                                      </p:childTnLst>
                                    </p:cTn>
                                  </p:par>
                                  <p:par>
                                    <p:cTn id="37" presetID="8" presetClass="emph" presetSubtype="0" repeatCount="indefinite" accel="2500" autoRev="1" fill="hold" nodeType="withEffect" p14:presetBounceEnd="3500">
                                      <p:stCondLst>
                                        <p:cond delay="0"/>
                                      </p:stCondLst>
                                      <p:childTnLst>
                                        <p:animRot by="300000" p14:bounceEnd="3500">
                                          <p:cBhvr>
                                            <p:cTn id="38" dur="6750" fill="hold"/>
                                            <p:tgtEl>
                                              <p:spTgt spid="6"/>
                                            </p:tgtEl>
                                            <p:attrNameLst>
                                              <p:attrName>r</p:attrName>
                                            </p:attrNameLst>
                                          </p:cBhvr>
                                        </p:animRot>
                                      </p:childTnLst>
                                    </p:cTn>
                                  </p:par>
                                  <p:par>
                                    <p:cTn id="39" presetID="42" presetClass="path" presetSubtype="0" repeatCount="indefinite" accel="4727" decel="3636" autoRev="1" fill="hold" nodeType="withEffect">
                                      <p:stCondLst>
                                        <p:cond delay="100"/>
                                      </p:stCondLst>
                                      <p:childTnLst>
                                        <p:animMotion origin="layout" path="M 0.02378 0.0179 L 0.00191 0.05154 " pathEditMode="relative" rAng="0" ptsTypes="AA">
                                          <p:cBhvr>
                                            <p:cTn id="40" dur="2750" fill="hold"/>
                                            <p:tgtEl>
                                              <p:spTgt spid="7"/>
                                            </p:tgtEl>
                                            <p:attrNameLst>
                                              <p:attrName>ppt_x</p:attrName>
                                              <p:attrName>ppt_y</p:attrName>
                                            </p:attrNameLst>
                                          </p:cBhvr>
                                          <p:rCtr x="-1094" y="1667"/>
                                        </p:animMotion>
                                      </p:childTnLst>
                                    </p:cTn>
                                  </p:par>
                                  <p:par>
                                    <p:cTn id="41" presetID="8" presetClass="emph" presetSubtype="0" repeatCount="indefinite" accel="1405" decel="1081" autoRev="1" fill="hold" nodeType="withEffect">
                                      <p:stCondLst>
                                        <p:cond delay="0"/>
                                      </p:stCondLst>
                                      <p:childTnLst>
                                        <p:animRot by="300000">
                                          <p:cBhvr>
                                            <p:cTn id="42" dur="9250" fill="hold"/>
                                            <p:tgtEl>
                                              <p:spTgt spid="7"/>
                                            </p:tgtEl>
                                            <p:attrNameLst>
                                              <p:attrName>r</p:attrName>
                                            </p:attrNameLst>
                                          </p:cBhvr>
                                        </p:animRot>
                                      </p:childTnLst>
                                    </p:cTn>
                                  </p:par>
                                  <p:par>
                                    <p:cTn id="43" presetID="8" presetClass="emph" presetSubtype="0" repeatCount="indefinite" accel="8000" decel="9000" autoRev="1" fill="hold" nodeType="withEffect">
                                      <p:stCondLst>
                                        <p:cond delay="0"/>
                                      </p:stCondLst>
                                      <p:childTnLst>
                                        <p:animRot by="600000">
                                          <p:cBhvr>
                                            <p:cTn id="44" dur="3250" fill="hold"/>
                                            <p:tgtEl>
                                              <p:spTgt spid="44"/>
                                            </p:tgtEl>
                                            <p:attrNameLst>
                                              <p:attrName>r</p:attrName>
                                            </p:attrNameLst>
                                          </p:cBhvr>
                                        </p:animRot>
                                      </p:childTnLst>
                                    </p:cTn>
                                  </p:par>
                                  <p:par>
                                    <p:cTn id="45" presetID="42" presetClass="path" presetSubtype="0" repeatCount="indefinite" accel="8000" decel="9000" autoRev="1" fill="hold" nodeType="withEffect">
                                      <p:stCondLst>
                                        <p:cond delay="0"/>
                                      </p:stCondLst>
                                      <p:childTnLst>
                                        <p:animMotion origin="layout" path="M 2.22222E-6 -0.00185 L 2.22222E-6 0.03765 " pathEditMode="relative" rAng="0" ptsTypes="AA">
                                          <p:cBhvr>
                                            <p:cTn id="46" dur="5000" fill="hold"/>
                                            <p:tgtEl>
                                              <p:spTgt spid="44"/>
                                            </p:tgtEl>
                                            <p:attrNameLst>
                                              <p:attrName>ppt_x</p:attrName>
                                              <p:attrName>ppt_y</p:attrName>
                                            </p:attrNameLst>
                                          </p:cBhvr>
                                          <p:rCtr x="0" y="1975"/>
                                        </p:animMotion>
                                      </p:childTnLst>
                                    </p:cTn>
                                  </p:par>
                                  <p:par>
                                    <p:cTn id="47" presetID="10" presetClass="entr" presetSubtype="0" fill="hold" grpId="0" nodeType="withEffect">
                                      <p:stCondLst>
                                        <p:cond delay="80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1600"/>
                                            <p:tgtEl>
                                              <p:spTgt spid="2"/>
                                            </p:tgtEl>
                                          </p:cBhvr>
                                        </p:animEffect>
                                      </p:childTnLst>
                                    </p:cTn>
                                  </p:par>
                                  <p:par>
                                    <p:cTn id="50" presetID="10" presetClass="entr" presetSubtype="0" fill="hold" grpId="0" nodeType="withEffect">
                                      <p:stCondLst>
                                        <p:cond delay="1100"/>
                                      </p:stCondLst>
                                      <p:childTnLst>
                                        <p:set>
                                          <p:cBhvr>
                                            <p:cTn id="51" dur="1" fill="hold">
                                              <p:stCondLst>
                                                <p:cond delay="0"/>
                                              </p:stCondLst>
                                            </p:cTn>
                                            <p:tgtEl>
                                              <p:spTgt spid="3"/>
                                            </p:tgtEl>
                                            <p:attrNameLst>
                                              <p:attrName>style.visibility</p:attrName>
                                            </p:attrNameLst>
                                          </p:cBhvr>
                                          <p:to>
                                            <p:strVal val="visible"/>
                                          </p:to>
                                        </p:set>
                                        <p:animEffect transition="in" filter="fade">
                                          <p:cBhvr>
                                            <p:cTn id="52"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6" dur="4750" fill="hold"/>
                                            <p:tgtEl>
                                              <p:spTgt spid="15"/>
                                            </p:tgtEl>
                                            <p:attrNameLst>
                                              <p:attrName>ppt_x</p:attrName>
                                              <p:attrName>ppt_y</p:attrName>
                                            </p:attrNameLst>
                                          </p:cBhvr>
                                          <p:rCtr x="-3490" y="0"/>
                                        </p:animMotion>
                                      </p:childTnLst>
                                    </p:cTn>
                                  </p:par>
                                  <p:par>
                                    <p:cTn id="7" presetID="42" presetClass="path" presetSubtype="0" repeatCount="indefinite" accel="5000" decel="5000" autoRev="1" fill="hold" nodeType="withEffect">
                                      <p:stCondLst>
                                        <p:cond delay="0"/>
                                      </p:stCondLst>
                                      <p:childTnLst>
                                        <p:animMotion origin="layout" path="M 8.33333E-7 2.22222E-6 L 0.00035 0.05031 " pathEditMode="relative" rAng="0" ptsTypes="AA">
                                          <p:cBhvr>
                                            <p:cTn id="8" dur="3500" fill="hold"/>
                                            <p:tgtEl>
                                              <p:spTgt spid="23"/>
                                            </p:tgtEl>
                                            <p:attrNameLst>
                                              <p:attrName>ppt_x</p:attrName>
                                              <p:attrName>ppt_y</p:attrName>
                                            </p:attrNameLst>
                                          </p:cBhvr>
                                          <p:rCtr x="0" y="2716"/>
                                        </p:animMotion>
                                      </p:childTnLst>
                                    </p:cTn>
                                  </p:par>
                                  <p:par>
                                    <p:cTn id="9" presetID="42" presetClass="path" presetSubtype="0" repeatCount="indefinite" accel="10000" decel="14000" autoRev="1" fill="hold" nodeType="withEffect">
                                      <p:stCondLst>
                                        <p:cond delay="0"/>
                                      </p:stCondLst>
                                      <p:childTnLst>
                                        <p:animMotion origin="layout" path="M 2.22222E-6 -4.07407E-6 L 0.00035 0.05031 " pathEditMode="relative" rAng="0" ptsTypes="AA">
                                          <p:cBhvr>
                                            <p:cTn id="10" dur="5250" fill="hold"/>
                                            <p:tgtEl>
                                              <p:spTgt spid="21"/>
                                            </p:tgtEl>
                                            <p:attrNameLst>
                                              <p:attrName>ppt_x</p:attrName>
                                              <p:attrName>ppt_y</p:attrName>
                                            </p:attrNameLst>
                                          </p:cBhvr>
                                          <p:rCtr x="17" y="2531"/>
                                        </p:animMotion>
                                      </p:childTnLst>
                                    </p:cTn>
                                  </p:par>
                                  <p:par>
                                    <p:cTn id="11" presetID="42" presetClass="path" presetSubtype="0" repeatCount="indefinite" accel="10000" decel="14000" autoRev="1" fill="hold" nodeType="withEffect">
                                      <p:stCondLst>
                                        <p:cond delay="0"/>
                                      </p:stCondLst>
                                      <p:childTnLst>
                                        <p:animMotion origin="layout" path="M -4.44444E-6 -2.09877E-6 L 0.00035 0.05031 " pathEditMode="relative" rAng="0" ptsTypes="AA">
                                          <p:cBhvr>
                                            <p:cTn id="12" dur="7250" fill="hold"/>
                                            <p:tgtEl>
                                              <p:spTgt spid="19"/>
                                            </p:tgtEl>
                                            <p:attrNameLst>
                                              <p:attrName>ppt_x</p:attrName>
                                              <p:attrName>ppt_y</p:attrName>
                                            </p:attrNameLst>
                                          </p:cBhvr>
                                          <p:rCtr x="17" y="2500"/>
                                        </p:animMotion>
                                      </p:childTnLst>
                                    </p:cTn>
                                  </p:par>
                                  <p:par>
                                    <p:cTn id="13" presetID="42" presetClass="path" presetSubtype="0" repeatCount="indefinite" accel="19000" decel="19000" autoRev="1" fill="hold" nodeType="withEffect">
                                      <p:stCondLst>
                                        <p:cond delay="0"/>
                                      </p:stCondLst>
                                      <p:childTnLst>
                                        <p:animMotion origin="layout" path="M 3.33333E-6 -4.93827E-7 L 0.00035 0.05031 " pathEditMode="relative" rAng="0" ptsTypes="AA">
                                          <p:cBhvr>
                                            <p:cTn id="14" dur="3250" fill="hold"/>
                                            <p:tgtEl>
                                              <p:spTgt spid="54"/>
                                            </p:tgtEl>
                                            <p:attrNameLst>
                                              <p:attrName>ppt_x</p:attrName>
                                              <p:attrName>ppt_y</p:attrName>
                                            </p:attrNameLst>
                                          </p:cBhvr>
                                          <p:rCtr x="0" y="3827"/>
                                        </p:animMotion>
                                      </p:childTnLst>
                                    </p:cTn>
                                  </p:par>
                                  <p:par>
                                    <p:cTn id="15" presetID="6" presetClass="emph" presetSubtype="0" repeatCount="indefinite" autoRev="1" fill="hold" nodeType="withEffect">
                                      <p:stCondLst>
                                        <p:cond delay="0"/>
                                      </p:stCondLst>
                                      <p:childTnLst>
                                        <p:animScale>
                                          <p:cBhvr>
                                            <p:cTn id="16" dur="6000" fill="hold"/>
                                            <p:tgtEl>
                                              <p:spTgt spid="27"/>
                                            </p:tgtEl>
                                          </p:cBhvr>
                                          <p:by x="105000" y="105000"/>
                                        </p:animScale>
                                      </p:childTnLst>
                                    </p:cTn>
                                  </p:par>
                                  <p:par>
                                    <p:cTn id="17" presetID="42" presetClass="path" presetSubtype="0" repeatCount="indefinite" accel="3636" autoRev="1" fill="hold" nodeType="withEffect">
                                      <p:stCondLst>
                                        <p:cond delay="100"/>
                                      </p:stCondLst>
                                      <p:childTnLst>
                                        <p:animMotion origin="layout" path="M 1.38889E-6 0.00123 L 0.01337 0.03055 " pathEditMode="relative" rAng="0" ptsTypes="AA">
                                          <p:cBhvr>
                                            <p:cTn id="18" dur="6750" fill="hold"/>
                                            <p:tgtEl>
                                              <p:spTgt spid="8"/>
                                            </p:tgtEl>
                                            <p:attrNameLst>
                                              <p:attrName>ppt_x</p:attrName>
                                              <p:attrName>ppt_y</p:attrName>
                                            </p:attrNameLst>
                                          </p:cBhvr>
                                          <p:rCtr x="660" y="1451"/>
                                        </p:animMotion>
                                      </p:childTnLst>
                                    </p:cTn>
                                  </p:par>
                                  <p:par>
                                    <p:cTn id="19" presetID="8" presetClass="emph" presetSubtype="0" repeatCount="indefinite" accel="2500" autoRev="1" fill="hold" nodeType="withEffect">
                                      <p:stCondLst>
                                        <p:cond delay="0"/>
                                      </p:stCondLst>
                                      <p:childTnLst>
                                        <p:animRot by="300000">
                                          <p:cBhvr>
                                            <p:cTn id="20" dur="3500" fill="hold"/>
                                            <p:tgtEl>
                                              <p:spTgt spid="8"/>
                                            </p:tgtEl>
                                            <p:attrNameLst>
                                              <p:attrName>r</p:attrName>
                                            </p:attrNameLst>
                                          </p:cBhvr>
                                        </p:animRot>
                                      </p:childTnLst>
                                    </p:cTn>
                                  </p:par>
                                  <p:par>
                                    <p:cTn id="21" presetID="42" presetClass="path" presetSubtype="0" repeatCount="indefinite" accel="3636" autoRev="1" fill="hold" nodeType="withEffect">
                                      <p:stCondLst>
                                        <p:cond delay="100"/>
                                      </p:stCondLst>
                                      <p:childTnLst>
                                        <p:animMotion origin="layout" path="M -2.5E-6 0.00123 L 0.01337 0.03055 " pathEditMode="relative" rAng="0" ptsTypes="AA">
                                          <p:cBhvr>
                                            <p:cTn id="22" dur="3250" fill="hold"/>
                                            <p:tgtEl>
                                              <p:spTgt spid="9"/>
                                            </p:tgtEl>
                                            <p:attrNameLst>
                                              <p:attrName>ppt_x</p:attrName>
                                              <p:attrName>ppt_y</p:attrName>
                                            </p:attrNameLst>
                                          </p:cBhvr>
                                          <p:rCtr x="660" y="1451"/>
                                        </p:animMotion>
                                      </p:childTnLst>
                                    </p:cTn>
                                  </p:par>
                                  <p:par>
                                    <p:cTn id="23" presetID="8" presetClass="emph" presetSubtype="0" repeatCount="indefinite" accel="2500" autoRev="1" fill="hold" nodeType="withEffect">
                                      <p:stCondLst>
                                        <p:cond delay="0"/>
                                      </p:stCondLst>
                                      <p:childTnLst>
                                        <p:animRot by="300000">
                                          <p:cBhvr>
                                            <p:cTn id="24" dur="8250" fill="hold"/>
                                            <p:tgtEl>
                                              <p:spTgt spid="9"/>
                                            </p:tgtEl>
                                            <p:attrNameLst>
                                              <p:attrName>r</p:attrName>
                                            </p:attrNameLst>
                                          </p:cBhvr>
                                        </p:animRot>
                                      </p:childTnLst>
                                    </p:cTn>
                                  </p:par>
                                  <p:par>
                                    <p:cTn id="25" presetID="42" presetClass="path" presetSubtype="0" repeatCount="indefinite" accel="3636" decel="4000" autoRev="1" fill="hold" nodeType="withEffect">
                                      <p:stCondLst>
                                        <p:cond delay="100"/>
                                      </p:stCondLst>
                                      <p:childTnLst>
                                        <p:animMotion origin="layout" path="M 3.61111E-6 0.00124 L 0.01336 0.03056 " pathEditMode="relative" rAng="0" ptsTypes="AA">
                                          <p:cBhvr>
                                            <p:cTn id="26" dur="2000" fill="hold"/>
                                            <p:tgtEl>
                                              <p:spTgt spid="10"/>
                                            </p:tgtEl>
                                            <p:attrNameLst>
                                              <p:attrName>ppt_x</p:attrName>
                                              <p:attrName>ppt_y</p:attrName>
                                            </p:attrNameLst>
                                          </p:cBhvr>
                                          <p:rCtr x="660" y="1451"/>
                                        </p:animMotion>
                                      </p:childTnLst>
                                    </p:cTn>
                                  </p:par>
                                  <p:par>
                                    <p:cTn id="27" presetID="8" presetClass="emph" presetSubtype="0" repeatCount="indefinite" accel="2500" autoRev="1" fill="hold" nodeType="withEffect">
                                      <p:stCondLst>
                                        <p:cond delay="0"/>
                                      </p:stCondLst>
                                      <p:childTnLst>
                                        <p:animRot by="300000">
                                          <p:cBhvr>
                                            <p:cTn id="28" dur="9750" fill="hold"/>
                                            <p:tgtEl>
                                              <p:spTgt spid="10"/>
                                            </p:tgtEl>
                                            <p:attrNameLst>
                                              <p:attrName>r</p:attrName>
                                            </p:attrNameLst>
                                          </p:cBhvr>
                                        </p:animRot>
                                      </p:childTnLst>
                                    </p:cTn>
                                  </p:par>
                                  <p:par>
                                    <p:cTn id="29" presetID="35" presetClass="path" presetSubtype="0" repeatCount="indefinite" accel="29000" decel="26000" autoRev="1" fill="hold" nodeType="withEffect">
                                      <p:stCondLst>
                                        <p:cond delay="0"/>
                                      </p:stCondLst>
                                      <p:childTnLst>
                                        <p:animMotion origin="layout" path="M -3.33333E-6 -2.22222E-6 L 0.07136 0.00062 " pathEditMode="relative" rAng="0" ptsTypes="AA">
                                          <p:cBhvr>
                                            <p:cTn id="30" dur="7250" fill="hold"/>
                                            <p:tgtEl>
                                              <p:spTgt spid="4"/>
                                            </p:tgtEl>
                                            <p:attrNameLst>
                                              <p:attrName>ppt_x</p:attrName>
                                              <p:attrName>ppt_y</p:attrName>
                                            </p:attrNameLst>
                                          </p:cBhvr>
                                          <p:rCtr x="3559" y="31"/>
                                        </p:animMotion>
                                      </p:childTnLst>
                                    </p:cTn>
                                  </p:par>
                                  <p:par>
                                    <p:cTn id="31" presetID="42" presetClass="path" presetSubtype="0" repeatCount="indefinite" accel="3636" decel="4000" autoRev="1" fill="hold" nodeType="withEffect">
                                      <p:stCondLst>
                                        <p:cond delay="100"/>
                                      </p:stCondLst>
                                      <p:childTnLst>
                                        <p:animMotion origin="layout" path="M 0.02378 0.0179 L 0.00191 0.05154 " pathEditMode="relative" rAng="0" ptsTypes="AA">
                                          <p:cBhvr>
                                            <p:cTn id="32" dur="6000" fill="hold"/>
                                            <p:tgtEl>
                                              <p:spTgt spid="5"/>
                                            </p:tgtEl>
                                            <p:attrNameLst>
                                              <p:attrName>ppt_x</p:attrName>
                                              <p:attrName>ppt_y</p:attrName>
                                            </p:attrNameLst>
                                          </p:cBhvr>
                                          <p:rCtr x="-1094" y="1667"/>
                                        </p:animMotion>
                                      </p:childTnLst>
                                    </p:cTn>
                                  </p:par>
                                  <p:par>
                                    <p:cTn id="33" presetID="8" presetClass="emph" presetSubtype="0" repeatCount="indefinite" accel="2500" autoRev="1" fill="hold" nodeType="withEffect">
                                      <p:stCondLst>
                                        <p:cond delay="0"/>
                                      </p:stCondLst>
                                      <p:childTnLst>
                                        <p:animRot by="300000">
                                          <p:cBhvr>
                                            <p:cTn id="34" dur="3500" fill="hold"/>
                                            <p:tgtEl>
                                              <p:spTgt spid="5"/>
                                            </p:tgtEl>
                                            <p:attrNameLst>
                                              <p:attrName>r</p:attrName>
                                            </p:attrNameLst>
                                          </p:cBhvr>
                                        </p:animRot>
                                      </p:childTnLst>
                                    </p:cTn>
                                  </p:par>
                                  <p:par>
                                    <p:cTn id="35" presetID="42" presetClass="path" presetSubtype="0" repeatCount="indefinite" accel="9000" decel="8000" autoRev="1" fill="hold" nodeType="withEffect">
                                      <p:stCondLst>
                                        <p:cond delay="100"/>
                                      </p:stCondLst>
                                      <p:childTnLst>
                                        <p:animMotion origin="layout" path="M 0.02378 0.0179 L 0.00191 0.05154 " pathEditMode="relative" rAng="0" ptsTypes="AA">
                                          <p:cBhvr>
                                            <p:cTn id="36" dur="4250" fill="hold"/>
                                            <p:tgtEl>
                                              <p:spTgt spid="6"/>
                                            </p:tgtEl>
                                            <p:attrNameLst>
                                              <p:attrName>ppt_x</p:attrName>
                                              <p:attrName>ppt_y</p:attrName>
                                            </p:attrNameLst>
                                          </p:cBhvr>
                                          <p:rCtr x="-1094" y="1667"/>
                                        </p:animMotion>
                                      </p:childTnLst>
                                    </p:cTn>
                                  </p:par>
                                  <p:par>
                                    <p:cTn id="37" presetID="8" presetClass="emph" presetSubtype="0" repeatCount="indefinite" accel="2500" autoRev="1" fill="hold" nodeType="withEffect">
                                      <p:stCondLst>
                                        <p:cond delay="0"/>
                                      </p:stCondLst>
                                      <p:childTnLst>
                                        <p:animRot by="300000">
                                          <p:cBhvr>
                                            <p:cTn id="38" dur="6750" fill="hold"/>
                                            <p:tgtEl>
                                              <p:spTgt spid="6"/>
                                            </p:tgtEl>
                                            <p:attrNameLst>
                                              <p:attrName>r</p:attrName>
                                            </p:attrNameLst>
                                          </p:cBhvr>
                                        </p:animRot>
                                      </p:childTnLst>
                                    </p:cTn>
                                  </p:par>
                                  <p:par>
                                    <p:cTn id="39" presetID="42" presetClass="path" presetSubtype="0" repeatCount="indefinite" accel="4727" decel="3636" autoRev="1" fill="hold" nodeType="withEffect">
                                      <p:stCondLst>
                                        <p:cond delay="100"/>
                                      </p:stCondLst>
                                      <p:childTnLst>
                                        <p:animMotion origin="layout" path="M 0.02378 0.0179 L 0.00191 0.05154 " pathEditMode="relative" rAng="0" ptsTypes="AA">
                                          <p:cBhvr>
                                            <p:cTn id="40" dur="2750" fill="hold"/>
                                            <p:tgtEl>
                                              <p:spTgt spid="7"/>
                                            </p:tgtEl>
                                            <p:attrNameLst>
                                              <p:attrName>ppt_x</p:attrName>
                                              <p:attrName>ppt_y</p:attrName>
                                            </p:attrNameLst>
                                          </p:cBhvr>
                                          <p:rCtr x="-1094" y="1667"/>
                                        </p:animMotion>
                                      </p:childTnLst>
                                    </p:cTn>
                                  </p:par>
                                  <p:par>
                                    <p:cTn id="41" presetID="8" presetClass="emph" presetSubtype="0" repeatCount="indefinite" accel="1405" decel="1081" autoRev="1" fill="hold" nodeType="withEffect">
                                      <p:stCondLst>
                                        <p:cond delay="0"/>
                                      </p:stCondLst>
                                      <p:childTnLst>
                                        <p:animRot by="300000">
                                          <p:cBhvr>
                                            <p:cTn id="42" dur="9250" fill="hold"/>
                                            <p:tgtEl>
                                              <p:spTgt spid="7"/>
                                            </p:tgtEl>
                                            <p:attrNameLst>
                                              <p:attrName>r</p:attrName>
                                            </p:attrNameLst>
                                          </p:cBhvr>
                                        </p:animRot>
                                      </p:childTnLst>
                                    </p:cTn>
                                  </p:par>
                                  <p:par>
                                    <p:cTn id="43" presetID="8" presetClass="emph" presetSubtype="0" repeatCount="indefinite" accel="8000" decel="9000" autoRev="1" fill="hold" nodeType="withEffect">
                                      <p:stCondLst>
                                        <p:cond delay="0"/>
                                      </p:stCondLst>
                                      <p:childTnLst>
                                        <p:animRot by="600000">
                                          <p:cBhvr>
                                            <p:cTn id="44" dur="3250" fill="hold"/>
                                            <p:tgtEl>
                                              <p:spTgt spid="44"/>
                                            </p:tgtEl>
                                            <p:attrNameLst>
                                              <p:attrName>r</p:attrName>
                                            </p:attrNameLst>
                                          </p:cBhvr>
                                        </p:animRot>
                                      </p:childTnLst>
                                    </p:cTn>
                                  </p:par>
                                  <p:par>
                                    <p:cTn id="45" presetID="42" presetClass="path" presetSubtype="0" repeatCount="indefinite" accel="8000" decel="9000" autoRev="1" fill="hold" nodeType="withEffect">
                                      <p:stCondLst>
                                        <p:cond delay="0"/>
                                      </p:stCondLst>
                                      <p:childTnLst>
                                        <p:animMotion origin="layout" path="M 2.22222E-6 -0.00185 L 2.22222E-6 0.03765 " pathEditMode="relative" rAng="0" ptsTypes="AA">
                                          <p:cBhvr>
                                            <p:cTn id="46" dur="5000" fill="hold"/>
                                            <p:tgtEl>
                                              <p:spTgt spid="44"/>
                                            </p:tgtEl>
                                            <p:attrNameLst>
                                              <p:attrName>ppt_x</p:attrName>
                                              <p:attrName>ppt_y</p:attrName>
                                            </p:attrNameLst>
                                          </p:cBhvr>
                                          <p:rCtr x="0" y="1975"/>
                                        </p:animMotion>
                                      </p:childTnLst>
                                    </p:cTn>
                                  </p:par>
                                  <p:par>
                                    <p:cTn id="47" presetID="10" presetClass="entr" presetSubtype="0" fill="hold" grpId="0" nodeType="withEffect">
                                      <p:stCondLst>
                                        <p:cond delay="80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1600"/>
                                            <p:tgtEl>
                                              <p:spTgt spid="2"/>
                                            </p:tgtEl>
                                          </p:cBhvr>
                                        </p:animEffect>
                                      </p:childTnLst>
                                    </p:cTn>
                                  </p:par>
                                  <p:par>
                                    <p:cTn id="50" presetID="10" presetClass="entr" presetSubtype="0" fill="hold" grpId="0" nodeType="withEffect">
                                      <p:stCondLst>
                                        <p:cond delay="1100"/>
                                      </p:stCondLst>
                                      <p:childTnLst>
                                        <p:set>
                                          <p:cBhvr>
                                            <p:cTn id="51" dur="1" fill="hold">
                                              <p:stCondLst>
                                                <p:cond delay="0"/>
                                              </p:stCondLst>
                                            </p:cTn>
                                            <p:tgtEl>
                                              <p:spTgt spid="3"/>
                                            </p:tgtEl>
                                            <p:attrNameLst>
                                              <p:attrName>style.visibility</p:attrName>
                                            </p:attrNameLst>
                                          </p:cBhvr>
                                          <p:to>
                                            <p:strVal val="visible"/>
                                          </p:to>
                                        </p:set>
                                        <p:animEffect transition="in" filter="fade">
                                          <p:cBhvr>
                                            <p:cTn id="52"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E3058-6D82-5785-07C1-688E796E1CC4}"/>
              </a:ext>
            </a:extLst>
          </p:cNvPr>
          <p:cNvSpPr>
            <a:spLocks noGrp="1"/>
          </p:cNvSpPr>
          <p:nvPr>
            <p:ph type="ctrTitle"/>
          </p:nvPr>
        </p:nvSpPr>
        <p:spPr/>
        <p:txBody>
          <a:bodyPr/>
          <a:lstStyle/>
          <a:p>
            <a:r>
              <a:rPr lang="en-US" dirty="0"/>
              <a:t>What is EDUROUTE?</a:t>
            </a:r>
          </a:p>
        </p:txBody>
      </p:sp>
      <p:sp>
        <p:nvSpPr>
          <p:cNvPr id="3" name="Text Placeholder 2">
            <a:extLst>
              <a:ext uri="{FF2B5EF4-FFF2-40B4-BE49-F238E27FC236}">
                <a16:creationId xmlns:a16="http://schemas.microsoft.com/office/drawing/2014/main" id="{570FBCCD-D32E-1409-9DCF-204176058B1D}"/>
              </a:ext>
            </a:extLst>
          </p:cNvPr>
          <p:cNvSpPr>
            <a:spLocks noGrp="1"/>
          </p:cNvSpPr>
          <p:nvPr>
            <p:ph type="body" idx="24"/>
          </p:nvPr>
        </p:nvSpPr>
        <p:spPr>
          <a:xfrm>
            <a:off x="1547842" y="3628804"/>
            <a:ext cx="2690611" cy="859759"/>
          </a:xfrm>
        </p:spPr>
        <p:txBody>
          <a:bodyPr/>
          <a:lstStyle/>
          <a:p>
            <a:r>
              <a:rPr lang="en-US" dirty="0"/>
              <a:t>The app uses simplified maps, floor plans, and color-coded guides to make reading directions more accessible.</a:t>
            </a:r>
          </a:p>
        </p:txBody>
      </p:sp>
      <p:sp>
        <p:nvSpPr>
          <p:cNvPr id="4" name="Text Placeholder 3">
            <a:extLst>
              <a:ext uri="{FF2B5EF4-FFF2-40B4-BE49-F238E27FC236}">
                <a16:creationId xmlns:a16="http://schemas.microsoft.com/office/drawing/2014/main" id="{07FE1AF4-255A-E32D-FF39-C24B0EF96F7A}"/>
              </a:ext>
            </a:extLst>
          </p:cNvPr>
          <p:cNvSpPr>
            <a:spLocks noGrp="1"/>
          </p:cNvSpPr>
          <p:nvPr>
            <p:ph type="body" idx="26"/>
          </p:nvPr>
        </p:nvSpPr>
        <p:spPr/>
        <p:txBody>
          <a:bodyPr/>
          <a:lstStyle/>
          <a:p>
            <a:r>
              <a:rPr lang="en-US" sz="1800" dirty="0" err="1">
                <a:latin typeface="Selawik Semibold" panose="020F0502020204030204" pitchFamily="34" charset="0"/>
                <a:ea typeface="Source Code Pro Semibold" panose="020B0609030403020204" pitchFamily="49" charset="0"/>
              </a:rPr>
              <a:t>EDURoute</a:t>
            </a:r>
            <a:r>
              <a:rPr lang="en-US" sz="1800" dirty="0">
                <a:latin typeface="Selawik Semibold" panose="020F0502020204030204" pitchFamily="34" charset="0"/>
                <a:ea typeface="Source Code Pro Semibold" panose="020B0609030403020204" pitchFamily="49" charset="0"/>
              </a:rPr>
              <a:t> is a routing tool designed to facilitate incoming college students’ navigation on campus.</a:t>
            </a:r>
          </a:p>
        </p:txBody>
      </p:sp>
      <p:pic>
        <p:nvPicPr>
          <p:cNvPr id="2050" name="Picture 2">
            <a:extLst>
              <a:ext uri="{FF2B5EF4-FFF2-40B4-BE49-F238E27FC236}">
                <a16:creationId xmlns:a16="http://schemas.microsoft.com/office/drawing/2014/main" id="{A22A02A9-2C9D-1729-D241-F68EDADD33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0192" y="1995099"/>
            <a:ext cx="2575966" cy="2575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6293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53E0F3-92D7-15CC-0B65-05B639E982A4}"/>
              </a:ext>
            </a:extLst>
          </p:cNvPr>
          <p:cNvSpPr>
            <a:spLocks noGrp="1"/>
          </p:cNvSpPr>
          <p:nvPr>
            <p:ph type="body" sz="half" idx="2"/>
          </p:nvPr>
        </p:nvSpPr>
        <p:spPr>
          <a:xfrm>
            <a:off x="723901" y="2518348"/>
            <a:ext cx="2919632" cy="1883531"/>
          </a:xfrm>
        </p:spPr>
        <p:txBody>
          <a:bodyPr/>
          <a:lstStyle/>
          <a:p>
            <a:r>
              <a:rPr lang="en-US" sz="1800" dirty="0"/>
              <a:t>Incoming students often rely on floor plans to see their classrooms, dorms, etc. However, these plans are often designed with lots of detail and may be hard to read for someone navigating college for the first time.</a:t>
            </a:r>
          </a:p>
        </p:txBody>
      </p:sp>
      <p:sp>
        <p:nvSpPr>
          <p:cNvPr id="3" name="Title 2">
            <a:extLst>
              <a:ext uri="{FF2B5EF4-FFF2-40B4-BE49-F238E27FC236}">
                <a16:creationId xmlns:a16="http://schemas.microsoft.com/office/drawing/2014/main" id="{C0E38119-EFB8-EAD2-F75F-8DDE1057688D}"/>
              </a:ext>
            </a:extLst>
          </p:cNvPr>
          <p:cNvSpPr>
            <a:spLocks noGrp="1"/>
          </p:cNvSpPr>
          <p:nvPr>
            <p:ph type="ctrTitle"/>
          </p:nvPr>
        </p:nvSpPr>
        <p:spPr>
          <a:xfrm>
            <a:off x="723899" y="800979"/>
            <a:ext cx="3429887" cy="1770772"/>
          </a:xfrm>
        </p:spPr>
        <p:txBody>
          <a:bodyPr/>
          <a:lstStyle/>
          <a:p>
            <a:r>
              <a:rPr lang="en-US" dirty="0"/>
              <a:t>The Issue with navigation</a:t>
            </a:r>
          </a:p>
        </p:txBody>
      </p:sp>
      <p:pic>
        <p:nvPicPr>
          <p:cNvPr id="10" name="Picture 9" descr="A blueprint of a building&#10;&#10;Description automatically generated">
            <a:extLst>
              <a:ext uri="{FF2B5EF4-FFF2-40B4-BE49-F238E27FC236}">
                <a16:creationId xmlns:a16="http://schemas.microsoft.com/office/drawing/2014/main" id="{BAC0311F-6023-AD3B-3DB3-C1D5AD255E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3831" y="1052122"/>
            <a:ext cx="4715435" cy="293245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07433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245A03F-0033-311A-EE15-011C4480360F}"/>
              </a:ext>
            </a:extLst>
          </p:cNvPr>
          <p:cNvSpPr>
            <a:spLocks noGrp="1"/>
          </p:cNvSpPr>
          <p:nvPr>
            <p:ph type="body" sz="half" idx="2"/>
          </p:nvPr>
        </p:nvSpPr>
        <p:spPr>
          <a:xfrm>
            <a:off x="723899" y="2287540"/>
            <a:ext cx="2919632" cy="2048423"/>
          </a:xfrm>
        </p:spPr>
        <p:txBody>
          <a:bodyPr/>
          <a:lstStyle/>
          <a:p>
            <a:r>
              <a:rPr lang="en-US" sz="1800" dirty="0"/>
              <a:t>By searching for a room number, the app would give directions to and a bird’s-eye view of the desired location. Users also have the option to view simplified versions of maps as well as room descriptions, images, and associated professors.</a:t>
            </a:r>
          </a:p>
        </p:txBody>
      </p:sp>
      <p:sp>
        <p:nvSpPr>
          <p:cNvPr id="3" name="Title 2">
            <a:extLst>
              <a:ext uri="{FF2B5EF4-FFF2-40B4-BE49-F238E27FC236}">
                <a16:creationId xmlns:a16="http://schemas.microsoft.com/office/drawing/2014/main" id="{91083A15-914E-CC8E-A03E-6C4F87C576A5}"/>
              </a:ext>
            </a:extLst>
          </p:cNvPr>
          <p:cNvSpPr>
            <a:spLocks noGrp="1"/>
          </p:cNvSpPr>
          <p:nvPr>
            <p:ph type="ctrTitle"/>
          </p:nvPr>
        </p:nvSpPr>
        <p:spPr>
          <a:xfrm>
            <a:off x="723899" y="800979"/>
            <a:ext cx="3429887" cy="2048424"/>
          </a:xfrm>
        </p:spPr>
        <p:txBody>
          <a:bodyPr/>
          <a:lstStyle/>
          <a:p>
            <a:br>
              <a:rPr lang="en-US" dirty="0"/>
            </a:br>
            <a:br>
              <a:rPr lang="en-US" dirty="0"/>
            </a:br>
            <a:br>
              <a:rPr lang="en-US" dirty="0"/>
            </a:br>
            <a:r>
              <a:rPr lang="en-US" dirty="0"/>
              <a:t>Our solution</a:t>
            </a:r>
            <a:br>
              <a:rPr lang="en-US" dirty="0"/>
            </a:br>
            <a:endParaRPr lang="en-US" dirty="0"/>
          </a:p>
        </p:txBody>
      </p:sp>
      <p:pic>
        <p:nvPicPr>
          <p:cNvPr id="6" name="Picture 5" descr="A screenshot of a cell phone&#10;&#10;Description automatically generated">
            <a:extLst>
              <a:ext uri="{FF2B5EF4-FFF2-40B4-BE49-F238E27FC236}">
                <a16:creationId xmlns:a16="http://schemas.microsoft.com/office/drawing/2014/main" id="{4E1A99AE-DF2E-831C-C652-9838A6E43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3786" y="419553"/>
            <a:ext cx="2031169" cy="4439133"/>
          </a:xfrm>
          <a:prstGeom prst="rect">
            <a:avLst/>
          </a:prstGeom>
          <a:ln>
            <a:noFill/>
          </a:ln>
          <a:effectLst>
            <a:outerShdw blurRad="292100" dist="139700" dir="2700000" algn="tl" rotWithShape="0">
              <a:srgbClr val="333333">
                <a:alpha val="65000"/>
              </a:srgbClr>
            </a:outerShdw>
          </a:effectLst>
        </p:spPr>
      </p:pic>
      <p:pic>
        <p:nvPicPr>
          <p:cNvPr id="8" name="Picture 7" descr="A screenshot of a cell phone&#10;&#10;Description automatically generated">
            <a:extLst>
              <a:ext uri="{FF2B5EF4-FFF2-40B4-BE49-F238E27FC236}">
                <a16:creationId xmlns:a16="http://schemas.microsoft.com/office/drawing/2014/main" id="{B87A44B7-D3C5-4C6E-CE32-E42D1A1C64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2120" y="419553"/>
            <a:ext cx="1983737" cy="443913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47746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5045CC8-3735-8880-81B0-B4953977210F}"/>
              </a:ext>
            </a:extLst>
          </p:cNvPr>
          <p:cNvSpPr>
            <a:spLocks noGrp="1"/>
          </p:cNvSpPr>
          <p:nvPr>
            <p:ph idx="1"/>
          </p:nvPr>
        </p:nvSpPr>
        <p:spPr>
          <a:xfrm>
            <a:off x="1268819" y="1896255"/>
            <a:ext cx="6606362" cy="3181975"/>
          </a:xfrm>
        </p:spPr>
        <p:txBody>
          <a:bodyPr/>
          <a:lstStyle/>
          <a:p>
            <a:r>
              <a:rPr lang="en-US" sz="1800" dirty="0"/>
              <a:t>This app would positively contribute to education in a multitude of ways:</a:t>
            </a:r>
          </a:p>
          <a:p>
            <a:pPr marL="628650" lvl="1" indent="-285750">
              <a:buFont typeface="Courier New" panose="02070309020205020404" pitchFamily="49" charset="0"/>
              <a:buChar char="o"/>
            </a:pPr>
            <a:r>
              <a:rPr lang="en-US" sz="1800" dirty="0"/>
              <a:t>Helping people make it to their classes with little stress with clear directions and visual aids.</a:t>
            </a:r>
          </a:p>
          <a:p>
            <a:pPr marL="628650" lvl="1" indent="-285750">
              <a:buFont typeface="Courier New" panose="02070309020205020404" pitchFamily="49" charset="0"/>
              <a:buChar char="o"/>
            </a:pPr>
            <a:r>
              <a:rPr lang="en-US" sz="1800" dirty="0"/>
              <a:t>Teaching people new ways to navigate outside of standard map apps.</a:t>
            </a:r>
          </a:p>
          <a:p>
            <a:pPr lvl="1"/>
            <a:endParaRPr lang="en-US" sz="1800" dirty="0"/>
          </a:p>
          <a:p>
            <a:pPr lvl="1"/>
            <a:endParaRPr lang="en-US" sz="1800" dirty="0"/>
          </a:p>
        </p:txBody>
      </p:sp>
      <p:sp>
        <p:nvSpPr>
          <p:cNvPr id="3" name="Title 2">
            <a:extLst>
              <a:ext uri="{FF2B5EF4-FFF2-40B4-BE49-F238E27FC236}">
                <a16:creationId xmlns:a16="http://schemas.microsoft.com/office/drawing/2014/main" id="{6F8547F9-1CC9-42D4-EFB6-26482149F5D9}"/>
              </a:ext>
            </a:extLst>
          </p:cNvPr>
          <p:cNvSpPr>
            <a:spLocks noGrp="1"/>
          </p:cNvSpPr>
          <p:nvPr>
            <p:ph type="ctrTitle"/>
          </p:nvPr>
        </p:nvSpPr>
        <p:spPr/>
        <p:txBody>
          <a:bodyPr/>
          <a:lstStyle/>
          <a:p>
            <a:r>
              <a:rPr lang="en-US" dirty="0"/>
              <a:t>WHO BENEFITS?</a:t>
            </a:r>
          </a:p>
        </p:txBody>
      </p:sp>
    </p:spTree>
    <p:extLst>
      <p:ext uri="{BB962C8B-B14F-4D97-AF65-F5344CB8AC3E}">
        <p14:creationId xmlns:p14="http://schemas.microsoft.com/office/powerpoint/2010/main" val="3541594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55B5DC-094F-08F5-A71D-7B12096B08D6}"/>
              </a:ext>
            </a:extLst>
          </p:cNvPr>
          <p:cNvSpPr>
            <a:spLocks noGrp="1"/>
          </p:cNvSpPr>
          <p:nvPr>
            <p:ph idx="1"/>
          </p:nvPr>
        </p:nvSpPr>
        <p:spPr>
          <a:xfrm>
            <a:off x="1268819" y="1509475"/>
            <a:ext cx="6606362" cy="2422008"/>
          </a:xfrm>
        </p:spPr>
        <p:txBody>
          <a:bodyPr/>
          <a:lstStyle/>
          <a:p>
            <a:pPr marL="285750" indent="-285750">
              <a:buFont typeface="Arial" panose="020B0604020202020204" pitchFamily="34" charset="0"/>
              <a:buChar char="•"/>
            </a:pPr>
            <a:r>
              <a:rPr lang="en-US" sz="1800" dirty="0"/>
              <a:t>Incoming students: This app simplifies floor plans to common student spaces and gives detailed descriptions and directions of classrooms.</a:t>
            </a:r>
          </a:p>
          <a:p>
            <a:pPr marL="285750" indent="-285750">
              <a:buFont typeface="Arial" panose="020B0604020202020204" pitchFamily="34" charset="0"/>
              <a:buChar char="•"/>
            </a:pPr>
            <a:r>
              <a:rPr lang="en-US" sz="1800" dirty="0"/>
              <a:t>Visitors: Parents or friends visiting students on campus won’t have to worry about taking faulty directions or getting lost.</a:t>
            </a:r>
          </a:p>
          <a:p>
            <a:pPr marL="285750" indent="-285750">
              <a:buFont typeface="Arial" panose="020B0604020202020204" pitchFamily="34" charset="0"/>
              <a:buChar char="•"/>
            </a:pPr>
            <a:r>
              <a:rPr lang="en-US" sz="1800" dirty="0"/>
              <a:t>Neurodivergent students: The app has a clear interface that makes campus navigation straightforward and prevents overwhelm.</a:t>
            </a:r>
          </a:p>
          <a:p>
            <a:pPr marL="285750" indent="-285750">
              <a:buFont typeface="Arial" panose="020B0604020202020204" pitchFamily="34" charset="0"/>
              <a:buChar char="•"/>
            </a:pPr>
            <a:r>
              <a:rPr lang="en-US" sz="1800" dirty="0"/>
              <a:t>Anyone! : Want to learn about a campus before applying? Want to see how classrooms are designed? Anyone can use the app for any of these reasons!</a:t>
            </a:r>
          </a:p>
        </p:txBody>
      </p:sp>
      <p:sp>
        <p:nvSpPr>
          <p:cNvPr id="3" name="Title 2">
            <a:extLst>
              <a:ext uri="{FF2B5EF4-FFF2-40B4-BE49-F238E27FC236}">
                <a16:creationId xmlns:a16="http://schemas.microsoft.com/office/drawing/2014/main" id="{E9AD5816-E969-D3D9-6CF2-EC17716479D8}"/>
              </a:ext>
            </a:extLst>
          </p:cNvPr>
          <p:cNvSpPr>
            <a:spLocks noGrp="1"/>
          </p:cNvSpPr>
          <p:nvPr>
            <p:ph type="ctrTitle"/>
          </p:nvPr>
        </p:nvSpPr>
        <p:spPr/>
        <p:txBody>
          <a:bodyPr/>
          <a:lstStyle/>
          <a:p>
            <a:r>
              <a:rPr lang="en-US" dirty="0"/>
              <a:t>WHO BENEFITS?</a:t>
            </a:r>
          </a:p>
        </p:txBody>
      </p:sp>
    </p:spTree>
    <p:extLst>
      <p:ext uri="{BB962C8B-B14F-4D97-AF65-F5344CB8AC3E}">
        <p14:creationId xmlns:p14="http://schemas.microsoft.com/office/powerpoint/2010/main" val="1289402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CD466A-A639-41F2-5022-B9B0637652EC}"/>
              </a:ext>
            </a:extLst>
          </p:cNvPr>
          <p:cNvSpPr>
            <a:spLocks noGrp="1"/>
          </p:cNvSpPr>
          <p:nvPr>
            <p:ph type="body" sz="half" idx="2"/>
          </p:nvPr>
        </p:nvSpPr>
        <p:spPr>
          <a:xfrm>
            <a:off x="723901" y="1963712"/>
            <a:ext cx="3345304" cy="1958482"/>
          </a:xfrm>
        </p:spPr>
        <p:txBody>
          <a:bodyPr/>
          <a:lstStyle/>
          <a:p>
            <a:r>
              <a:rPr lang="en-US" sz="1800" dirty="0"/>
              <a:t>To expand the app to other campuses besides BU, future builds and updates could include the inclusion of outsourcing so that students can add their own photos and information about campus buildings to help future students make it to class easier. </a:t>
            </a:r>
          </a:p>
        </p:txBody>
      </p:sp>
      <p:sp>
        <p:nvSpPr>
          <p:cNvPr id="3" name="Title 2">
            <a:extLst>
              <a:ext uri="{FF2B5EF4-FFF2-40B4-BE49-F238E27FC236}">
                <a16:creationId xmlns:a16="http://schemas.microsoft.com/office/drawing/2014/main" id="{1D9D11F4-FC7D-2C7A-700F-50C56AE878C9}"/>
              </a:ext>
            </a:extLst>
          </p:cNvPr>
          <p:cNvSpPr>
            <a:spLocks noGrp="1"/>
          </p:cNvSpPr>
          <p:nvPr>
            <p:ph type="ctrTitle"/>
          </p:nvPr>
        </p:nvSpPr>
        <p:spPr>
          <a:xfrm>
            <a:off x="723901" y="321293"/>
            <a:ext cx="3429887" cy="1642419"/>
          </a:xfrm>
        </p:spPr>
        <p:txBody>
          <a:bodyPr/>
          <a:lstStyle/>
          <a:p>
            <a:r>
              <a:rPr lang="en-US" dirty="0"/>
              <a:t>EDUROUTE ONLINE</a:t>
            </a:r>
          </a:p>
        </p:txBody>
      </p:sp>
      <p:pic>
        <p:nvPicPr>
          <p:cNvPr id="4098" name="Picture 2" descr="DMR-MARC Network">
            <a:extLst>
              <a:ext uri="{FF2B5EF4-FFF2-40B4-BE49-F238E27FC236}">
                <a16:creationId xmlns:a16="http://schemas.microsoft.com/office/drawing/2014/main" id="{2FBE61B1-AEB7-42F9-509C-1D5767D22B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2046" y="1142502"/>
            <a:ext cx="3345305" cy="3345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391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B62B3-E5C3-3114-29CA-5A621DE97672}"/>
              </a:ext>
            </a:extLst>
          </p:cNvPr>
          <p:cNvSpPr>
            <a:spLocks noGrp="1"/>
          </p:cNvSpPr>
          <p:nvPr>
            <p:ph type="ctrTitle"/>
          </p:nvPr>
        </p:nvSpPr>
        <p:spPr>
          <a:xfrm>
            <a:off x="2736273" y="753930"/>
            <a:ext cx="3671454" cy="1158014"/>
          </a:xfrm>
        </p:spPr>
        <p:txBody>
          <a:bodyPr/>
          <a:lstStyle/>
          <a:p>
            <a:r>
              <a:rPr lang="en-US" sz="4800" dirty="0"/>
              <a:t>Figma </a:t>
            </a:r>
            <a:r>
              <a:rPr lang="en-US" sz="4800" dirty="0" err="1"/>
              <a:t>FIle</a:t>
            </a:r>
            <a:endParaRPr lang="en-US" sz="4800" dirty="0"/>
          </a:p>
        </p:txBody>
      </p:sp>
      <p:sp>
        <p:nvSpPr>
          <p:cNvPr id="7" name="TextBox 6">
            <a:extLst>
              <a:ext uri="{FF2B5EF4-FFF2-40B4-BE49-F238E27FC236}">
                <a16:creationId xmlns:a16="http://schemas.microsoft.com/office/drawing/2014/main" id="{8DEA8750-7550-58D1-DB32-90C40EA1E405}"/>
              </a:ext>
            </a:extLst>
          </p:cNvPr>
          <p:cNvSpPr txBox="1"/>
          <p:nvPr/>
        </p:nvSpPr>
        <p:spPr>
          <a:xfrm>
            <a:off x="2640555" y="2110085"/>
            <a:ext cx="4419812" cy="461665"/>
          </a:xfrm>
          <a:prstGeom prst="rect">
            <a:avLst/>
          </a:prstGeom>
          <a:noFill/>
        </p:spPr>
        <p:txBody>
          <a:bodyPr wrap="square" rtlCol="0">
            <a:spAutoFit/>
          </a:bodyPr>
          <a:lstStyle/>
          <a:p>
            <a:r>
              <a:rPr lang="en-US" sz="2400" dirty="0">
                <a:hlinkClick r:id="rId2"/>
              </a:rPr>
              <a:t>MINI </a:t>
            </a:r>
            <a:r>
              <a:rPr lang="en-US" sz="2400" dirty="0" err="1">
                <a:hlinkClick r:id="rId2"/>
              </a:rPr>
              <a:t>HACK_EDURoute</a:t>
            </a:r>
            <a:r>
              <a:rPr lang="en-US" sz="2400" dirty="0">
                <a:hlinkClick r:id="rId2"/>
              </a:rPr>
              <a:t> – Figma</a:t>
            </a:r>
            <a:endParaRPr lang="en-US" sz="2400" dirty="0"/>
          </a:p>
        </p:txBody>
      </p:sp>
    </p:spTree>
    <p:extLst>
      <p:ext uri="{BB962C8B-B14F-4D97-AF65-F5344CB8AC3E}">
        <p14:creationId xmlns:p14="http://schemas.microsoft.com/office/powerpoint/2010/main" val="1789035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333F5-BD08-B0C1-B503-13C96E42D12A}"/>
              </a:ext>
            </a:extLst>
          </p:cNvPr>
          <p:cNvSpPr>
            <a:spLocks noGrp="1"/>
          </p:cNvSpPr>
          <p:nvPr>
            <p:ph type="ctrTitle"/>
          </p:nvPr>
        </p:nvSpPr>
        <p:spPr>
          <a:xfrm>
            <a:off x="2298034" y="2102283"/>
            <a:ext cx="4547931" cy="1158014"/>
          </a:xfrm>
        </p:spPr>
        <p:txBody>
          <a:bodyPr/>
          <a:lstStyle/>
          <a:p>
            <a:r>
              <a:rPr lang="en-US" sz="7200" dirty="0"/>
              <a:t>Questions?</a:t>
            </a:r>
          </a:p>
        </p:txBody>
      </p:sp>
    </p:spTree>
    <p:extLst>
      <p:ext uri="{BB962C8B-B14F-4D97-AF65-F5344CB8AC3E}">
        <p14:creationId xmlns:p14="http://schemas.microsoft.com/office/powerpoint/2010/main" val="1459394219"/>
      </p:ext>
    </p:extLst>
  </p:cSld>
  <p:clrMapOvr>
    <a:masterClrMapping/>
  </p:clrMapOvr>
</p:sld>
</file>

<file path=ppt/theme/theme1.xml><?xml version="1.0" encoding="utf-8"?>
<a:theme xmlns:a="http://schemas.openxmlformats.org/drawingml/2006/main" name="Motion Graphics App Pitch Deck by Slidesgo">
  <a:themeElements>
    <a:clrScheme name="Personalizado 10">
      <a:dk1>
        <a:srgbClr val="36174D"/>
      </a:dk1>
      <a:lt1>
        <a:sysClr val="window" lastClr="FFFFFF"/>
      </a:lt1>
      <a:dk2>
        <a:srgbClr val="63298F"/>
      </a:dk2>
      <a:lt2>
        <a:srgbClr val="998DDF"/>
      </a:lt2>
      <a:accent1>
        <a:srgbClr val="C6B8EB"/>
      </a:accent1>
      <a:accent2>
        <a:srgbClr val="F3BB30"/>
      </a:accent2>
      <a:accent3>
        <a:srgbClr val="BAD6F1"/>
      </a:accent3>
      <a:accent4>
        <a:srgbClr val="FF8BFF"/>
      </a:accent4>
      <a:accent5>
        <a:srgbClr val="FFFFFF"/>
      </a:accent5>
      <a:accent6>
        <a:srgbClr val="FFFFFF"/>
      </a:accent6>
      <a:hlink>
        <a:srgbClr val="36174D"/>
      </a:hlink>
      <a:folHlink>
        <a:srgbClr val="36174D"/>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92</TotalTime>
  <Words>356</Words>
  <Application>Microsoft Office PowerPoint</Application>
  <PresentationFormat>On-screen Show (16:9)</PresentationFormat>
  <Paragraphs>24</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Courier New</vt:lpstr>
      <vt:lpstr>Manrope Medium</vt:lpstr>
      <vt:lpstr>Selawik Semibold</vt:lpstr>
      <vt:lpstr>Staatliches</vt:lpstr>
      <vt:lpstr>Motion Graphics App Pitch Deck by Slidesgo</vt:lpstr>
      <vt:lpstr>EDURoute  An easier way to walk to class</vt:lpstr>
      <vt:lpstr>What is EDUROUTE?</vt:lpstr>
      <vt:lpstr>The Issue with navigation</vt:lpstr>
      <vt:lpstr>   Our solution </vt:lpstr>
      <vt:lpstr>WHO BENEFITS?</vt:lpstr>
      <vt:lpstr>WHO BENEFITS?</vt:lpstr>
      <vt:lpstr>EDUROUTE ONLINE</vt:lpstr>
      <vt:lpstr>Figma FIle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EDURoute  An easier way to walk to class</dc:title>
  <dc:creator>no thank you</dc:creator>
  <cp:lastModifiedBy>no thank you</cp:lastModifiedBy>
  <cp:revision>1</cp:revision>
  <dcterms:created xsi:type="dcterms:W3CDTF">2021-10-12T08:06:43Z</dcterms:created>
  <dcterms:modified xsi:type="dcterms:W3CDTF">2023-10-07T20:53:34Z</dcterms:modified>
</cp:coreProperties>
</file>