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DFF"/>
    <a:srgbClr val="0029B2"/>
    <a:srgbClr val="0C88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30957" y="1041400"/>
            <a:ext cx="5936500" cy="2387600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rgbClr val="0C88F5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30957" y="3521075"/>
            <a:ext cx="59365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0C88F5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76D79ED-3FA7-4EF8-964B-EB8BCFAB02F8}" type="datetimeFigureOut">
              <a:rPr lang="en-US" smtClean="0"/>
              <a:pPr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D7C3E31-B1C0-AD41-9DAF-46832E2AC49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7105" y="2312869"/>
            <a:ext cx="5751443" cy="2324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379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3" y="417376"/>
            <a:ext cx="11415996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E9A090-AD2F-DB48-9C63-8AF3438680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606" y="5778756"/>
            <a:ext cx="3275511" cy="1323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256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3" y="1683613"/>
            <a:ext cx="8251553" cy="2852737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rgbClr val="0C88F5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943" y="4563338"/>
            <a:ext cx="825155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9021D8-8E04-114F-86E1-B58F72DEE0A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606" y="5778756"/>
            <a:ext cx="3275511" cy="1323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346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4943" y="1873975"/>
            <a:ext cx="420624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0926" y="1873975"/>
            <a:ext cx="429768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232599F-7150-A54A-91C3-F921980A477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606" y="5778756"/>
            <a:ext cx="3275511" cy="1323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249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3" y="299811"/>
            <a:ext cx="8623663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940" y="1615849"/>
            <a:ext cx="43891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4941" y="2439761"/>
            <a:ext cx="438912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1629" y="1615849"/>
            <a:ext cx="411697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11629" y="2439761"/>
            <a:ext cx="411697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D282739-40F6-F148-AC17-48E0C862BF0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606" y="5778756"/>
            <a:ext cx="3275511" cy="1323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71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B46780-5866-A44B-BB26-66CBC4216A4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606" y="5778756"/>
            <a:ext cx="3275511" cy="1323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736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F54759-20CA-C444-863D-082B3F55F06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606" y="5778756"/>
            <a:ext cx="3275511" cy="1323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554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3" y="465138"/>
            <a:ext cx="3099980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594" y="465138"/>
            <a:ext cx="5371011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4943" y="2065338"/>
            <a:ext cx="309998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2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4" y="483326"/>
            <a:ext cx="2677886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18899" y="483326"/>
            <a:ext cx="5809707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4944" y="2083526"/>
            <a:ext cx="267788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54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prezentr.com/?utm_source=templates&amp;utm_medium=presentation&amp;utm_campaign=free_downloads_2020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4943" y="417376"/>
            <a:ext cx="862366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943" y="1841862"/>
            <a:ext cx="8623663" cy="4387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4943" y="6356349"/>
            <a:ext cx="21836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D79ED-3FA7-4EF8-964B-EB8BCFAB02F8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8899" y="6356349"/>
            <a:ext cx="3275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24693" y="6356350"/>
            <a:ext cx="19039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10475" y="4914981"/>
            <a:ext cx="896556" cy="324395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 rot="16200000">
            <a:off x="-2113768" y="2546065"/>
            <a:ext cx="388867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Find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m</a:t>
            </a:r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ore PowerPoint templates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on </a:t>
            </a:r>
            <a:r>
              <a:rPr lang="bs-Latn-BA" sz="1200" b="1" baseline="0" dirty="0">
                <a:solidFill>
                  <a:schemeClr val="bg1">
                    <a:lumMod val="65000"/>
                  </a:schemeClr>
                </a:solidFill>
                <a:hlinkClick r:id="rId13"/>
              </a:rPr>
              <a:t>prezentr.com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!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3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29B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rezentr.com/?utm_source=templates&amp;utm_medium=presentation&amp;utm_campaign=free_downloads_2020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hlinkClick r:id="rId2"/>
            <a:extLst>
              <a:ext uri="{FF2B5EF4-FFF2-40B4-BE49-F238E27FC236}">
                <a16:creationId xmlns:a16="http://schemas.microsoft.com/office/drawing/2014/main" id="{690A4DCE-900A-874A-B628-D52BB5C182F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s-Latn-B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3635" y="-378822"/>
            <a:ext cx="6088615" cy="68580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(TCC 213)</a:t>
            </a:r>
            <a:br>
              <a:rPr lang="en-US" sz="2000" dirty="0" smtClean="0">
                <a:solidFill>
                  <a:schemeClr val="bg1"/>
                </a:solidFill>
              </a:rPr>
            </a:br>
            <a:r>
              <a:rPr lang="en-US" sz="2000" dirty="0" smtClean="0">
                <a:solidFill>
                  <a:schemeClr val="bg1"/>
                </a:solidFill>
              </a:rPr>
              <a:t>COMPUTER SYSTEM SOFTWARE</a:t>
            </a:r>
            <a:br>
              <a:rPr lang="en-US" sz="2000" dirty="0" smtClean="0">
                <a:solidFill>
                  <a:schemeClr val="bg1"/>
                </a:solidFill>
              </a:rPr>
            </a:br>
            <a:r>
              <a:rPr lang="en-US" sz="2000" dirty="0" smtClean="0">
                <a:solidFill>
                  <a:schemeClr val="bg1"/>
                </a:solidFill>
              </a:rPr>
              <a:t/>
            </a:r>
            <a:br>
              <a:rPr lang="en-US" sz="2000" dirty="0" smtClean="0">
                <a:solidFill>
                  <a:schemeClr val="bg1"/>
                </a:solidFill>
              </a:rPr>
            </a:br>
            <a:r>
              <a:rPr lang="en-US" sz="2000" dirty="0" smtClean="0">
                <a:solidFill>
                  <a:schemeClr val="bg1"/>
                </a:solidFill>
              </a:rPr>
              <a:t/>
            </a:r>
            <a:br>
              <a:rPr lang="en-US" sz="2000" dirty="0" smtClean="0">
                <a:solidFill>
                  <a:schemeClr val="bg1"/>
                </a:solidFill>
              </a:rPr>
            </a:br>
            <a:r>
              <a:rPr lang="en-US" sz="2000" dirty="0" smtClean="0">
                <a:solidFill>
                  <a:schemeClr val="bg1"/>
                </a:solidFill>
              </a:rPr>
              <a:t> APPLY SYSTEM RESTORE POINT, DEVICE MANAGER, AND WINDOWS SECURITY</a:t>
            </a:r>
            <a:br>
              <a:rPr lang="en-US" sz="2000" dirty="0" smtClean="0">
                <a:solidFill>
                  <a:schemeClr val="bg1"/>
                </a:solidFill>
              </a:rPr>
            </a:br>
            <a:r>
              <a:rPr lang="en-US" sz="2000" dirty="0" smtClean="0">
                <a:solidFill>
                  <a:schemeClr val="bg1"/>
                </a:solidFill>
              </a:rPr>
              <a:t>(MANUAL GUIDE)</a:t>
            </a:r>
            <a:br>
              <a:rPr lang="en-US" sz="2000" dirty="0" smtClean="0">
                <a:solidFill>
                  <a:schemeClr val="bg1"/>
                </a:solidFill>
              </a:rPr>
            </a:br>
            <a:r>
              <a:rPr lang="en-US" sz="2000" dirty="0" smtClean="0">
                <a:solidFill>
                  <a:schemeClr val="bg1"/>
                </a:solidFill>
              </a:rPr>
              <a:t/>
            </a:r>
            <a:br>
              <a:rPr lang="en-US" sz="2000" dirty="0" smtClean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/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/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Submitted By: </a:t>
            </a:r>
            <a:r>
              <a:rPr lang="en-US" sz="2000" b="0" dirty="0">
                <a:solidFill>
                  <a:schemeClr val="bg1"/>
                </a:solidFill>
              </a:rPr>
              <a:t>Group 5 </a:t>
            </a:r>
            <a:r>
              <a:rPr lang="en-US" sz="2000" b="0" dirty="0" smtClean="0">
                <a:solidFill>
                  <a:schemeClr val="bg1"/>
                </a:solidFill>
              </a:rPr>
              <a:t>BSIT-2A </a:t>
            </a:r>
            <a:r>
              <a:rPr lang="en-US" sz="2000" b="0" dirty="0" err="1" smtClean="0">
                <a:solidFill>
                  <a:schemeClr val="bg1"/>
                </a:solidFill>
              </a:rPr>
              <a:t>Jhunde</a:t>
            </a:r>
            <a:r>
              <a:rPr lang="en-US" sz="2000" b="0" dirty="0" smtClean="0">
                <a:solidFill>
                  <a:schemeClr val="bg1"/>
                </a:solidFill>
              </a:rPr>
              <a:t> </a:t>
            </a:r>
            <a:r>
              <a:rPr lang="en-US" sz="2000" b="0" dirty="0">
                <a:solidFill>
                  <a:schemeClr val="bg1"/>
                </a:solidFill>
              </a:rPr>
              <a:t>Kyle </a:t>
            </a:r>
            <a:r>
              <a:rPr lang="en-US" sz="2000" b="0" dirty="0" err="1">
                <a:solidFill>
                  <a:schemeClr val="bg1"/>
                </a:solidFill>
              </a:rPr>
              <a:t>Taghoy</a:t>
            </a:r>
            <a:r>
              <a:rPr lang="en-US" sz="2000" b="0" dirty="0">
                <a:solidFill>
                  <a:schemeClr val="bg1"/>
                </a:solidFill>
              </a:rPr>
              <a:t/>
            </a:r>
            <a:br>
              <a:rPr lang="en-US" sz="2000" b="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/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/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Submitted To: </a:t>
            </a:r>
            <a:r>
              <a:rPr lang="en-US" sz="2000" b="0" dirty="0" err="1">
                <a:solidFill>
                  <a:schemeClr val="bg1"/>
                </a:solidFill>
              </a:rPr>
              <a:t>Quennie</a:t>
            </a:r>
            <a:r>
              <a:rPr lang="en-US" sz="2000" b="0" dirty="0">
                <a:solidFill>
                  <a:schemeClr val="bg1"/>
                </a:solidFill>
              </a:rPr>
              <a:t> Marie S. </a:t>
            </a:r>
            <a:r>
              <a:rPr lang="en-US" sz="2000" b="0" dirty="0" err="1">
                <a:solidFill>
                  <a:schemeClr val="bg1"/>
                </a:solidFill>
              </a:rPr>
              <a:t>Edicto</a:t>
            </a:r>
            <a:r>
              <a:rPr lang="en-US" sz="2000" b="0" dirty="0">
                <a:solidFill>
                  <a:schemeClr val="bg1"/>
                </a:solidFill>
              </a:rPr>
              <a:t> </a:t>
            </a:r>
            <a:r>
              <a:rPr lang="en-US" sz="1200" b="0" dirty="0">
                <a:solidFill>
                  <a:schemeClr val="bg1"/>
                </a:solidFill>
              </a:rPr>
              <a:t/>
            </a:r>
            <a:br>
              <a:rPr lang="en-US" sz="1200" b="0" dirty="0">
                <a:solidFill>
                  <a:schemeClr val="bg1"/>
                </a:solidFill>
              </a:rPr>
            </a:br>
            <a:r>
              <a:rPr lang="en-US" sz="1200" b="0" dirty="0" smtClean="0">
                <a:solidFill>
                  <a:schemeClr val="bg1"/>
                </a:solidFill>
              </a:rPr>
              <a:t/>
            </a:r>
            <a:br>
              <a:rPr lang="en-US" sz="1200" b="0" dirty="0" smtClean="0">
                <a:solidFill>
                  <a:schemeClr val="bg1"/>
                </a:solidFill>
              </a:rPr>
            </a:br>
            <a:endParaRPr lang="en-US" sz="1200" b="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5BDFD76-D43A-8F4D-9834-D62685F88542}"/>
              </a:ext>
            </a:extLst>
          </p:cNvPr>
          <p:cNvCxnSpPr/>
          <p:nvPr/>
        </p:nvCxnSpPr>
        <p:spPr>
          <a:xfrm>
            <a:off x="5393635" y="1205948"/>
            <a:ext cx="0" cy="449248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092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1F0FB-5829-4949-9E35-841A9DF31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331" y="757646"/>
            <a:ext cx="8251553" cy="1257573"/>
          </a:xfrm>
        </p:spPr>
        <p:txBody>
          <a:bodyPr>
            <a:normAutofit/>
          </a:bodyPr>
          <a:lstStyle/>
          <a:p>
            <a:r>
              <a:rPr lang="en-GB" sz="6600" dirty="0" smtClean="0"/>
              <a:t>DEVICE MANAGER</a:t>
            </a:r>
            <a:endParaRPr lang="en-GB" sz="6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CFCE3B-D4B3-6743-AC05-A671F006A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01331" y="2015219"/>
            <a:ext cx="8251553" cy="596491"/>
          </a:xfrm>
        </p:spPr>
        <p:txBody>
          <a:bodyPr/>
          <a:lstStyle/>
          <a:p>
            <a:r>
              <a:rPr lang="en-GB" dirty="0" smtClean="0"/>
              <a:t>MANUAL GUIDE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7115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DEVICE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24354" y="1880782"/>
            <a:ext cx="4796586" cy="438735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Search for Device Manager on Start Menu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96590" y="1880782"/>
            <a:ext cx="5022363" cy="43873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3918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DEVICE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24354" y="1880782"/>
            <a:ext cx="4796586" cy="438735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Search for a driver to Configure.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38226" y="1972091"/>
            <a:ext cx="5739092" cy="42047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7086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DEVICE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24354" y="1880782"/>
            <a:ext cx="4796586" cy="438735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Select a Driver Configure.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38226" y="1967474"/>
            <a:ext cx="5739092" cy="42139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6532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DEVICE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24354" y="1880782"/>
            <a:ext cx="4796586" cy="438735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Click On Properties.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38226" y="1967934"/>
            <a:ext cx="5739092" cy="42130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1921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DEVICE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24354" y="1880782"/>
            <a:ext cx="4796586" cy="438735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Click Driver Details to View Details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Click Update Driver to Update Outdated Drivers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Click Uninstall Driver to Uninstall Unnecessary Drivers.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38226" y="1964817"/>
            <a:ext cx="5739092" cy="42192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1550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1F0FB-5829-4949-9E35-841A9DF31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331" y="757646"/>
            <a:ext cx="8251553" cy="1257573"/>
          </a:xfrm>
        </p:spPr>
        <p:txBody>
          <a:bodyPr>
            <a:normAutofit/>
          </a:bodyPr>
          <a:lstStyle/>
          <a:p>
            <a:r>
              <a:rPr lang="en-GB" sz="6600" dirty="0" smtClean="0"/>
              <a:t>WINDOWS SECURITY</a:t>
            </a:r>
            <a:endParaRPr lang="en-GB" sz="6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CFCE3B-D4B3-6743-AC05-A671F006A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01331" y="2015219"/>
            <a:ext cx="8251553" cy="596491"/>
          </a:xfrm>
        </p:spPr>
        <p:txBody>
          <a:bodyPr/>
          <a:lstStyle/>
          <a:p>
            <a:r>
              <a:rPr lang="en-GB" dirty="0" smtClean="0"/>
              <a:t>MANUAL GUIDE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4126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24354" y="1880782"/>
            <a:ext cx="4796586" cy="438735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Open Windows Security: Go to the Start menu, search for "Windows Security," and select it.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83762" y="1880782"/>
            <a:ext cx="5048020" cy="43873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9896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24354" y="1880782"/>
            <a:ext cx="4796586" cy="4387352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Navigate Sections:</a:t>
            </a:r>
          </a:p>
          <a:p>
            <a:pPr marL="0" indent="0">
              <a:buNone/>
            </a:pPr>
            <a:r>
              <a:rPr lang="en-US" b="1" dirty="0"/>
              <a:t>Virus &amp; Threat Protection: </a:t>
            </a:r>
            <a:r>
              <a:rPr lang="en-US" dirty="0"/>
              <a:t>Check current threats, perform scans, and manage settings.</a:t>
            </a:r>
          </a:p>
          <a:p>
            <a:pPr marL="0" indent="0">
              <a:buNone/>
            </a:pPr>
            <a:r>
              <a:rPr lang="en-US" b="1" dirty="0"/>
              <a:t>Firewall &amp; Network </a:t>
            </a:r>
            <a:r>
              <a:rPr lang="en-US" dirty="0"/>
              <a:t>Protection: Review and manage firewall status for different network types.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38226" y="1880782"/>
            <a:ext cx="5739092" cy="43873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0615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24354" y="1880782"/>
            <a:ext cx="4796586" cy="438735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Navigate to Firewall &amp; Network Protection: Review firewall status for different networks.</a:t>
            </a:r>
          </a:p>
          <a:p>
            <a:pPr marL="0" indent="0">
              <a:buNone/>
            </a:pPr>
            <a:r>
              <a:rPr lang="en-US" dirty="0"/>
              <a:t>Manage Settings: Adjust settings as needed and explore additional options.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38226" y="1880782"/>
            <a:ext cx="5739092" cy="43873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8865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1F0FB-5829-4949-9E35-841A9DF31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331" y="757646"/>
            <a:ext cx="8251553" cy="1257573"/>
          </a:xfrm>
        </p:spPr>
        <p:txBody>
          <a:bodyPr>
            <a:normAutofit/>
          </a:bodyPr>
          <a:lstStyle/>
          <a:p>
            <a:r>
              <a:rPr lang="en-GB" sz="6600" dirty="0" smtClean="0"/>
              <a:t>RESTORE POINT</a:t>
            </a:r>
            <a:endParaRPr lang="en-GB" sz="6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CFCE3B-D4B3-6743-AC05-A671F006A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01331" y="2015219"/>
            <a:ext cx="8251553" cy="596491"/>
          </a:xfrm>
        </p:spPr>
        <p:txBody>
          <a:bodyPr/>
          <a:lstStyle/>
          <a:p>
            <a:r>
              <a:rPr lang="en-GB" dirty="0" smtClean="0"/>
              <a:t>MANUAL GUIDE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6865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24354" y="1880782"/>
            <a:ext cx="4796586" cy="438735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Navigate </a:t>
            </a:r>
            <a:r>
              <a:rPr lang="en-US" dirty="0"/>
              <a:t>to Virus &amp; Threat Protection: Check current threats, perform quick scans, and manage settings.</a:t>
            </a:r>
          </a:p>
          <a:p>
            <a:pPr marL="0" indent="0">
              <a:buNone/>
            </a:pPr>
            <a:r>
              <a:rPr lang="en-US" dirty="0"/>
              <a:t>Manage Settings: Access additional options and update security intelligence.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38226" y="1880782"/>
            <a:ext cx="5739092" cy="43873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3608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24354" y="1880782"/>
            <a:ext cx="4796586" cy="438735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Navigate </a:t>
            </a:r>
            <a:r>
              <a:rPr lang="en-US" dirty="0"/>
              <a:t>to Virus &amp; Threat Protection: Check current threats, perform quick scans, and manage settings.</a:t>
            </a:r>
          </a:p>
          <a:p>
            <a:pPr marL="0" indent="0">
              <a:buNone/>
            </a:pPr>
            <a:r>
              <a:rPr lang="en-US" dirty="0"/>
              <a:t>Manage Settings: Access additional options and update security intelligence.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38226" y="1880782"/>
            <a:ext cx="5739092" cy="43873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0513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RESTORE 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24354" y="1880782"/>
            <a:ext cx="4796586" cy="438735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Search for Restore Point on Start Menu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54956" y="1742939"/>
            <a:ext cx="4905632" cy="42947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5997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RESTORE 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24354" y="1880782"/>
            <a:ext cx="4796586" cy="438735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Click Configure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09766" y="1880782"/>
            <a:ext cx="3796012" cy="43873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14652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RESTORE 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24354" y="1880782"/>
            <a:ext cx="4796586" cy="438735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Turn on System Protection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52360" y="1880782"/>
            <a:ext cx="3910823" cy="43873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43214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RESTORE 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24354" y="1880782"/>
            <a:ext cx="4796586" cy="438735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After Turn on System Protection, Click Create to Create a Restore Point and name the Restore Point as you want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34873" y="1880782"/>
            <a:ext cx="3945797" cy="43873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3584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RESTORE 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24354" y="1880782"/>
            <a:ext cx="4796586" cy="438735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After  Creating a Restore Point, Click System Restore to Restore the System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Click Next.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14735" y="1880782"/>
            <a:ext cx="3786073" cy="43873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119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RESTORE 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24354" y="1880782"/>
            <a:ext cx="4796586" cy="438735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Click the Created Restore Point.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22178" y="1880782"/>
            <a:ext cx="4971188" cy="43873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57171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RESTORE 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24354" y="1880782"/>
            <a:ext cx="4796586" cy="438735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Confirm the Restore Point and Click Finish.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09299" y="1880782"/>
            <a:ext cx="4996945" cy="43873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5284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6" id="{A7DFB95C-44FE-024A-A86A-BAF796A57F79}" vid="{6C11A655-05C5-6946-97B8-BC2EFE344D3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Windows-11-PowerPoint-Template</Template>
  <TotalTime>26</TotalTime>
  <Words>353</Words>
  <Application>Microsoft Office PowerPoint</Application>
  <PresentationFormat>Widescreen</PresentationFormat>
  <Paragraphs>54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Trebuchet MS</vt:lpstr>
      <vt:lpstr>Office Theme</vt:lpstr>
      <vt:lpstr>(TCC 213) COMPUTER SYSTEM SOFTWARE    APPLY SYSTEM RESTORE POINT, DEVICE MANAGER, AND WINDOWS SECURITY (MANUAL GUIDE)    Submitted By: Group 5 BSIT-2A Jhunde Kyle Taghoy   Submitted To: Quennie Marie S. Edicto   </vt:lpstr>
      <vt:lpstr>RESTORE POINT</vt:lpstr>
      <vt:lpstr>RESTORE POINT</vt:lpstr>
      <vt:lpstr>RESTORE POINT</vt:lpstr>
      <vt:lpstr>RESTORE POINT</vt:lpstr>
      <vt:lpstr>RESTORE POINT</vt:lpstr>
      <vt:lpstr>RESTORE POINT</vt:lpstr>
      <vt:lpstr>RESTORE POINT</vt:lpstr>
      <vt:lpstr>RESTORE POINT</vt:lpstr>
      <vt:lpstr>DEVICE MANAGER</vt:lpstr>
      <vt:lpstr>DEVICE MANAGER</vt:lpstr>
      <vt:lpstr>DEVICE MANAGER</vt:lpstr>
      <vt:lpstr>DEVICE MANAGER</vt:lpstr>
      <vt:lpstr>DEVICE MANAGER</vt:lpstr>
      <vt:lpstr>DEVICE MANAGER</vt:lpstr>
      <vt:lpstr>WINDOWS SECURITY</vt:lpstr>
      <vt:lpstr>WINDOWS SECURITY</vt:lpstr>
      <vt:lpstr>WINDOWS SECURITY</vt:lpstr>
      <vt:lpstr>WINDOWS SECURITY</vt:lpstr>
      <vt:lpstr>WINDOWS SECURITY</vt:lpstr>
      <vt:lpstr>WINDOWS SECURITY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(TCC 213) COMPUTER SYSTEM SOFTWARE    APPLY SYSTEM RESTORE POINT, DEVICE MANAGER, AND WINDOWS SECURITY (MANUAL GUIDE)    Submitted By: Group 5 BSIT-2A Members: Jhunde Kyle Taghoy Roneth Pongasi      Anwil Cosep Giovanni Berdon          Rogem Lanuza           Johnmar Maala Van Clark Aparta  Submitted To: Quennie Marie S. Edicto   </dc:title>
  <dc:creator>HP</dc:creator>
  <cp:lastModifiedBy>HP</cp:lastModifiedBy>
  <cp:revision>28</cp:revision>
  <dcterms:created xsi:type="dcterms:W3CDTF">2024-11-24T15:29:52Z</dcterms:created>
  <dcterms:modified xsi:type="dcterms:W3CDTF">2024-11-28T23:10:08Z</dcterms:modified>
</cp:coreProperties>
</file>