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wmf" ContentType="image/x-wmf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7562850" cy="10688637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67912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980600" y="250092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780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67912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980600" y="5738760"/>
            <a:ext cx="219132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67360" y="1749240"/>
            <a:ext cx="6427800" cy="1724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V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5680" y="573876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5680" y="2500920"/>
            <a:ext cx="33213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8000" y="5738760"/>
            <a:ext cx="6806160" cy="2956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V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67360" y="1749240"/>
            <a:ext cx="6427800" cy="3720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del texto </a:t>
            </a:r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de título</a:t>
            </a: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V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hyperlink" Target="https://cleanability.olahagency.com/" TargetMode="External"/><Relationship Id="rId3" Type="http://schemas.openxmlformats.org/officeDocument/2006/relationships/hyperlink" Target="https://egodoyrealtor.com/" TargetMode="External"/><Relationship Id="rId4" Type="http://schemas.openxmlformats.org/officeDocument/2006/relationships/hyperlink" Target="https://egodoyrealtor.com/" TargetMode="External"/><Relationship Id="rId5" Type="http://schemas.openxmlformats.org/officeDocument/2006/relationships/hyperlink" Target="https://aprendefacil.site/" TargetMode="External"/><Relationship Id="rId6" Type="http://schemas.openxmlformats.org/officeDocument/2006/relationships/hyperlink" Target="https://www.bazartendencia.com/" TargetMode="External"/><Relationship Id="rId7" Type="http://schemas.openxmlformats.org/officeDocument/2006/relationships/hyperlink" Target="https://www.bazartendencia.com/" TargetMode="External"/><Relationship Id="rId8" Type="http://schemas.openxmlformats.org/officeDocument/2006/relationships/hyperlink" Target="https://github.com/Jl-torres/Portafolio-Luis" TargetMode="External"/><Relationship Id="rId9" Type="http://schemas.openxmlformats.org/officeDocument/2006/relationships/hyperlink" Target="https://github.com/Jl-torres/citas" TargetMode="External"/><Relationship Id="rId10" Type="http://schemas.openxmlformats.org/officeDocument/2006/relationships/image" Target="../media/image2.png"/><Relationship Id="rId1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" descr=""/>
          <p:cNvPicPr/>
          <p:nvPr/>
        </p:nvPicPr>
        <p:blipFill>
          <a:blip r:embed="rId1"/>
          <a:stretch/>
        </p:blipFill>
        <p:spPr>
          <a:xfrm>
            <a:off x="160200" y="203040"/>
            <a:ext cx="7108200" cy="1826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0" y="-1440"/>
            <a:ext cx="7852680" cy="106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4344840" y="2157480"/>
            <a:ext cx="50040" cy="8352720"/>
          </a:xfrm>
          <a:custGeom>
            <a:avLst/>
            <a:gdLst/>
            <a:ahLst/>
            <a:rect l="l" t="t" r="r" b="b"/>
            <a:pathLst>
              <a:path w="32" h="5262">
                <a:moveTo>
                  <a:pt x="16" y="5262"/>
                </a:moveTo>
                <a:lnTo>
                  <a:pt x="16" y="5262"/>
                </a:lnTo>
                <a:lnTo>
                  <a:pt x="16" y="5262"/>
                </a:lnTo>
                <a:lnTo>
                  <a:pt x="22" y="5260"/>
                </a:lnTo>
                <a:lnTo>
                  <a:pt x="28" y="5258"/>
                </a:lnTo>
                <a:lnTo>
                  <a:pt x="32" y="5252"/>
                </a:lnTo>
                <a:lnTo>
                  <a:pt x="32" y="5246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5246"/>
                </a:lnTo>
                <a:lnTo>
                  <a:pt x="0" y="5246"/>
                </a:lnTo>
                <a:lnTo>
                  <a:pt x="2" y="5252"/>
                </a:lnTo>
                <a:lnTo>
                  <a:pt x="6" y="5258"/>
                </a:lnTo>
                <a:lnTo>
                  <a:pt x="10" y="5260"/>
                </a:lnTo>
                <a:lnTo>
                  <a:pt x="16" y="5262"/>
                </a:lnTo>
                <a:lnTo>
                  <a:pt x="16" y="5262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0" y="208080"/>
            <a:ext cx="7255800" cy="1796400"/>
          </a:xfrm>
          <a:custGeom>
            <a:avLst/>
            <a:gdLst/>
            <a:ahLst/>
            <a:rect l="l" t="t" r="r" b="b"/>
            <a:pathLst>
              <a:path w="4571" h="1132">
                <a:moveTo>
                  <a:pt x="0" y="0"/>
                </a:moveTo>
                <a:lnTo>
                  <a:pt x="4005" y="0"/>
                </a:lnTo>
                <a:lnTo>
                  <a:pt x="4005" y="0"/>
                </a:lnTo>
                <a:lnTo>
                  <a:pt x="4035" y="2"/>
                </a:lnTo>
                <a:lnTo>
                  <a:pt x="4063" y="4"/>
                </a:lnTo>
                <a:lnTo>
                  <a:pt x="4091" y="8"/>
                </a:lnTo>
                <a:lnTo>
                  <a:pt x="4119" y="12"/>
                </a:lnTo>
                <a:lnTo>
                  <a:pt x="4147" y="18"/>
                </a:lnTo>
                <a:lnTo>
                  <a:pt x="4173" y="26"/>
                </a:lnTo>
                <a:lnTo>
                  <a:pt x="4199" y="36"/>
                </a:lnTo>
                <a:lnTo>
                  <a:pt x="4225" y="46"/>
                </a:lnTo>
                <a:lnTo>
                  <a:pt x="4249" y="56"/>
                </a:lnTo>
                <a:lnTo>
                  <a:pt x="4275" y="70"/>
                </a:lnTo>
                <a:lnTo>
                  <a:pt x="4297" y="82"/>
                </a:lnTo>
                <a:lnTo>
                  <a:pt x="4321" y="98"/>
                </a:lnTo>
                <a:lnTo>
                  <a:pt x="4343" y="114"/>
                </a:lnTo>
                <a:lnTo>
                  <a:pt x="4365" y="130"/>
                </a:lnTo>
                <a:lnTo>
                  <a:pt x="4385" y="148"/>
                </a:lnTo>
                <a:lnTo>
                  <a:pt x="4405" y="166"/>
                </a:lnTo>
                <a:lnTo>
                  <a:pt x="4423" y="186"/>
                </a:lnTo>
                <a:lnTo>
                  <a:pt x="4441" y="208"/>
                </a:lnTo>
                <a:lnTo>
                  <a:pt x="4459" y="228"/>
                </a:lnTo>
                <a:lnTo>
                  <a:pt x="4473" y="250"/>
                </a:lnTo>
                <a:lnTo>
                  <a:pt x="4489" y="274"/>
                </a:lnTo>
                <a:lnTo>
                  <a:pt x="4503" y="298"/>
                </a:lnTo>
                <a:lnTo>
                  <a:pt x="4515" y="322"/>
                </a:lnTo>
                <a:lnTo>
                  <a:pt x="4527" y="346"/>
                </a:lnTo>
                <a:lnTo>
                  <a:pt x="4537" y="372"/>
                </a:lnTo>
                <a:lnTo>
                  <a:pt x="4545" y="398"/>
                </a:lnTo>
                <a:lnTo>
                  <a:pt x="4553" y="426"/>
                </a:lnTo>
                <a:lnTo>
                  <a:pt x="4559" y="452"/>
                </a:lnTo>
                <a:lnTo>
                  <a:pt x="4565" y="480"/>
                </a:lnTo>
                <a:lnTo>
                  <a:pt x="4569" y="508"/>
                </a:lnTo>
                <a:lnTo>
                  <a:pt x="4571" y="538"/>
                </a:lnTo>
                <a:lnTo>
                  <a:pt x="4571" y="566"/>
                </a:lnTo>
                <a:lnTo>
                  <a:pt x="4571" y="566"/>
                </a:lnTo>
                <a:lnTo>
                  <a:pt x="4571" y="566"/>
                </a:lnTo>
                <a:lnTo>
                  <a:pt x="4571" y="596"/>
                </a:lnTo>
                <a:lnTo>
                  <a:pt x="4569" y="624"/>
                </a:lnTo>
                <a:lnTo>
                  <a:pt x="4565" y="652"/>
                </a:lnTo>
                <a:lnTo>
                  <a:pt x="4559" y="680"/>
                </a:lnTo>
                <a:lnTo>
                  <a:pt x="4553" y="708"/>
                </a:lnTo>
                <a:lnTo>
                  <a:pt x="4545" y="734"/>
                </a:lnTo>
                <a:lnTo>
                  <a:pt x="4537" y="760"/>
                </a:lnTo>
                <a:lnTo>
                  <a:pt x="4527" y="786"/>
                </a:lnTo>
                <a:lnTo>
                  <a:pt x="4515" y="812"/>
                </a:lnTo>
                <a:lnTo>
                  <a:pt x="4503" y="836"/>
                </a:lnTo>
                <a:lnTo>
                  <a:pt x="4489" y="860"/>
                </a:lnTo>
                <a:lnTo>
                  <a:pt x="4473" y="882"/>
                </a:lnTo>
                <a:lnTo>
                  <a:pt x="4459" y="904"/>
                </a:lnTo>
                <a:lnTo>
                  <a:pt x="4441" y="926"/>
                </a:lnTo>
                <a:lnTo>
                  <a:pt x="4423" y="946"/>
                </a:lnTo>
                <a:lnTo>
                  <a:pt x="4405" y="966"/>
                </a:lnTo>
                <a:lnTo>
                  <a:pt x="4385" y="986"/>
                </a:lnTo>
                <a:lnTo>
                  <a:pt x="4365" y="1002"/>
                </a:lnTo>
                <a:lnTo>
                  <a:pt x="4343" y="1020"/>
                </a:lnTo>
                <a:lnTo>
                  <a:pt x="4321" y="1036"/>
                </a:lnTo>
                <a:lnTo>
                  <a:pt x="4297" y="1050"/>
                </a:lnTo>
                <a:lnTo>
                  <a:pt x="4275" y="1064"/>
                </a:lnTo>
                <a:lnTo>
                  <a:pt x="4249" y="1076"/>
                </a:lnTo>
                <a:lnTo>
                  <a:pt x="4225" y="1088"/>
                </a:lnTo>
                <a:lnTo>
                  <a:pt x="4199" y="1098"/>
                </a:lnTo>
                <a:lnTo>
                  <a:pt x="4173" y="1106"/>
                </a:lnTo>
                <a:lnTo>
                  <a:pt x="4147" y="1114"/>
                </a:lnTo>
                <a:lnTo>
                  <a:pt x="4119" y="1120"/>
                </a:lnTo>
                <a:lnTo>
                  <a:pt x="4091" y="1126"/>
                </a:lnTo>
                <a:lnTo>
                  <a:pt x="4063" y="1130"/>
                </a:lnTo>
                <a:lnTo>
                  <a:pt x="4035" y="1132"/>
                </a:lnTo>
                <a:lnTo>
                  <a:pt x="4005" y="1132"/>
                </a:lnTo>
                <a:lnTo>
                  <a:pt x="0" y="1132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5376960" y="122400"/>
            <a:ext cx="1964520" cy="1961280"/>
          </a:xfrm>
          <a:custGeom>
            <a:avLst/>
            <a:gdLst/>
            <a:ahLst/>
            <a:rect l="l" t="t" r="r" b="b"/>
            <a:pathLst>
              <a:path w="1238" h="1236">
                <a:moveTo>
                  <a:pt x="1238" y="618"/>
                </a:moveTo>
                <a:lnTo>
                  <a:pt x="1238" y="618"/>
                </a:lnTo>
                <a:lnTo>
                  <a:pt x="1236" y="650"/>
                </a:lnTo>
                <a:lnTo>
                  <a:pt x="1234" y="682"/>
                </a:lnTo>
                <a:lnTo>
                  <a:pt x="1230" y="712"/>
                </a:lnTo>
                <a:lnTo>
                  <a:pt x="1226" y="742"/>
                </a:lnTo>
                <a:lnTo>
                  <a:pt x="1218" y="772"/>
                </a:lnTo>
                <a:lnTo>
                  <a:pt x="1210" y="802"/>
                </a:lnTo>
                <a:lnTo>
                  <a:pt x="1200" y="830"/>
                </a:lnTo>
                <a:lnTo>
                  <a:pt x="1190" y="858"/>
                </a:lnTo>
                <a:lnTo>
                  <a:pt x="1176" y="886"/>
                </a:lnTo>
                <a:lnTo>
                  <a:pt x="1164" y="912"/>
                </a:lnTo>
                <a:lnTo>
                  <a:pt x="1148" y="938"/>
                </a:lnTo>
                <a:lnTo>
                  <a:pt x="1132" y="964"/>
                </a:lnTo>
                <a:lnTo>
                  <a:pt x="1114" y="988"/>
                </a:lnTo>
                <a:lnTo>
                  <a:pt x="1096" y="1012"/>
                </a:lnTo>
                <a:lnTo>
                  <a:pt x="1076" y="1034"/>
                </a:lnTo>
                <a:lnTo>
                  <a:pt x="1056" y="1056"/>
                </a:lnTo>
                <a:lnTo>
                  <a:pt x="1036" y="1076"/>
                </a:lnTo>
                <a:lnTo>
                  <a:pt x="1012" y="1096"/>
                </a:lnTo>
                <a:lnTo>
                  <a:pt x="990" y="1114"/>
                </a:lnTo>
                <a:lnTo>
                  <a:pt x="964" y="1130"/>
                </a:lnTo>
                <a:lnTo>
                  <a:pt x="940" y="1146"/>
                </a:lnTo>
                <a:lnTo>
                  <a:pt x="914" y="1162"/>
                </a:lnTo>
                <a:lnTo>
                  <a:pt x="888" y="1176"/>
                </a:lnTo>
                <a:lnTo>
                  <a:pt x="860" y="1188"/>
                </a:lnTo>
                <a:lnTo>
                  <a:pt x="832" y="1198"/>
                </a:lnTo>
                <a:lnTo>
                  <a:pt x="804" y="1208"/>
                </a:lnTo>
                <a:lnTo>
                  <a:pt x="774" y="1218"/>
                </a:lnTo>
                <a:lnTo>
                  <a:pt x="744" y="1224"/>
                </a:lnTo>
                <a:lnTo>
                  <a:pt x="714" y="1230"/>
                </a:lnTo>
                <a:lnTo>
                  <a:pt x="682" y="1234"/>
                </a:lnTo>
                <a:lnTo>
                  <a:pt x="650" y="1236"/>
                </a:lnTo>
                <a:lnTo>
                  <a:pt x="620" y="1236"/>
                </a:lnTo>
                <a:lnTo>
                  <a:pt x="620" y="1236"/>
                </a:lnTo>
                <a:lnTo>
                  <a:pt x="588" y="1236"/>
                </a:lnTo>
                <a:lnTo>
                  <a:pt x="556" y="1234"/>
                </a:lnTo>
                <a:lnTo>
                  <a:pt x="524" y="1230"/>
                </a:lnTo>
                <a:lnTo>
                  <a:pt x="494" y="1224"/>
                </a:lnTo>
                <a:lnTo>
                  <a:pt x="464" y="1218"/>
                </a:lnTo>
                <a:lnTo>
                  <a:pt x="436" y="1208"/>
                </a:lnTo>
                <a:lnTo>
                  <a:pt x="406" y="1198"/>
                </a:lnTo>
                <a:lnTo>
                  <a:pt x="378" y="1188"/>
                </a:lnTo>
                <a:lnTo>
                  <a:pt x="352" y="1176"/>
                </a:lnTo>
                <a:lnTo>
                  <a:pt x="324" y="1162"/>
                </a:lnTo>
                <a:lnTo>
                  <a:pt x="298" y="1146"/>
                </a:lnTo>
                <a:lnTo>
                  <a:pt x="274" y="1130"/>
                </a:lnTo>
                <a:lnTo>
                  <a:pt x="250" y="1114"/>
                </a:lnTo>
                <a:lnTo>
                  <a:pt x="226" y="1096"/>
                </a:lnTo>
                <a:lnTo>
                  <a:pt x="204" y="1076"/>
                </a:lnTo>
                <a:lnTo>
                  <a:pt x="182" y="1056"/>
                </a:lnTo>
                <a:lnTo>
                  <a:pt x="162" y="1034"/>
                </a:lnTo>
                <a:lnTo>
                  <a:pt x="142" y="1012"/>
                </a:lnTo>
                <a:lnTo>
                  <a:pt x="124" y="988"/>
                </a:lnTo>
                <a:lnTo>
                  <a:pt x="106" y="964"/>
                </a:lnTo>
                <a:lnTo>
                  <a:pt x="90" y="938"/>
                </a:lnTo>
                <a:lnTo>
                  <a:pt x="76" y="912"/>
                </a:lnTo>
                <a:lnTo>
                  <a:pt x="62" y="886"/>
                </a:lnTo>
                <a:lnTo>
                  <a:pt x="50" y="858"/>
                </a:lnTo>
                <a:lnTo>
                  <a:pt x="38" y="830"/>
                </a:lnTo>
                <a:lnTo>
                  <a:pt x="28" y="802"/>
                </a:lnTo>
                <a:lnTo>
                  <a:pt x="20" y="772"/>
                </a:lnTo>
                <a:lnTo>
                  <a:pt x="14" y="742"/>
                </a:lnTo>
                <a:lnTo>
                  <a:pt x="8" y="712"/>
                </a:lnTo>
                <a:lnTo>
                  <a:pt x="4" y="682"/>
                </a:lnTo>
                <a:lnTo>
                  <a:pt x="2" y="650"/>
                </a:lnTo>
                <a:lnTo>
                  <a:pt x="0" y="618"/>
                </a:lnTo>
                <a:lnTo>
                  <a:pt x="0" y="618"/>
                </a:lnTo>
                <a:lnTo>
                  <a:pt x="2" y="586"/>
                </a:lnTo>
                <a:lnTo>
                  <a:pt x="4" y="554"/>
                </a:lnTo>
                <a:lnTo>
                  <a:pt x="8" y="524"/>
                </a:lnTo>
                <a:lnTo>
                  <a:pt x="14" y="494"/>
                </a:lnTo>
                <a:lnTo>
                  <a:pt x="20" y="464"/>
                </a:lnTo>
                <a:lnTo>
                  <a:pt x="28" y="434"/>
                </a:lnTo>
                <a:lnTo>
                  <a:pt x="38" y="406"/>
                </a:lnTo>
                <a:lnTo>
                  <a:pt x="50" y="378"/>
                </a:lnTo>
                <a:lnTo>
                  <a:pt x="62" y="350"/>
                </a:lnTo>
                <a:lnTo>
                  <a:pt x="76" y="324"/>
                </a:lnTo>
                <a:lnTo>
                  <a:pt x="90" y="298"/>
                </a:lnTo>
                <a:lnTo>
                  <a:pt x="106" y="272"/>
                </a:lnTo>
                <a:lnTo>
                  <a:pt x="124" y="248"/>
                </a:lnTo>
                <a:lnTo>
                  <a:pt x="142" y="224"/>
                </a:lnTo>
                <a:lnTo>
                  <a:pt x="162" y="202"/>
                </a:lnTo>
                <a:lnTo>
                  <a:pt x="182" y="180"/>
                </a:lnTo>
                <a:lnTo>
                  <a:pt x="204" y="160"/>
                </a:lnTo>
                <a:lnTo>
                  <a:pt x="226" y="140"/>
                </a:lnTo>
                <a:lnTo>
                  <a:pt x="250" y="122"/>
                </a:lnTo>
                <a:lnTo>
                  <a:pt x="274" y="106"/>
                </a:lnTo>
                <a:lnTo>
                  <a:pt x="298" y="90"/>
                </a:lnTo>
                <a:lnTo>
                  <a:pt x="324" y="74"/>
                </a:lnTo>
                <a:lnTo>
                  <a:pt x="352" y="60"/>
                </a:lnTo>
                <a:lnTo>
                  <a:pt x="378" y="48"/>
                </a:lnTo>
                <a:lnTo>
                  <a:pt x="406" y="38"/>
                </a:lnTo>
                <a:lnTo>
                  <a:pt x="436" y="28"/>
                </a:lnTo>
                <a:lnTo>
                  <a:pt x="464" y="18"/>
                </a:lnTo>
                <a:lnTo>
                  <a:pt x="494" y="12"/>
                </a:lnTo>
                <a:lnTo>
                  <a:pt x="524" y="6"/>
                </a:lnTo>
                <a:lnTo>
                  <a:pt x="556" y="2"/>
                </a:lnTo>
                <a:lnTo>
                  <a:pt x="588" y="0"/>
                </a:lnTo>
                <a:lnTo>
                  <a:pt x="620" y="0"/>
                </a:lnTo>
                <a:lnTo>
                  <a:pt x="620" y="0"/>
                </a:lnTo>
                <a:lnTo>
                  <a:pt x="650" y="0"/>
                </a:lnTo>
                <a:lnTo>
                  <a:pt x="682" y="2"/>
                </a:lnTo>
                <a:lnTo>
                  <a:pt x="714" y="6"/>
                </a:lnTo>
                <a:lnTo>
                  <a:pt x="744" y="12"/>
                </a:lnTo>
                <a:lnTo>
                  <a:pt x="774" y="18"/>
                </a:lnTo>
                <a:lnTo>
                  <a:pt x="804" y="28"/>
                </a:lnTo>
                <a:lnTo>
                  <a:pt x="832" y="38"/>
                </a:lnTo>
                <a:lnTo>
                  <a:pt x="860" y="48"/>
                </a:lnTo>
                <a:lnTo>
                  <a:pt x="888" y="60"/>
                </a:lnTo>
                <a:lnTo>
                  <a:pt x="914" y="74"/>
                </a:lnTo>
                <a:lnTo>
                  <a:pt x="940" y="90"/>
                </a:lnTo>
                <a:lnTo>
                  <a:pt x="964" y="106"/>
                </a:lnTo>
                <a:lnTo>
                  <a:pt x="990" y="122"/>
                </a:lnTo>
                <a:lnTo>
                  <a:pt x="1012" y="140"/>
                </a:lnTo>
                <a:lnTo>
                  <a:pt x="1036" y="160"/>
                </a:lnTo>
                <a:lnTo>
                  <a:pt x="1056" y="180"/>
                </a:lnTo>
                <a:lnTo>
                  <a:pt x="1076" y="202"/>
                </a:lnTo>
                <a:lnTo>
                  <a:pt x="1096" y="224"/>
                </a:lnTo>
                <a:lnTo>
                  <a:pt x="1114" y="248"/>
                </a:lnTo>
                <a:lnTo>
                  <a:pt x="1132" y="272"/>
                </a:lnTo>
                <a:lnTo>
                  <a:pt x="1148" y="298"/>
                </a:lnTo>
                <a:lnTo>
                  <a:pt x="1164" y="324"/>
                </a:lnTo>
                <a:lnTo>
                  <a:pt x="1176" y="350"/>
                </a:lnTo>
                <a:lnTo>
                  <a:pt x="1190" y="378"/>
                </a:lnTo>
                <a:lnTo>
                  <a:pt x="1200" y="406"/>
                </a:lnTo>
                <a:lnTo>
                  <a:pt x="1210" y="434"/>
                </a:lnTo>
                <a:lnTo>
                  <a:pt x="1218" y="464"/>
                </a:lnTo>
                <a:lnTo>
                  <a:pt x="1226" y="494"/>
                </a:lnTo>
                <a:lnTo>
                  <a:pt x="1230" y="524"/>
                </a:lnTo>
                <a:lnTo>
                  <a:pt x="1234" y="554"/>
                </a:lnTo>
                <a:lnTo>
                  <a:pt x="1236" y="586"/>
                </a:lnTo>
                <a:lnTo>
                  <a:pt x="1238" y="618"/>
                </a:lnTo>
                <a:lnTo>
                  <a:pt x="1238" y="6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4198320" y="3216240"/>
            <a:ext cx="1862280" cy="408600"/>
          </a:xfrm>
          <a:custGeom>
            <a:avLst/>
            <a:gdLst/>
            <a:ahLst/>
            <a:rect l="l" t="t" r="r" b="b"/>
            <a:pathLst>
              <a:path w="1172" h="378">
                <a:moveTo>
                  <a:pt x="982" y="378"/>
                </a:moveTo>
                <a:lnTo>
                  <a:pt x="0" y="378"/>
                </a:lnTo>
                <a:lnTo>
                  <a:pt x="0" y="0"/>
                </a:lnTo>
                <a:lnTo>
                  <a:pt x="982" y="0"/>
                </a:lnTo>
                <a:lnTo>
                  <a:pt x="982" y="0"/>
                </a:lnTo>
                <a:lnTo>
                  <a:pt x="1002" y="0"/>
                </a:lnTo>
                <a:lnTo>
                  <a:pt x="1020" y="4"/>
                </a:lnTo>
                <a:lnTo>
                  <a:pt x="1038" y="8"/>
                </a:lnTo>
                <a:lnTo>
                  <a:pt x="1056" y="14"/>
                </a:lnTo>
                <a:lnTo>
                  <a:pt x="1072" y="22"/>
                </a:lnTo>
                <a:lnTo>
                  <a:pt x="1088" y="32"/>
                </a:lnTo>
                <a:lnTo>
                  <a:pt x="1102" y="44"/>
                </a:lnTo>
                <a:lnTo>
                  <a:pt x="1116" y="56"/>
                </a:lnTo>
                <a:lnTo>
                  <a:pt x="1128" y="68"/>
                </a:lnTo>
                <a:lnTo>
                  <a:pt x="1138" y="84"/>
                </a:lnTo>
                <a:lnTo>
                  <a:pt x="1148" y="100"/>
                </a:lnTo>
                <a:lnTo>
                  <a:pt x="1156" y="116"/>
                </a:lnTo>
                <a:lnTo>
                  <a:pt x="1162" y="134"/>
                </a:lnTo>
                <a:lnTo>
                  <a:pt x="1168" y="152"/>
                </a:lnTo>
                <a:lnTo>
                  <a:pt x="1170" y="170"/>
                </a:lnTo>
                <a:lnTo>
                  <a:pt x="1172" y="190"/>
                </a:lnTo>
                <a:lnTo>
                  <a:pt x="1172" y="190"/>
                </a:lnTo>
                <a:lnTo>
                  <a:pt x="1172" y="190"/>
                </a:lnTo>
                <a:lnTo>
                  <a:pt x="1170" y="208"/>
                </a:lnTo>
                <a:lnTo>
                  <a:pt x="1168" y="228"/>
                </a:lnTo>
                <a:lnTo>
                  <a:pt x="1162" y="246"/>
                </a:lnTo>
                <a:lnTo>
                  <a:pt x="1156" y="264"/>
                </a:lnTo>
                <a:lnTo>
                  <a:pt x="1148" y="280"/>
                </a:lnTo>
                <a:lnTo>
                  <a:pt x="1138" y="296"/>
                </a:lnTo>
                <a:lnTo>
                  <a:pt x="1128" y="310"/>
                </a:lnTo>
                <a:lnTo>
                  <a:pt x="1116" y="324"/>
                </a:lnTo>
                <a:lnTo>
                  <a:pt x="1102" y="336"/>
                </a:lnTo>
                <a:lnTo>
                  <a:pt x="1088" y="346"/>
                </a:lnTo>
                <a:lnTo>
                  <a:pt x="1072" y="356"/>
                </a:lnTo>
                <a:lnTo>
                  <a:pt x="1056" y="364"/>
                </a:lnTo>
                <a:lnTo>
                  <a:pt x="1038" y="370"/>
                </a:lnTo>
                <a:lnTo>
                  <a:pt x="1020" y="374"/>
                </a:lnTo>
                <a:lnTo>
                  <a:pt x="1002" y="378"/>
                </a:lnTo>
                <a:lnTo>
                  <a:pt x="982" y="378"/>
                </a:lnTo>
                <a:lnTo>
                  <a:pt x="982" y="3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4268160" y="5898600"/>
            <a:ext cx="1997280" cy="419760"/>
          </a:xfrm>
          <a:custGeom>
            <a:avLst/>
            <a:gdLst/>
            <a:ahLst/>
            <a:rect l="l" t="t" r="r" b="b"/>
            <a:pathLst>
              <a:path w="1224" h="380">
                <a:moveTo>
                  <a:pt x="1038" y="380"/>
                </a:moveTo>
                <a:lnTo>
                  <a:pt x="0" y="380"/>
                </a:lnTo>
                <a:lnTo>
                  <a:pt x="0" y="0"/>
                </a:lnTo>
                <a:lnTo>
                  <a:pt x="1038" y="0"/>
                </a:lnTo>
                <a:lnTo>
                  <a:pt x="1038" y="0"/>
                </a:lnTo>
                <a:lnTo>
                  <a:pt x="1056" y="2"/>
                </a:lnTo>
                <a:lnTo>
                  <a:pt x="1076" y="4"/>
                </a:lnTo>
                <a:lnTo>
                  <a:pt x="1094" y="8"/>
                </a:lnTo>
                <a:lnTo>
                  <a:pt x="1110" y="16"/>
                </a:lnTo>
                <a:lnTo>
                  <a:pt x="1126" y="24"/>
                </a:lnTo>
                <a:lnTo>
                  <a:pt x="1142" y="32"/>
                </a:lnTo>
                <a:lnTo>
                  <a:pt x="1156" y="44"/>
                </a:lnTo>
                <a:lnTo>
                  <a:pt x="1170" y="56"/>
                </a:lnTo>
                <a:lnTo>
                  <a:pt x="1182" y="68"/>
                </a:lnTo>
                <a:lnTo>
                  <a:pt x="1192" y="82"/>
                </a:lnTo>
                <a:lnTo>
                  <a:pt x="1202" y="98"/>
                </a:lnTo>
                <a:lnTo>
                  <a:pt x="1210" y="114"/>
                </a:lnTo>
                <a:lnTo>
                  <a:pt x="1216" y="132"/>
                </a:lnTo>
                <a:lnTo>
                  <a:pt x="1220" y="150"/>
                </a:lnTo>
                <a:lnTo>
                  <a:pt x="1224" y="168"/>
                </a:lnTo>
                <a:lnTo>
                  <a:pt x="1224" y="188"/>
                </a:lnTo>
                <a:lnTo>
                  <a:pt x="1224" y="192"/>
                </a:lnTo>
                <a:lnTo>
                  <a:pt x="1224" y="192"/>
                </a:lnTo>
                <a:lnTo>
                  <a:pt x="1224" y="212"/>
                </a:lnTo>
                <a:lnTo>
                  <a:pt x="1220" y="230"/>
                </a:lnTo>
                <a:lnTo>
                  <a:pt x="1216" y="248"/>
                </a:lnTo>
                <a:lnTo>
                  <a:pt x="1210" y="264"/>
                </a:lnTo>
                <a:lnTo>
                  <a:pt x="1202" y="282"/>
                </a:lnTo>
                <a:lnTo>
                  <a:pt x="1192" y="296"/>
                </a:lnTo>
                <a:lnTo>
                  <a:pt x="1182" y="312"/>
                </a:lnTo>
                <a:lnTo>
                  <a:pt x="1170" y="324"/>
                </a:lnTo>
                <a:lnTo>
                  <a:pt x="1156" y="336"/>
                </a:lnTo>
                <a:lnTo>
                  <a:pt x="1142" y="348"/>
                </a:lnTo>
                <a:lnTo>
                  <a:pt x="1126" y="356"/>
                </a:lnTo>
                <a:lnTo>
                  <a:pt x="1110" y="364"/>
                </a:lnTo>
                <a:lnTo>
                  <a:pt x="1094" y="370"/>
                </a:lnTo>
                <a:lnTo>
                  <a:pt x="1076" y="376"/>
                </a:lnTo>
                <a:lnTo>
                  <a:pt x="1056" y="378"/>
                </a:lnTo>
                <a:lnTo>
                  <a:pt x="1038" y="380"/>
                </a:lnTo>
                <a:lnTo>
                  <a:pt x="1038" y="38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36720" y="2088000"/>
            <a:ext cx="3994920" cy="8581320"/>
          </a:xfrm>
          <a:custGeom>
            <a:avLst/>
            <a:gdLst/>
            <a:ahLst/>
            <a:rect l="l" t="t" r="r" b="b"/>
            <a:pathLst>
              <a:path w="2517" h="5406">
                <a:moveTo>
                  <a:pt x="0" y="5406"/>
                </a:moveTo>
                <a:lnTo>
                  <a:pt x="2517" y="5406"/>
                </a:lnTo>
                <a:lnTo>
                  <a:pt x="2517" y="985"/>
                </a:lnTo>
                <a:lnTo>
                  <a:pt x="2517" y="985"/>
                </a:lnTo>
                <a:lnTo>
                  <a:pt x="2517" y="935"/>
                </a:lnTo>
                <a:lnTo>
                  <a:pt x="2513" y="885"/>
                </a:lnTo>
                <a:lnTo>
                  <a:pt x="2507" y="835"/>
                </a:lnTo>
                <a:lnTo>
                  <a:pt x="2497" y="787"/>
                </a:lnTo>
                <a:lnTo>
                  <a:pt x="2487" y="739"/>
                </a:lnTo>
                <a:lnTo>
                  <a:pt x="2474" y="691"/>
                </a:lnTo>
                <a:lnTo>
                  <a:pt x="2458" y="645"/>
                </a:lnTo>
                <a:lnTo>
                  <a:pt x="2442" y="601"/>
                </a:lnTo>
                <a:lnTo>
                  <a:pt x="2422" y="557"/>
                </a:lnTo>
                <a:lnTo>
                  <a:pt x="2400" y="515"/>
                </a:lnTo>
                <a:lnTo>
                  <a:pt x="2376" y="473"/>
                </a:lnTo>
                <a:lnTo>
                  <a:pt x="2350" y="433"/>
                </a:lnTo>
                <a:lnTo>
                  <a:pt x="2322" y="395"/>
                </a:lnTo>
                <a:lnTo>
                  <a:pt x="2294" y="357"/>
                </a:lnTo>
                <a:lnTo>
                  <a:pt x="2262" y="322"/>
                </a:lnTo>
                <a:lnTo>
                  <a:pt x="2230" y="288"/>
                </a:lnTo>
                <a:lnTo>
                  <a:pt x="2196" y="256"/>
                </a:lnTo>
                <a:lnTo>
                  <a:pt x="2160" y="226"/>
                </a:lnTo>
                <a:lnTo>
                  <a:pt x="2122" y="196"/>
                </a:lnTo>
                <a:lnTo>
                  <a:pt x="2084" y="168"/>
                </a:lnTo>
                <a:lnTo>
                  <a:pt x="2044" y="142"/>
                </a:lnTo>
                <a:lnTo>
                  <a:pt x="2002" y="118"/>
                </a:lnTo>
                <a:lnTo>
                  <a:pt x="1960" y="98"/>
                </a:lnTo>
                <a:lnTo>
                  <a:pt x="1916" y="78"/>
                </a:lnTo>
                <a:lnTo>
                  <a:pt x="1872" y="60"/>
                </a:lnTo>
                <a:lnTo>
                  <a:pt x="1826" y="44"/>
                </a:lnTo>
                <a:lnTo>
                  <a:pt x="1780" y="32"/>
                </a:lnTo>
                <a:lnTo>
                  <a:pt x="1732" y="20"/>
                </a:lnTo>
                <a:lnTo>
                  <a:pt x="1684" y="12"/>
                </a:lnTo>
                <a:lnTo>
                  <a:pt x="1634" y="6"/>
                </a:lnTo>
                <a:lnTo>
                  <a:pt x="1584" y="2"/>
                </a:lnTo>
                <a:lnTo>
                  <a:pt x="1532" y="0"/>
                </a:lnTo>
                <a:lnTo>
                  <a:pt x="0" y="0"/>
                </a:lnTo>
                <a:lnTo>
                  <a:pt x="0" y="540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s-VE" sz="18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352440" y="2157480"/>
            <a:ext cx="50040" cy="8352720"/>
          </a:xfrm>
          <a:custGeom>
            <a:avLst/>
            <a:gdLst/>
            <a:ahLst/>
            <a:rect l="l" t="t" r="r" b="b"/>
            <a:pathLst>
              <a:path w="32" h="5262">
                <a:moveTo>
                  <a:pt x="16" y="5262"/>
                </a:moveTo>
                <a:lnTo>
                  <a:pt x="16" y="5262"/>
                </a:lnTo>
                <a:lnTo>
                  <a:pt x="16" y="5262"/>
                </a:lnTo>
                <a:lnTo>
                  <a:pt x="22" y="5260"/>
                </a:lnTo>
                <a:lnTo>
                  <a:pt x="28" y="5258"/>
                </a:lnTo>
                <a:lnTo>
                  <a:pt x="30" y="5252"/>
                </a:lnTo>
                <a:lnTo>
                  <a:pt x="32" y="5246"/>
                </a:lnTo>
                <a:lnTo>
                  <a:pt x="32" y="16"/>
                </a:lnTo>
                <a:lnTo>
                  <a:pt x="32" y="16"/>
                </a:lnTo>
                <a:lnTo>
                  <a:pt x="30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10" y="2"/>
                </a:lnTo>
                <a:lnTo>
                  <a:pt x="4" y="4"/>
                </a:lnTo>
                <a:lnTo>
                  <a:pt x="0" y="10"/>
                </a:lnTo>
                <a:lnTo>
                  <a:pt x="0" y="16"/>
                </a:lnTo>
                <a:lnTo>
                  <a:pt x="0" y="5246"/>
                </a:lnTo>
                <a:lnTo>
                  <a:pt x="0" y="5246"/>
                </a:lnTo>
                <a:lnTo>
                  <a:pt x="0" y="5252"/>
                </a:lnTo>
                <a:lnTo>
                  <a:pt x="4" y="5258"/>
                </a:lnTo>
                <a:lnTo>
                  <a:pt x="10" y="5260"/>
                </a:lnTo>
                <a:lnTo>
                  <a:pt x="16" y="5262"/>
                </a:lnTo>
                <a:lnTo>
                  <a:pt x="16" y="5262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641520" y="915840"/>
            <a:ext cx="218520" cy="1009080"/>
          </a:xfrm>
          <a:custGeom>
            <a:avLst/>
            <a:gdLst/>
            <a:ahLst/>
            <a:rect l="l" t="t" r="r" b="b"/>
            <a:pathLst>
              <a:path w="138" h="636">
                <a:moveTo>
                  <a:pt x="70" y="636"/>
                </a:moveTo>
                <a:lnTo>
                  <a:pt x="70" y="636"/>
                </a:lnTo>
                <a:lnTo>
                  <a:pt x="70" y="636"/>
                </a:lnTo>
                <a:lnTo>
                  <a:pt x="56" y="636"/>
                </a:lnTo>
                <a:lnTo>
                  <a:pt x="42" y="632"/>
                </a:lnTo>
                <a:lnTo>
                  <a:pt x="30" y="624"/>
                </a:lnTo>
                <a:lnTo>
                  <a:pt x="20" y="616"/>
                </a:lnTo>
                <a:lnTo>
                  <a:pt x="12" y="606"/>
                </a:lnTo>
                <a:lnTo>
                  <a:pt x="6" y="594"/>
                </a:lnTo>
                <a:lnTo>
                  <a:pt x="2" y="582"/>
                </a:lnTo>
                <a:lnTo>
                  <a:pt x="0" y="568"/>
                </a:lnTo>
                <a:lnTo>
                  <a:pt x="0" y="70"/>
                </a:lnTo>
                <a:lnTo>
                  <a:pt x="0" y="70"/>
                </a:lnTo>
                <a:lnTo>
                  <a:pt x="2" y="56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0" y="12"/>
                </a:lnTo>
                <a:lnTo>
                  <a:pt x="42" y="6"/>
                </a:lnTo>
                <a:lnTo>
                  <a:pt x="56" y="2"/>
                </a:lnTo>
                <a:lnTo>
                  <a:pt x="70" y="0"/>
                </a:lnTo>
                <a:lnTo>
                  <a:pt x="70" y="0"/>
                </a:lnTo>
                <a:lnTo>
                  <a:pt x="70" y="0"/>
                </a:lnTo>
                <a:lnTo>
                  <a:pt x="84" y="2"/>
                </a:lnTo>
                <a:lnTo>
                  <a:pt x="96" y="6"/>
                </a:lnTo>
                <a:lnTo>
                  <a:pt x="108" y="12"/>
                </a:lnTo>
                <a:lnTo>
                  <a:pt x="118" y="22"/>
                </a:lnTo>
                <a:lnTo>
                  <a:pt x="126" y="32"/>
                </a:lnTo>
                <a:lnTo>
                  <a:pt x="134" y="44"/>
                </a:lnTo>
                <a:lnTo>
                  <a:pt x="138" y="56"/>
                </a:lnTo>
                <a:lnTo>
                  <a:pt x="138" y="70"/>
                </a:lnTo>
                <a:lnTo>
                  <a:pt x="138" y="568"/>
                </a:lnTo>
                <a:lnTo>
                  <a:pt x="138" y="568"/>
                </a:lnTo>
                <a:lnTo>
                  <a:pt x="138" y="582"/>
                </a:lnTo>
                <a:lnTo>
                  <a:pt x="134" y="594"/>
                </a:lnTo>
                <a:lnTo>
                  <a:pt x="126" y="606"/>
                </a:lnTo>
                <a:lnTo>
                  <a:pt x="118" y="616"/>
                </a:lnTo>
                <a:lnTo>
                  <a:pt x="108" y="624"/>
                </a:lnTo>
                <a:lnTo>
                  <a:pt x="96" y="632"/>
                </a:lnTo>
                <a:lnTo>
                  <a:pt x="84" y="636"/>
                </a:lnTo>
                <a:lnTo>
                  <a:pt x="70" y="636"/>
                </a:lnTo>
                <a:lnTo>
                  <a:pt x="70" y="636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5472000" y="208080"/>
            <a:ext cx="1796400" cy="1796400"/>
          </a:xfrm>
          <a:custGeom>
            <a:avLst/>
            <a:gdLst/>
            <a:ahLst/>
            <a:rect l="l" t="t" r="r" b="b"/>
            <a:pathLst>
              <a:path w="1132" h="1132">
                <a:moveTo>
                  <a:pt x="1132" y="566"/>
                </a:moveTo>
                <a:lnTo>
                  <a:pt x="1132" y="566"/>
                </a:lnTo>
                <a:lnTo>
                  <a:pt x="1132" y="596"/>
                </a:lnTo>
                <a:lnTo>
                  <a:pt x="1130" y="624"/>
                </a:lnTo>
                <a:lnTo>
                  <a:pt x="1126" y="652"/>
                </a:lnTo>
                <a:lnTo>
                  <a:pt x="1120" y="680"/>
                </a:lnTo>
                <a:lnTo>
                  <a:pt x="1114" y="708"/>
                </a:lnTo>
                <a:lnTo>
                  <a:pt x="1106" y="734"/>
                </a:lnTo>
                <a:lnTo>
                  <a:pt x="1098" y="762"/>
                </a:lnTo>
                <a:lnTo>
                  <a:pt x="1088" y="786"/>
                </a:lnTo>
                <a:lnTo>
                  <a:pt x="1076" y="812"/>
                </a:lnTo>
                <a:lnTo>
                  <a:pt x="1064" y="836"/>
                </a:lnTo>
                <a:lnTo>
                  <a:pt x="1050" y="860"/>
                </a:lnTo>
                <a:lnTo>
                  <a:pt x="1036" y="882"/>
                </a:lnTo>
                <a:lnTo>
                  <a:pt x="1020" y="906"/>
                </a:lnTo>
                <a:lnTo>
                  <a:pt x="1002" y="926"/>
                </a:lnTo>
                <a:lnTo>
                  <a:pt x="984" y="948"/>
                </a:lnTo>
                <a:lnTo>
                  <a:pt x="966" y="966"/>
                </a:lnTo>
                <a:lnTo>
                  <a:pt x="946" y="986"/>
                </a:lnTo>
                <a:lnTo>
                  <a:pt x="926" y="1004"/>
                </a:lnTo>
                <a:lnTo>
                  <a:pt x="904" y="1020"/>
                </a:lnTo>
                <a:lnTo>
                  <a:pt x="882" y="1036"/>
                </a:lnTo>
                <a:lnTo>
                  <a:pt x="860" y="1050"/>
                </a:lnTo>
                <a:lnTo>
                  <a:pt x="836" y="1064"/>
                </a:lnTo>
                <a:lnTo>
                  <a:pt x="812" y="1076"/>
                </a:lnTo>
                <a:lnTo>
                  <a:pt x="786" y="1088"/>
                </a:lnTo>
                <a:lnTo>
                  <a:pt x="760" y="1098"/>
                </a:lnTo>
                <a:lnTo>
                  <a:pt x="734" y="1108"/>
                </a:lnTo>
                <a:lnTo>
                  <a:pt x="708" y="1114"/>
                </a:lnTo>
                <a:lnTo>
                  <a:pt x="680" y="1122"/>
                </a:lnTo>
                <a:lnTo>
                  <a:pt x="652" y="1126"/>
                </a:lnTo>
                <a:lnTo>
                  <a:pt x="624" y="1130"/>
                </a:lnTo>
                <a:lnTo>
                  <a:pt x="596" y="1132"/>
                </a:lnTo>
                <a:lnTo>
                  <a:pt x="566" y="1132"/>
                </a:lnTo>
                <a:lnTo>
                  <a:pt x="566" y="1132"/>
                </a:lnTo>
                <a:lnTo>
                  <a:pt x="536" y="1132"/>
                </a:lnTo>
                <a:lnTo>
                  <a:pt x="508" y="1130"/>
                </a:lnTo>
                <a:lnTo>
                  <a:pt x="480" y="1126"/>
                </a:lnTo>
                <a:lnTo>
                  <a:pt x="452" y="1122"/>
                </a:lnTo>
                <a:lnTo>
                  <a:pt x="424" y="1114"/>
                </a:lnTo>
                <a:lnTo>
                  <a:pt x="398" y="1108"/>
                </a:lnTo>
                <a:lnTo>
                  <a:pt x="372" y="1098"/>
                </a:lnTo>
                <a:lnTo>
                  <a:pt x="346" y="1088"/>
                </a:lnTo>
                <a:lnTo>
                  <a:pt x="320" y="1076"/>
                </a:lnTo>
                <a:lnTo>
                  <a:pt x="296" y="1064"/>
                </a:lnTo>
                <a:lnTo>
                  <a:pt x="272" y="1050"/>
                </a:lnTo>
                <a:lnTo>
                  <a:pt x="250" y="1036"/>
                </a:lnTo>
                <a:lnTo>
                  <a:pt x="228" y="1020"/>
                </a:lnTo>
                <a:lnTo>
                  <a:pt x="206" y="1004"/>
                </a:lnTo>
                <a:lnTo>
                  <a:pt x="186" y="986"/>
                </a:lnTo>
                <a:lnTo>
                  <a:pt x="166" y="966"/>
                </a:lnTo>
                <a:lnTo>
                  <a:pt x="148" y="948"/>
                </a:lnTo>
                <a:lnTo>
                  <a:pt x="130" y="926"/>
                </a:lnTo>
                <a:lnTo>
                  <a:pt x="112" y="906"/>
                </a:lnTo>
                <a:lnTo>
                  <a:pt x="96" y="882"/>
                </a:lnTo>
                <a:lnTo>
                  <a:pt x="82" y="860"/>
                </a:lnTo>
                <a:lnTo>
                  <a:pt x="68" y="836"/>
                </a:lnTo>
                <a:lnTo>
                  <a:pt x="56" y="812"/>
                </a:lnTo>
                <a:lnTo>
                  <a:pt x="44" y="786"/>
                </a:lnTo>
                <a:lnTo>
                  <a:pt x="34" y="762"/>
                </a:lnTo>
                <a:lnTo>
                  <a:pt x="26" y="734"/>
                </a:lnTo>
                <a:lnTo>
                  <a:pt x="18" y="708"/>
                </a:lnTo>
                <a:lnTo>
                  <a:pt x="12" y="680"/>
                </a:lnTo>
                <a:lnTo>
                  <a:pt x="6" y="652"/>
                </a:lnTo>
                <a:lnTo>
                  <a:pt x="2" y="624"/>
                </a:lnTo>
                <a:lnTo>
                  <a:pt x="0" y="596"/>
                </a:lnTo>
                <a:lnTo>
                  <a:pt x="0" y="566"/>
                </a:lnTo>
                <a:lnTo>
                  <a:pt x="0" y="566"/>
                </a:lnTo>
                <a:lnTo>
                  <a:pt x="0" y="538"/>
                </a:lnTo>
                <a:lnTo>
                  <a:pt x="2" y="508"/>
                </a:lnTo>
                <a:lnTo>
                  <a:pt x="6" y="480"/>
                </a:lnTo>
                <a:lnTo>
                  <a:pt x="12" y="452"/>
                </a:lnTo>
                <a:lnTo>
                  <a:pt x="18" y="426"/>
                </a:lnTo>
                <a:lnTo>
                  <a:pt x="26" y="398"/>
                </a:lnTo>
                <a:lnTo>
                  <a:pt x="34" y="372"/>
                </a:lnTo>
                <a:lnTo>
                  <a:pt x="44" y="346"/>
                </a:lnTo>
                <a:lnTo>
                  <a:pt x="56" y="322"/>
                </a:lnTo>
                <a:lnTo>
                  <a:pt x="68" y="296"/>
                </a:lnTo>
                <a:lnTo>
                  <a:pt x="82" y="274"/>
                </a:lnTo>
                <a:lnTo>
                  <a:pt x="96" y="250"/>
                </a:lnTo>
                <a:lnTo>
                  <a:pt x="112" y="228"/>
                </a:lnTo>
                <a:lnTo>
                  <a:pt x="130" y="206"/>
                </a:lnTo>
                <a:lnTo>
                  <a:pt x="148" y="186"/>
                </a:lnTo>
                <a:lnTo>
                  <a:pt x="166" y="166"/>
                </a:lnTo>
                <a:lnTo>
                  <a:pt x="186" y="148"/>
                </a:lnTo>
                <a:lnTo>
                  <a:pt x="206" y="130"/>
                </a:lnTo>
                <a:lnTo>
                  <a:pt x="228" y="112"/>
                </a:lnTo>
                <a:lnTo>
                  <a:pt x="250" y="98"/>
                </a:lnTo>
                <a:lnTo>
                  <a:pt x="272" y="82"/>
                </a:lnTo>
                <a:lnTo>
                  <a:pt x="296" y="68"/>
                </a:lnTo>
                <a:lnTo>
                  <a:pt x="320" y="56"/>
                </a:lnTo>
                <a:lnTo>
                  <a:pt x="346" y="46"/>
                </a:lnTo>
                <a:lnTo>
                  <a:pt x="372" y="34"/>
                </a:lnTo>
                <a:lnTo>
                  <a:pt x="398" y="26"/>
                </a:lnTo>
                <a:lnTo>
                  <a:pt x="424" y="18"/>
                </a:lnTo>
                <a:lnTo>
                  <a:pt x="452" y="12"/>
                </a:lnTo>
                <a:lnTo>
                  <a:pt x="480" y="8"/>
                </a:lnTo>
                <a:lnTo>
                  <a:pt x="508" y="4"/>
                </a:lnTo>
                <a:lnTo>
                  <a:pt x="536" y="2"/>
                </a:lnTo>
                <a:lnTo>
                  <a:pt x="566" y="0"/>
                </a:lnTo>
                <a:lnTo>
                  <a:pt x="566" y="0"/>
                </a:lnTo>
                <a:lnTo>
                  <a:pt x="596" y="2"/>
                </a:lnTo>
                <a:lnTo>
                  <a:pt x="624" y="4"/>
                </a:lnTo>
                <a:lnTo>
                  <a:pt x="652" y="8"/>
                </a:lnTo>
                <a:lnTo>
                  <a:pt x="680" y="12"/>
                </a:lnTo>
                <a:lnTo>
                  <a:pt x="708" y="18"/>
                </a:lnTo>
                <a:lnTo>
                  <a:pt x="734" y="26"/>
                </a:lnTo>
                <a:lnTo>
                  <a:pt x="760" y="34"/>
                </a:lnTo>
                <a:lnTo>
                  <a:pt x="786" y="46"/>
                </a:lnTo>
                <a:lnTo>
                  <a:pt x="812" y="56"/>
                </a:lnTo>
                <a:lnTo>
                  <a:pt x="836" y="68"/>
                </a:lnTo>
                <a:lnTo>
                  <a:pt x="860" y="82"/>
                </a:lnTo>
                <a:lnTo>
                  <a:pt x="882" y="98"/>
                </a:lnTo>
                <a:lnTo>
                  <a:pt x="904" y="112"/>
                </a:lnTo>
                <a:lnTo>
                  <a:pt x="926" y="130"/>
                </a:lnTo>
                <a:lnTo>
                  <a:pt x="946" y="148"/>
                </a:lnTo>
                <a:lnTo>
                  <a:pt x="966" y="166"/>
                </a:lnTo>
                <a:lnTo>
                  <a:pt x="984" y="186"/>
                </a:lnTo>
                <a:lnTo>
                  <a:pt x="1002" y="206"/>
                </a:lnTo>
                <a:lnTo>
                  <a:pt x="1020" y="228"/>
                </a:lnTo>
                <a:lnTo>
                  <a:pt x="1036" y="250"/>
                </a:lnTo>
                <a:lnTo>
                  <a:pt x="1050" y="274"/>
                </a:lnTo>
                <a:lnTo>
                  <a:pt x="1064" y="296"/>
                </a:lnTo>
                <a:lnTo>
                  <a:pt x="1076" y="322"/>
                </a:lnTo>
                <a:lnTo>
                  <a:pt x="1088" y="346"/>
                </a:lnTo>
                <a:lnTo>
                  <a:pt x="1098" y="372"/>
                </a:lnTo>
                <a:lnTo>
                  <a:pt x="1106" y="398"/>
                </a:lnTo>
                <a:lnTo>
                  <a:pt x="1114" y="426"/>
                </a:lnTo>
                <a:lnTo>
                  <a:pt x="1120" y="452"/>
                </a:lnTo>
                <a:lnTo>
                  <a:pt x="1126" y="480"/>
                </a:lnTo>
                <a:lnTo>
                  <a:pt x="1130" y="508"/>
                </a:lnTo>
                <a:lnTo>
                  <a:pt x="1132" y="538"/>
                </a:lnTo>
                <a:lnTo>
                  <a:pt x="1132" y="566"/>
                </a:lnTo>
                <a:lnTo>
                  <a:pt x="1132" y="566"/>
                </a:lnTo>
                <a:close/>
              </a:path>
            </a:pathLst>
          </a:custGeom>
          <a:solidFill>
            <a:srgbClr val="bcbe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434880" y="243720"/>
            <a:ext cx="3661200" cy="7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3100" spc="-1" strike="noStrike">
                <a:solidFill>
                  <a:srgbClr val="ffffff"/>
                </a:solidFill>
                <a:latin typeface="Century Gothic"/>
                <a:ea typeface="DejaVu Sans"/>
              </a:rPr>
              <a:t>JOSMAR TORRES</a:t>
            </a:r>
            <a:endParaRPr b="0" lang="es-VE" sz="3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s-VE" sz="1800" spc="-1" strike="noStrike"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682560" y="985680"/>
            <a:ext cx="138960" cy="138960"/>
          </a:xfrm>
          <a:custGeom>
            <a:avLst/>
            <a:gdLst/>
            <a:ahLst/>
            <a:rect l="l" t="t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4"/>
                </a:lnTo>
                <a:lnTo>
                  <a:pt x="84" y="62"/>
                </a:lnTo>
                <a:lnTo>
                  <a:pt x="80" y="70"/>
                </a:lnTo>
                <a:lnTo>
                  <a:pt x="76" y="76"/>
                </a:lnTo>
                <a:lnTo>
                  <a:pt x="68" y="82"/>
                </a:lnTo>
                <a:lnTo>
                  <a:pt x="62" y="86"/>
                </a:lnTo>
                <a:lnTo>
                  <a:pt x="54" y="88"/>
                </a:lnTo>
                <a:lnTo>
                  <a:pt x="44" y="88"/>
                </a:lnTo>
                <a:lnTo>
                  <a:pt x="44" y="88"/>
                </a:lnTo>
                <a:lnTo>
                  <a:pt x="36" y="88"/>
                </a:lnTo>
                <a:lnTo>
                  <a:pt x="28" y="86"/>
                </a:lnTo>
                <a:lnTo>
                  <a:pt x="20" y="82"/>
                </a:lnTo>
                <a:lnTo>
                  <a:pt x="14" y="76"/>
                </a:lnTo>
                <a:lnTo>
                  <a:pt x="8" y="70"/>
                </a:lnTo>
                <a:lnTo>
                  <a:pt x="4" y="62"/>
                </a:lnTo>
                <a:lnTo>
                  <a:pt x="2" y="54"/>
                </a:lnTo>
                <a:lnTo>
                  <a:pt x="0" y="44"/>
                </a:lnTo>
                <a:lnTo>
                  <a:pt x="0" y="44"/>
                </a:lnTo>
                <a:lnTo>
                  <a:pt x="2" y="36"/>
                </a:lnTo>
                <a:lnTo>
                  <a:pt x="4" y="28"/>
                </a:lnTo>
                <a:lnTo>
                  <a:pt x="8" y="20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lnTo>
                  <a:pt x="54" y="2"/>
                </a:lnTo>
                <a:lnTo>
                  <a:pt x="62" y="4"/>
                </a:lnTo>
                <a:lnTo>
                  <a:pt x="68" y="8"/>
                </a:lnTo>
                <a:lnTo>
                  <a:pt x="76" y="14"/>
                </a:lnTo>
                <a:lnTo>
                  <a:pt x="80" y="20"/>
                </a:lnTo>
                <a:lnTo>
                  <a:pt x="84" y="28"/>
                </a:lnTo>
                <a:lnTo>
                  <a:pt x="88" y="36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>
            <a:off x="682560" y="1338120"/>
            <a:ext cx="138960" cy="138960"/>
          </a:xfrm>
          <a:custGeom>
            <a:avLst/>
            <a:gdLst/>
            <a:ahLst/>
            <a:rect l="l" t="t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4"/>
                </a:lnTo>
                <a:lnTo>
                  <a:pt x="84" y="62"/>
                </a:lnTo>
                <a:lnTo>
                  <a:pt x="80" y="70"/>
                </a:lnTo>
                <a:lnTo>
                  <a:pt x="76" y="76"/>
                </a:lnTo>
                <a:lnTo>
                  <a:pt x="68" y="82"/>
                </a:lnTo>
                <a:lnTo>
                  <a:pt x="62" y="86"/>
                </a:lnTo>
                <a:lnTo>
                  <a:pt x="54" y="88"/>
                </a:lnTo>
                <a:lnTo>
                  <a:pt x="44" y="88"/>
                </a:lnTo>
                <a:lnTo>
                  <a:pt x="44" y="88"/>
                </a:lnTo>
                <a:lnTo>
                  <a:pt x="36" y="88"/>
                </a:lnTo>
                <a:lnTo>
                  <a:pt x="28" y="86"/>
                </a:lnTo>
                <a:lnTo>
                  <a:pt x="20" y="82"/>
                </a:lnTo>
                <a:lnTo>
                  <a:pt x="14" y="76"/>
                </a:lnTo>
                <a:lnTo>
                  <a:pt x="8" y="70"/>
                </a:lnTo>
                <a:lnTo>
                  <a:pt x="4" y="62"/>
                </a:lnTo>
                <a:lnTo>
                  <a:pt x="2" y="54"/>
                </a:lnTo>
                <a:lnTo>
                  <a:pt x="0" y="44"/>
                </a:lnTo>
                <a:lnTo>
                  <a:pt x="0" y="44"/>
                </a:lnTo>
                <a:lnTo>
                  <a:pt x="2" y="36"/>
                </a:lnTo>
                <a:lnTo>
                  <a:pt x="4" y="28"/>
                </a:lnTo>
                <a:lnTo>
                  <a:pt x="8" y="20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lnTo>
                  <a:pt x="54" y="2"/>
                </a:lnTo>
                <a:lnTo>
                  <a:pt x="62" y="4"/>
                </a:lnTo>
                <a:lnTo>
                  <a:pt x="68" y="8"/>
                </a:lnTo>
                <a:lnTo>
                  <a:pt x="76" y="14"/>
                </a:lnTo>
                <a:lnTo>
                  <a:pt x="80" y="20"/>
                </a:lnTo>
                <a:lnTo>
                  <a:pt x="84" y="28"/>
                </a:lnTo>
                <a:lnTo>
                  <a:pt x="88" y="36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682560" y="1163520"/>
            <a:ext cx="138960" cy="138960"/>
          </a:xfrm>
          <a:custGeom>
            <a:avLst/>
            <a:gdLst/>
            <a:ahLst/>
            <a:rect l="l" t="t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2"/>
                </a:lnTo>
                <a:lnTo>
                  <a:pt x="86" y="60"/>
                </a:lnTo>
                <a:lnTo>
                  <a:pt x="82" y="68"/>
                </a:lnTo>
                <a:lnTo>
                  <a:pt x="76" y="74"/>
                </a:lnTo>
                <a:lnTo>
                  <a:pt x="70" y="80"/>
                </a:lnTo>
                <a:lnTo>
                  <a:pt x="62" y="84"/>
                </a:lnTo>
                <a:lnTo>
                  <a:pt x="54" y="86"/>
                </a:lnTo>
                <a:lnTo>
                  <a:pt x="44" y="88"/>
                </a:lnTo>
                <a:lnTo>
                  <a:pt x="44" y="88"/>
                </a:lnTo>
                <a:lnTo>
                  <a:pt x="36" y="86"/>
                </a:lnTo>
                <a:lnTo>
                  <a:pt x="28" y="84"/>
                </a:lnTo>
                <a:lnTo>
                  <a:pt x="20" y="80"/>
                </a:lnTo>
                <a:lnTo>
                  <a:pt x="14" y="74"/>
                </a:lnTo>
                <a:lnTo>
                  <a:pt x="8" y="68"/>
                </a:lnTo>
                <a:lnTo>
                  <a:pt x="4" y="60"/>
                </a:lnTo>
                <a:lnTo>
                  <a:pt x="2" y="52"/>
                </a:lnTo>
                <a:lnTo>
                  <a:pt x="0" y="44"/>
                </a:lnTo>
                <a:lnTo>
                  <a:pt x="0" y="44"/>
                </a:lnTo>
                <a:lnTo>
                  <a:pt x="2" y="34"/>
                </a:lnTo>
                <a:lnTo>
                  <a:pt x="4" y="26"/>
                </a:lnTo>
                <a:lnTo>
                  <a:pt x="8" y="18"/>
                </a:lnTo>
                <a:lnTo>
                  <a:pt x="14" y="12"/>
                </a:lnTo>
                <a:lnTo>
                  <a:pt x="20" y="6"/>
                </a:lnTo>
                <a:lnTo>
                  <a:pt x="28" y="2"/>
                </a:lnTo>
                <a:lnTo>
                  <a:pt x="36" y="0"/>
                </a:lnTo>
                <a:lnTo>
                  <a:pt x="44" y="0"/>
                </a:lnTo>
                <a:lnTo>
                  <a:pt x="44" y="0"/>
                </a:lnTo>
                <a:lnTo>
                  <a:pt x="54" y="0"/>
                </a:lnTo>
                <a:lnTo>
                  <a:pt x="62" y="2"/>
                </a:lnTo>
                <a:lnTo>
                  <a:pt x="70" y="6"/>
                </a:lnTo>
                <a:lnTo>
                  <a:pt x="76" y="12"/>
                </a:lnTo>
                <a:lnTo>
                  <a:pt x="82" y="18"/>
                </a:lnTo>
                <a:lnTo>
                  <a:pt x="86" y="26"/>
                </a:lnTo>
                <a:lnTo>
                  <a:pt x="88" y="34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5"/>
          <p:cNvSpPr/>
          <p:nvPr/>
        </p:nvSpPr>
        <p:spPr>
          <a:xfrm>
            <a:off x="708120" y="1027080"/>
            <a:ext cx="88200" cy="59760"/>
          </a:xfrm>
          <a:custGeom>
            <a:avLst/>
            <a:gdLst/>
            <a:ahLst/>
            <a:rect l="l" t="t" r="r" b="b"/>
            <a:pathLst>
              <a:path w="56" h="38">
                <a:moveTo>
                  <a:pt x="0" y="4"/>
                </a:moveTo>
                <a:lnTo>
                  <a:pt x="0" y="34"/>
                </a:lnTo>
                <a:lnTo>
                  <a:pt x="0" y="34"/>
                </a:lnTo>
                <a:lnTo>
                  <a:pt x="2" y="36"/>
                </a:lnTo>
                <a:lnTo>
                  <a:pt x="4" y="38"/>
                </a:lnTo>
                <a:lnTo>
                  <a:pt x="52" y="38"/>
                </a:lnTo>
                <a:lnTo>
                  <a:pt x="52" y="38"/>
                </a:lnTo>
                <a:lnTo>
                  <a:pt x="56" y="36"/>
                </a:lnTo>
                <a:lnTo>
                  <a:pt x="56" y="34"/>
                </a:lnTo>
                <a:lnTo>
                  <a:pt x="56" y="4"/>
                </a:lnTo>
                <a:lnTo>
                  <a:pt x="56" y="4"/>
                </a:lnTo>
                <a:lnTo>
                  <a:pt x="56" y="0"/>
                </a:lnTo>
                <a:lnTo>
                  <a:pt x="52" y="0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4"/>
                </a:lnTo>
                <a:lnTo>
                  <a:pt x="0" y="4"/>
                </a:lnTo>
                <a:close/>
                <a:moveTo>
                  <a:pt x="48" y="34"/>
                </a:moveTo>
                <a:lnTo>
                  <a:pt x="38" y="20"/>
                </a:lnTo>
                <a:lnTo>
                  <a:pt x="36" y="20"/>
                </a:lnTo>
                <a:lnTo>
                  <a:pt x="28" y="28"/>
                </a:lnTo>
                <a:lnTo>
                  <a:pt x="20" y="20"/>
                </a:lnTo>
                <a:lnTo>
                  <a:pt x="20" y="20"/>
                </a:lnTo>
                <a:lnTo>
                  <a:pt x="10" y="34"/>
                </a:lnTo>
                <a:lnTo>
                  <a:pt x="4" y="34"/>
                </a:lnTo>
                <a:lnTo>
                  <a:pt x="16" y="16"/>
                </a:lnTo>
                <a:lnTo>
                  <a:pt x="6" y="6"/>
                </a:lnTo>
                <a:lnTo>
                  <a:pt x="12" y="6"/>
                </a:lnTo>
                <a:lnTo>
                  <a:pt x="28" y="20"/>
                </a:lnTo>
                <a:lnTo>
                  <a:pt x="44" y="6"/>
                </a:lnTo>
                <a:lnTo>
                  <a:pt x="52" y="6"/>
                </a:lnTo>
                <a:lnTo>
                  <a:pt x="40" y="16"/>
                </a:lnTo>
                <a:lnTo>
                  <a:pt x="52" y="34"/>
                </a:lnTo>
                <a:lnTo>
                  <a:pt x="48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6"/>
          <p:cNvSpPr/>
          <p:nvPr/>
        </p:nvSpPr>
        <p:spPr>
          <a:xfrm>
            <a:off x="701640" y="1363680"/>
            <a:ext cx="100800" cy="91440"/>
          </a:xfrm>
          <a:custGeom>
            <a:avLst/>
            <a:gdLst/>
            <a:ahLst/>
            <a:rect l="l" t="t" r="r" b="b"/>
            <a:pathLst>
              <a:path w="64" h="58">
                <a:moveTo>
                  <a:pt x="64" y="28"/>
                </a:moveTo>
                <a:lnTo>
                  <a:pt x="32" y="0"/>
                </a:lnTo>
                <a:lnTo>
                  <a:pt x="0" y="28"/>
                </a:lnTo>
                <a:lnTo>
                  <a:pt x="10" y="28"/>
                </a:lnTo>
                <a:lnTo>
                  <a:pt x="10" y="58"/>
                </a:lnTo>
                <a:lnTo>
                  <a:pt x="22" y="58"/>
                </a:lnTo>
                <a:lnTo>
                  <a:pt x="22" y="40"/>
                </a:lnTo>
                <a:lnTo>
                  <a:pt x="42" y="40"/>
                </a:lnTo>
                <a:lnTo>
                  <a:pt x="42" y="58"/>
                </a:lnTo>
                <a:lnTo>
                  <a:pt x="54" y="58"/>
                </a:lnTo>
                <a:lnTo>
                  <a:pt x="54" y="28"/>
                </a:lnTo>
                <a:lnTo>
                  <a:pt x="64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7"/>
          <p:cNvSpPr/>
          <p:nvPr/>
        </p:nvSpPr>
        <p:spPr>
          <a:xfrm>
            <a:off x="682560" y="1525680"/>
            <a:ext cx="138960" cy="138960"/>
          </a:xfrm>
          <a:custGeom>
            <a:avLst/>
            <a:gdLst/>
            <a:ahLst/>
            <a:rect l="l" t="t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4"/>
                </a:lnTo>
                <a:lnTo>
                  <a:pt x="84" y="62"/>
                </a:lnTo>
                <a:lnTo>
                  <a:pt x="80" y="70"/>
                </a:lnTo>
                <a:lnTo>
                  <a:pt x="76" y="76"/>
                </a:lnTo>
                <a:lnTo>
                  <a:pt x="68" y="82"/>
                </a:lnTo>
                <a:lnTo>
                  <a:pt x="62" y="86"/>
                </a:lnTo>
                <a:lnTo>
                  <a:pt x="54" y="88"/>
                </a:lnTo>
                <a:lnTo>
                  <a:pt x="44" y="88"/>
                </a:lnTo>
                <a:lnTo>
                  <a:pt x="44" y="88"/>
                </a:lnTo>
                <a:lnTo>
                  <a:pt x="36" y="88"/>
                </a:lnTo>
                <a:lnTo>
                  <a:pt x="28" y="86"/>
                </a:lnTo>
                <a:lnTo>
                  <a:pt x="20" y="82"/>
                </a:lnTo>
                <a:lnTo>
                  <a:pt x="14" y="76"/>
                </a:lnTo>
                <a:lnTo>
                  <a:pt x="8" y="70"/>
                </a:lnTo>
                <a:lnTo>
                  <a:pt x="4" y="62"/>
                </a:lnTo>
                <a:lnTo>
                  <a:pt x="2" y="54"/>
                </a:lnTo>
                <a:lnTo>
                  <a:pt x="0" y="44"/>
                </a:lnTo>
                <a:lnTo>
                  <a:pt x="0" y="44"/>
                </a:lnTo>
                <a:lnTo>
                  <a:pt x="2" y="36"/>
                </a:lnTo>
                <a:lnTo>
                  <a:pt x="4" y="28"/>
                </a:lnTo>
                <a:lnTo>
                  <a:pt x="8" y="20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lnTo>
                  <a:pt x="54" y="2"/>
                </a:lnTo>
                <a:lnTo>
                  <a:pt x="62" y="4"/>
                </a:lnTo>
                <a:lnTo>
                  <a:pt x="68" y="8"/>
                </a:lnTo>
                <a:lnTo>
                  <a:pt x="76" y="14"/>
                </a:lnTo>
                <a:lnTo>
                  <a:pt x="80" y="20"/>
                </a:lnTo>
                <a:lnTo>
                  <a:pt x="84" y="28"/>
                </a:lnTo>
                <a:lnTo>
                  <a:pt x="88" y="36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8"/>
          <p:cNvSpPr/>
          <p:nvPr/>
        </p:nvSpPr>
        <p:spPr>
          <a:xfrm>
            <a:off x="682560" y="1697040"/>
            <a:ext cx="138960" cy="138960"/>
          </a:xfrm>
          <a:custGeom>
            <a:avLst/>
            <a:gdLst/>
            <a:ahLst/>
            <a:rect l="l" t="t" r="r" b="b"/>
            <a:pathLst>
              <a:path w="88" h="88">
                <a:moveTo>
                  <a:pt x="88" y="44"/>
                </a:moveTo>
                <a:lnTo>
                  <a:pt x="88" y="44"/>
                </a:lnTo>
                <a:lnTo>
                  <a:pt x="88" y="54"/>
                </a:lnTo>
                <a:lnTo>
                  <a:pt x="84" y="62"/>
                </a:lnTo>
                <a:lnTo>
                  <a:pt x="80" y="70"/>
                </a:lnTo>
                <a:lnTo>
                  <a:pt x="76" y="76"/>
                </a:lnTo>
                <a:lnTo>
                  <a:pt x="68" y="82"/>
                </a:lnTo>
                <a:lnTo>
                  <a:pt x="62" y="86"/>
                </a:lnTo>
                <a:lnTo>
                  <a:pt x="54" y="88"/>
                </a:lnTo>
                <a:lnTo>
                  <a:pt x="44" y="88"/>
                </a:lnTo>
                <a:lnTo>
                  <a:pt x="44" y="88"/>
                </a:lnTo>
                <a:lnTo>
                  <a:pt x="36" y="88"/>
                </a:lnTo>
                <a:lnTo>
                  <a:pt x="28" y="86"/>
                </a:lnTo>
                <a:lnTo>
                  <a:pt x="20" y="82"/>
                </a:lnTo>
                <a:lnTo>
                  <a:pt x="14" y="76"/>
                </a:lnTo>
                <a:lnTo>
                  <a:pt x="8" y="70"/>
                </a:lnTo>
                <a:lnTo>
                  <a:pt x="4" y="62"/>
                </a:lnTo>
                <a:lnTo>
                  <a:pt x="2" y="54"/>
                </a:lnTo>
                <a:lnTo>
                  <a:pt x="0" y="44"/>
                </a:lnTo>
                <a:lnTo>
                  <a:pt x="0" y="44"/>
                </a:lnTo>
                <a:lnTo>
                  <a:pt x="2" y="36"/>
                </a:lnTo>
                <a:lnTo>
                  <a:pt x="4" y="28"/>
                </a:lnTo>
                <a:lnTo>
                  <a:pt x="8" y="20"/>
                </a:lnTo>
                <a:lnTo>
                  <a:pt x="14" y="14"/>
                </a:lnTo>
                <a:lnTo>
                  <a:pt x="20" y="8"/>
                </a:lnTo>
                <a:lnTo>
                  <a:pt x="28" y="4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lnTo>
                  <a:pt x="54" y="2"/>
                </a:lnTo>
                <a:lnTo>
                  <a:pt x="62" y="4"/>
                </a:lnTo>
                <a:lnTo>
                  <a:pt x="68" y="8"/>
                </a:lnTo>
                <a:lnTo>
                  <a:pt x="76" y="14"/>
                </a:lnTo>
                <a:lnTo>
                  <a:pt x="80" y="20"/>
                </a:lnTo>
                <a:lnTo>
                  <a:pt x="84" y="28"/>
                </a:lnTo>
                <a:lnTo>
                  <a:pt x="88" y="36"/>
                </a:lnTo>
                <a:lnTo>
                  <a:pt x="88" y="44"/>
                </a:lnTo>
                <a:lnTo>
                  <a:pt x="88" y="44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9"/>
          <p:cNvSpPr/>
          <p:nvPr/>
        </p:nvSpPr>
        <p:spPr>
          <a:xfrm>
            <a:off x="708120" y="1182600"/>
            <a:ext cx="91440" cy="97560"/>
          </a:xfrm>
          <a:custGeom>
            <a:avLst/>
            <a:gdLst/>
            <a:ahLst/>
            <a:rect l="l" t="t" r="r" b="b"/>
            <a:pathLst>
              <a:path w="58" h="62">
                <a:moveTo>
                  <a:pt x="14" y="62"/>
                </a:moveTo>
                <a:lnTo>
                  <a:pt x="14" y="62"/>
                </a:lnTo>
                <a:lnTo>
                  <a:pt x="14" y="62"/>
                </a:lnTo>
                <a:lnTo>
                  <a:pt x="8" y="60"/>
                </a:lnTo>
                <a:lnTo>
                  <a:pt x="8" y="60"/>
                </a:lnTo>
                <a:lnTo>
                  <a:pt x="4" y="58"/>
                </a:lnTo>
                <a:lnTo>
                  <a:pt x="0" y="52"/>
                </a:lnTo>
                <a:lnTo>
                  <a:pt x="0" y="52"/>
                </a:lnTo>
                <a:lnTo>
                  <a:pt x="0" y="44"/>
                </a:lnTo>
                <a:lnTo>
                  <a:pt x="2" y="36"/>
                </a:lnTo>
                <a:lnTo>
                  <a:pt x="2" y="36"/>
                </a:lnTo>
                <a:lnTo>
                  <a:pt x="14" y="18"/>
                </a:lnTo>
                <a:lnTo>
                  <a:pt x="30" y="6"/>
                </a:lnTo>
                <a:lnTo>
                  <a:pt x="30" y="6"/>
                </a:lnTo>
                <a:lnTo>
                  <a:pt x="36" y="2"/>
                </a:lnTo>
                <a:lnTo>
                  <a:pt x="42" y="0"/>
                </a:lnTo>
                <a:lnTo>
                  <a:pt x="42" y="0"/>
                </a:lnTo>
                <a:lnTo>
                  <a:pt x="48" y="0"/>
                </a:lnTo>
                <a:lnTo>
                  <a:pt x="48" y="0"/>
                </a:lnTo>
                <a:lnTo>
                  <a:pt x="52" y="4"/>
                </a:lnTo>
                <a:lnTo>
                  <a:pt x="56" y="8"/>
                </a:lnTo>
                <a:lnTo>
                  <a:pt x="58" y="12"/>
                </a:lnTo>
                <a:lnTo>
                  <a:pt x="58" y="12"/>
                </a:lnTo>
                <a:lnTo>
                  <a:pt x="58" y="14"/>
                </a:lnTo>
                <a:lnTo>
                  <a:pt x="56" y="16"/>
                </a:lnTo>
                <a:lnTo>
                  <a:pt x="56" y="16"/>
                </a:lnTo>
                <a:lnTo>
                  <a:pt x="46" y="22"/>
                </a:lnTo>
                <a:lnTo>
                  <a:pt x="46" y="22"/>
                </a:lnTo>
                <a:lnTo>
                  <a:pt x="44" y="22"/>
                </a:lnTo>
                <a:lnTo>
                  <a:pt x="44" y="22"/>
                </a:lnTo>
                <a:lnTo>
                  <a:pt x="42" y="22"/>
                </a:lnTo>
                <a:lnTo>
                  <a:pt x="40" y="18"/>
                </a:lnTo>
                <a:lnTo>
                  <a:pt x="38" y="20"/>
                </a:lnTo>
                <a:lnTo>
                  <a:pt x="38" y="20"/>
                </a:lnTo>
                <a:lnTo>
                  <a:pt x="28" y="30"/>
                </a:lnTo>
                <a:lnTo>
                  <a:pt x="18" y="42"/>
                </a:lnTo>
                <a:lnTo>
                  <a:pt x="16" y="44"/>
                </a:lnTo>
                <a:lnTo>
                  <a:pt x="20" y="46"/>
                </a:lnTo>
                <a:lnTo>
                  <a:pt x="20" y="46"/>
                </a:lnTo>
                <a:lnTo>
                  <a:pt x="22" y="48"/>
                </a:lnTo>
                <a:lnTo>
                  <a:pt x="22" y="50"/>
                </a:lnTo>
                <a:lnTo>
                  <a:pt x="22" y="50"/>
                </a:lnTo>
                <a:lnTo>
                  <a:pt x="16" y="60"/>
                </a:lnTo>
                <a:lnTo>
                  <a:pt x="16" y="60"/>
                </a:lnTo>
                <a:lnTo>
                  <a:pt x="14" y="62"/>
                </a:lnTo>
                <a:lnTo>
                  <a:pt x="1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0"/>
          <p:cNvSpPr/>
          <p:nvPr/>
        </p:nvSpPr>
        <p:spPr>
          <a:xfrm>
            <a:off x="708120" y="1557360"/>
            <a:ext cx="91440" cy="84960"/>
          </a:xfrm>
          <a:custGeom>
            <a:avLst/>
            <a:gdLst/>
            <a:ahLst/>
            <a:rect l="l" t="t" r="r" b="b"/>
            <a:pathLst>
              <a:path w="58" h="54">
                <a:moveTo>
                  <a:pt x="0" y="48"/>
                </a:moveTo>
                <a:lnTo>
                  <a:pt x="0" y="48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2" y="2"/>
                </a:lnTo>
                <a:lnTo>
                  <a:pt x="2" y="2"/>
                </a:lnTo>
                <a:lnTo>
                  <a:pt x="6" y="0"/>
                </a:lnTo>
                <a:lnTo>
                  <a:pt x="6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0" y="0"/>
                </a:lnTo>
                <a:lnTo>
                  <a:pt x="10" y="4"/>
                </a:lnTo>
                <a:lnTo>
                  <a:pt x="10" y="4"/>
                </a:lnTo>
                <a:lnTo>
                  <a:pt x="10" y="6"/>
                </a:lnTo>
                <a:lnTo>
                  <a:pt x="10" y="6"/>
                </a:lnTo>
                <a:lnTo>
                  <a:pt x="12" y="8"/>
                </a:lnTo>
                <a:lnTo>
                  <a:pt x="14" y="10"/>
                </a:lnTo>
                <a:lnTo>
                  <a:pt x="14" y="10"/>
                </a:lnTo>
                <a:lnTo>
                  <a:pt x="18" y="8"/>
                </a:lnTo>
                <a:lnTo>
                  <a:pt x="18" y="8"/>
                </a:lnTo>
                <a:lnTo>
                  <a:pt x="20" y="4"/>
                </a:lnTo>
                <a:lnTo>
                  <a:pt x="20" y="4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8" y="4"/>
                </a:lnTo>
                <a:lnTo>
                  <a:pt x="38" y="4"/>
                </a:lnTo>
                <a:lnTo>
                  <a:pt x="38" y="8"/>
                </a:lnTo>
                <a:lnTo>
                  <a:pt x="38" y="8"/>
                </a:lnTo>
                <a:lnTo>
                  <a:pt x="42" y="10"/>
                </a:lnTo>
                <a:lnTo>
                  <a:pt x="42" y="10"/>
                </a:lnTo>
                <a:lnTo>
                  <a:pt x="46" y="8"/>
                </a:lnTo>
                <a:lnTo>
                  <a:pt x="46" y="8"/>
                </a:lnTo>
                <a:lnTo>
                  <a:pt x="46" y="4"/>
                </a:lnTo>
                <a:lnTo>
                  <a:pt x="46" y="4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46" y="0"/>
                </a:lnTo>
                <a:lnTo>
                  <a:pt x="50" y="0"/>
                </a:lnTo>
                <a:lnTo>
                  <a:pt x="50" y="0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6" y="2"/>
                </a:lnTo>
                <a:lnTo>
                  <a:pt x="58" y="8"/>
                </a:lnTo>
                <a:lnTo>
                  <a:pt x="58" y="8"/>
                </a:lnTo>
                <a:lnTo>
                  <a:pt x="58" y="24"/>
                </a:lnTo>
                <a:lnTo>
                  <a:pt x="58" y="24"/>
                </a:lnTo>
                <a:lnTo>
                  <a:pt x="58" y="46"/>
                </a:lnTo>
                <a:lnTo>
                  <a:pt x="58" y="46"/>
                </a:lnTo>
                <a:lnTo>
                  <a:pt x="56" y="50"/>
                </a:lnTo>
                <a:lnTo>
                  <a:pt x="56" y="50"/>
                </a:lnTo>
                <a:lnTo>
                  <a:pt x="54" y="52"/>
                </a:lnTo>
                <a:lnTo>
                  <a:pt x="50" y="54"/>
                </a:lnTo>
                <a:lnTo>
                  <a:pt x="50" y="54"/>
                </a:lnTo>
                <a:lnTo>
                  <a:pt x="6" y="54"/>
                </a:lnTo>
                <a:lnTo>
                  <a:pt x="6" y="54"/>
                </a:lnTo>
                <a:lnTo>
                  <a:pt x="4" y="54"/>
                </a:lnTo>
                <a:lnTo>
                  <a:pt x="4" y="54"/>
                </a:lnTo>
                <a:lnTo>
                  <a:pt x="2" y="52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close/>
                <a:moveTo>
                  <a:pt x="4" y="16"/>
                </a:moveTo>
                <a:lnTo>
                  <a:pt x="4" y="16"/>
                </a:lnTo>
                <a:lnTo>
                  <a:pt x="4" y="16"/>
                </a:lnTo>
                <a:lnTo>
                  <a:pt x="4" y="16"/>
                </a:lnTo>
                <a:lnTo>
                  <a:pt x="4" y="46"/>
                </a:lnTo>
                <a:lnTo>
                  <a:pt x="4" y="46"/>
                </a:lnTo>
                <a:lnTo>
                  <a:pt x="4" y="48"/>
                </a:lnTo>
                <a:lnTo>
                  <a:pt x="4" y="48"/>
                </a:lnTo>
                <a:lnTo>
                  <a:pt x="6" y="50"/>
                </a:lnTo>
                <a:lnTo>
                  <a:pt x="6" y="50"/>
                </a:lnTo>
                <a:lnTo>
                  <a:pt x="50" y="50"/>
                </a:lnTo>
                <a:lnTo>
                  <a:pt x="50" y="50"/>
                </a:lnTo>
                <a:lnTo>
                  <a:pt x="50" y="50"/>
                </a:lnTo>
                <a:lnTo>
                  <a:pt x="50" y="50"/>
                </a:lnTo>
                <a:lnTo>
                  <a:pt x="52" y="46"/>
                </a:lnTo>
                <a:lnTo>
                  <a:pt x="52" y="46"/>
                </a:lnTo>
                <a:lnTo>
                  <a:pt x="52" y="16"/>
                </a:lnTo>
                <a:lnTo>
                  <a:pt x="52" y="16"/>
                </a:lnTo>
                <a:lnTo>
                  <a:pt x="52" y="16"/>
                </a:lnTo>
                <a:lnTo>
                  <a:pt x="52" y="16"/>
                </a:lnTo>
                <a:lnTo>
                  <a:pt x="4" y="16"/>
                </a:lnTo>
                <a:lnTo>
                  <a:pt x="4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1"/>
          <p:cNvSpPr/>
          <p:nvPr/>
        </p:nvSpPr>
        <p:spPr>
          <a:xfrm>
            <a:off x="771480" y="1550880"/>
            <a:ext cx="5760" cy="15120"/>
          </a:xfrm>
          <a:custGeom>
            <a:avLst/>
            <a:gdLst/>
            <a:ahLst/>
            <a:rect l="l" t="t" r="r" b="b"/>
            <a:pathLst>
              <a:path w="4" h="10">
                <a:moveTo>
                  <a:pt x="2" y="0"/>
                </a:move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4" y="2"/>
                </a:lnTo>
                <a:lnTo>
                  <a:pt x="4" y="2"/>
                </a:lnTo>
                <a:lnTo>
                  <a:pt x="4" y="8"/>
                </a:lnTo>
                <a:lnTo>
                  <a:pt x="4" y="8"/>
                </a:lnTo>
                <a:lnTo>
                  <a:pt x="2" y="10"/>
                </a:lnTo>
                <a:lnTo>
                  <a:pt x="2" y="10"/>
                </a:lnTo>
                <a:lnTo>
                  <a:pt x="0" y="10"/>
                </a:lnTo>
                <a:lnTo>
                  <a:pt x="0" y="10"/>
                </a:lnTo>
                <a:lnTo>
                  <a:pt x="0" y="8"/>
                </a:lnTo>
                <a:lnTo>
                  <a:pt x="0" y="8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2"/>
          <p:cNvSpPr/>
          <p:nvPr/>
        </p:nvSpPr>
        <p:spPr>
          <a:xfrm>
            <a:off x="727200" y="1550880"/>
            <a:ext cx="8640" cy="15120"/>
          </a:xfrm>
          <a:custGeom>
            <a:avLst/>
            <a:gdLst/>
            <a:ahLst/>
            <a:rect l="l" t="t" r="r" b="b"/>
            <a:pathLst>
              <a:path w="6" h="10">
                <a:moveTo>
                  <a:pt x="4" y="0"/>
                </a:moveTo>
                <a:lnTo>
                  <a:pt x="4" y="0"/>
                </a:lnTo>
                <a:lnTo>
                  <a:pt x="4" y="0"/>
                </a:lnTo>
                <a:lnTo>
                  <a:pt x="4" y="0"/>
                </a:lnTo>
                <a:lnTo>
                  <a:pt x="6" y="2"/>
                </a:lnTo>
                <a:lnTo>
                  <a:pt x="6" y="2"/>
                </a:lnTo>
                <a:lnTo>
                  <a:pt x="6" y="8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0" y="10"/>
                </a:lnTo>
                <a:lnTo>
                  <a:pt x="0" y="10"/>
                </a:lnTo>
                <a:lnTo>
                  <a:pt x="0" y="8"/>
                </a:lnTo>
                <a:lnTo>
                  <a:pt x="0" y="8"/>
                </a:lnTo>
                <a:lnTo>
                  <a:pt x="0" y="2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3"/>
          <p:cNvSpPr/>
          <p:nvPr/>
        </p:nvSpPr>
        <p:spPr>
          <a:xfrm>
            <a:off x="739800" y="1589040"/>
            <a:ext cx="27720" cy="15120"/>
          </a:xfrm>
          <a:custGeom>
            <a:avLst/>
            <a:gdLst/>
            <a:ahLst/>
            <a:rect l="l" t="t" r="r" b="b"/>
            <a:pathLst>
              <a:path w="18" h="10">
                <a:moveTo>
                  <a:pt x="0" y="10"/>
                </a:moveTo>
                <a:lnTo>
                  <a:pt x="0" y="10"/>
                </a:lnTo>
                <a:lnTo>
                  <a:pt x="8" y="0"/>
                </a:lnTo>
                <a:lnTo>
                  <a:pt x="8" y="0"/>
                </a:lnTo>
                <a:lnTo>
                  <a:pt x="18" y="10"/>
                </a:lnTo>
                <a:lnTo>
                  <a:pt x="18" y="10"/>
                </a:lnTo>
                <a:lnTo>
                  <a:pt x="0" y="10"/>
                </a:ln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4"/>
          <p:cNvSpPr/>
          <p:nvPr/>
        </p:nvSpPr>
        <p:spPr>
          <a:xfrm>
            <a:off x="739800" y="1614600"/>
            <a:ext cx="27720" cy="11880"/>
          </a:xfrm>
          <a:custGeom>
            <a:avLst/>
            <a:gdLst/>
            <a:ahLst/>
            <a:rect l="l" t="t" r="r" b="b"/>
            <a:pathLst>
              <a:path w="18" h="8">
                <a:moveTo>
                  <a:pt x="0" y="0"/>
                </a:moveTo>
                <a:lnTo>
                  <a:pt x="0" y="0"/>
                </a:lnTo>
                <a:lnTo>
                  <a:pt x="18" y="0"/>
                </a:lnTo>
                <a:lnTo>
                  <a:pt x="18" y="0"/>
                </a:lnTo>
                <a:lnTo>
                  <a:pt x="8" y="8"/>
                </a:lnTo>
                <a:lnTo>
                  <a:pt x="8" y="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5"/>
          <p:cNvSpPr/>
          <p:nvPr/>
        </p:nvSpPr>
        <p:spPr>
          <a:xfrm>
            <a:off x="708120" y="1716120"/>
            <a:ext cx="91440" cy="104040"/>
          </a:xfrm>
          <a:custGeom>
            <a:avLst/>
            <a:gdLst/>
            <a:ahLst/>
            <a:rect l="l" t="t" r="r" b="b"/>
            <a:pathLst>
              <a:path w="58" h="66">
                <a:moveTo>
                  <a:pt x="10" y="40"/>
                </a:moveTo>
                <a:lnTo>
                  <a:pt x="10" y="40"/>
                </a:lnTo>
                <a:lnTo>
                  <a:pt x="6" y="40"/>
                </a:lnTo>
                <a:lnTo>
                  <a:pt x="6" y="40"/>
                </a:lnTo>
                <a:lnTo>
                  <a:pt x="12" y="34"/>
                </a:lnTo>
                <a:lnTo>
                  <a:pt x="12" y="28"/>
                </a:lnTo>
                <a:lnTo>
                  <a:pt x="12" y="28"/>
                </a:lnTo>
                <a:lnTo>
                  <a:pt x="14" y="18"/>
                </a:lnTo>
                <a:lnTo>
                  <a:pt x="14" y="18"/>
                </a:lnTo>
                <a:lnTo>
                  <a:pt x="14" y="12"/>
                </a:lnTo>
                <a:lnTo>
                  <a:pt x="16" y="8"/>
                </a:lnTo>
                <a:lnTo>
                  <a:pt x="16" y="8"/>
                </a:lnTo>
                <a:lnTo>
                  <a:pt x="20" y="2"/>
                </a:lnTo>
                <a:lnTo>
                  <a:pt x="28" y="0"/>
                </a:lnTo>
                <a:lnTo>
                  <a:pt x="28" y="0"/>
                </a:lnTo>
                <a:lnTo>
                  <a:pt x="36" y="2"/>
                </a:lnTo>
                <a:lnTo>
                  <a:pt x="40" y="8"/>
                </a:lnTo>
                <a:lnTo>
                  <a:pt x="40" y="8"/>
                </a:lnTo>
                <a:lnTo>
                  <a:pt x="42" y="12"/>
                </a:lnTo>
                <a:lnTo>
                  <a:pt x="44" y="18"/>
                </a:lnTo>
                <a:lnTo>
                  <a:pt x="44" y="18"/>
                </a:lnTo>
                <a:lnTo>
                  <a:pt x="44" y="26"/>
                </a:lnTo>
                <a:lnTo>
                  <a:pt x="44" y="26"/>
                </a:lnTo>
                <a:lnTo>
                  <a:pt x="46" y="34"/>
                </a:lnTo>
                <a:lnTo>
                  <a:pt x="46" y="34"/>
                </a:lnTo>
                <a:lnTo>
                  <a:pt x="48" y="38"/>
                </a:lnTo>
                <a:lnTo>
                  <a:pt x="50" y="40"/>
                </a:lnTo>
                <a:lnTo>
                  <a:pt x="50" y="40"/>
                </a:lnTo>
                <a:lnTo>
                  <a:pt x="44" y="40"/>
                </a:lnTo>
                <a:lnTo>
                  <a:pt x="44" y="40"/>
                </a:lnTo>
                <a:lnTo>
                  <a:pt x="50" y="42"/>
                </a:lnTo>
                <a:lnTo>
                  <a:pt x="50" y="42"/>
                </a:lnTo>
                <a:lnTo>
                  <a:pt x="54" y="46"/>
                </a:lnTo>
                <a:lnTo>
                  <a:pt x="56" y="50"/>
                </a:lnTo>
                <a:lnTo>
                  <a:pt x="56" y="54"/>
                </a:lnTo>
                <a:lnTo>
                  <a:pt x="58" y="60"/>
                </a:lnTo>
                <a:lnTo>
                  <a:pt x="58" y="60"/>
                </a:lnTo>
                <a:lnTo>
                  <a:pt x="56" y="64"/>
                </a:lnTo>
                <a:lnTo>
                  <a:pt x="50" y="66"/>
                </a:lnTo>
                <a:lnTo>
                  <a:pt x="50" y="66"/>
                </a:lnTo>
                <a:lnTo>
                  <a:pt x="42" y="66"/>
                </a:lnTo>
                <a:lnTo>
                  <a:pt x="42" y="66"/>
                </a:lnTo>
                <a:lnTo>
                  <a:pt x="14" y="66"/>
                </a:lnTo>
                <a:lnTo>
                  <a:pt x="14" y="66"/>
                </a:lnTo>
                <a:lnTo>
                  <a:pt x="6" y="66"/>
                </a:lnTo>
                <a:lnTo>
                  <a:pt x="6" y="66"/>
                </a:lnTo>
                <a:lnTo>
                  <a:pt x="2" y="64"/>
                </a:lnTo>
                <a:lnTo>
                  <a:pt x="0" y="60"/>
                </a:lnTo>
                <a:lnTo>
                  <a:pt x="0" y="60"/>
                </a:lnTo>
                <a:lnTo>
                  <a:pt x="0" y="54"/>
                </a:lnTo>
                <a:lnTo>
                  <a:pt x="2" y="48"/>
                </a:lnTo>
                <a:lnTo>
                  <a:pt x="6" y="44"/>
                </a:lnTo>
                <a:lnTo>
                  <a:pt x="10" y="40"/>
                </a:lnTo>
                <a:lnTo>
                  <a:pt x="10" y="40"/>
                </a:lnTo>
                <a:lnTo>
                  <a:pt x="10" y="40"/>
                </a:lnTo>
                <a:lnTo>
                  <a:pt x="10" y="40"/>
                </a:lnTo>
                <a:close/>
                <a:moveTo>
                  <a:pt x="16" y="22"/>
                </a:moveTo>
                <a:lnTo>
                  <a:pt x="16" y="22"/>
                </a:lnTo>
                <a:lnTo>
                  <a:pt x="16" y="24"/>
                </a:lnTo>
                <a:lnTo>
                  <a:pt x="16" y="24"/>
                </a:lnTo>
                <a:lnTo>
                  <a:pt x="18" y="30"/>
                </a:lnTo>
                <a:lnTo>
                  <a:pt x="22" y="34"/>
                </a:lnTo>
                <a:lnTo>
                  <a:pt x="22" y="34"/>
                </a:lnTo>
                <a:lnTo>
                  <a:pt x="24" y="38"/>
                </a:lnTo>
                <a:lnTo>
                  <a:pt x="30" y="38"/>
                </a:lnTo>
                <a:lnTo>
                  <a:pt x="30" y="38"/>
                </a:lnTo>
                <a:lnTo>
                  <a:pt x="34" y="36"/>
                </a:lnTo>
                <a:lnTo>
                  <a:pt x="36" y="34"/>
                </a:lnTo>
                <a:lnTo>
                  <a:pt x="36" y="34"/>
                </a:lnTo>
                <a:lnTo>
                  <a:pt x="40" y="26"/>
                </a:lnTo>
                <a:lnTo>
                  <a:pt x="40" y="26"/>
                </a:lnTo>
                <a:lnTo>
                  <a:pt x="42" y="20"/>
                </a:lnTo>
                <a:lnTo>
                  <a:pt x="42" y="20"/>
                </a:lnTo>
                <a:lnTo>
                  <a:pt x="36" y="20"/>
                </a:lnTo>
                <a:lnTo>
                  <a:pt x="36" y="20"/>
                </a:lnTo>
                <a:lnTo>
                  <a:pt x="38" y="16"/>
                </a:lnTo>
                <a:lnTo>
                  <a:pt x="36" y="14"/>
                </a:lnTo>
                <a:lnTo>
                  <a:pt x="36" y="14"/>
                </a:lnTo>
                <a:lnTo>
                  <a:pt x="26" y="18"/>
                </a:lnTo>
                <a:lnTo>
                  <a:pt x="16" y="22"/>
                </a:lnTo>
                <a:lnTo>
                  <a:pt x="16" y="22"/>
                </a:lnTo>
                <a:close/>
                <a:moveTo>
                  <a:pt x="18" y="40"/>
                </a:move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18" y="42"/>
                </a:lnTo>
                <a:lnTo>
                  <a:pt x="18" y="42"/>
                </a:lnTo>
                <a:lnTo>
                  <a:pt x="24" y="44"/>
                </a:lnTo>
                <a:lnTo>
                  <a:pt x="24" y="44"/>
                </a:lnTo>
                <a:lnTo>
                  <a:pt x="24" y="46"/>
                </a:lnTo>
                <a:lnTo>
                  <a:pt x="24" y="46"/>
                </a:lnTo>
                <a:lnTo>
                  <a:pt x="26" y="50"/>
                </a:lnTo>
                <a:lnTo>
                  <a:pt x="26" y="50"/>
                </a:lnTo>
                <a:lnTo>
                  <a:pt x="28" y="52"/>
                </a:lnTo>
                <a:lnTo>
                  <a:pt x="28" y="52"/>
                </a:lnTo>
                <a:lnTo>
                  <a:pt x="28" y="50"/>
                </a:lnTo>
                <a:lnTo>
                  <a:pt x="28" y="50"/>
                </a:lnTo>
                <a:lnTo>
                  <a:pt x="32" y="46"/>
                </a:lnTo>
                <a:lnTo>
                  <a:pt x="32" y="46"/>
                </a:lnTo>
                <a:lnTo>
                  <a:pt x="34" y="44"/>
                </a:lnTo>
                <a:lnTo>
                  <a:pt x="34" y="44"/>
                </a:lnTo>
                <a:lnTo>
                  <a:pt x="38" y="42"/>
                </a:lnTo>
                <a:lnTo>
                  <a:pt x="38" y="42"/>
                </a:lnTo>
                <a:lnTo>
                  <a:pt x="40" y="40"/>
                </a:lnTo>
                <a:lnTo>
                  <a:pt x="40" y="40"/>
                </a:lnTo>
                <a:lnTo>
                  <a:pt x="38" y="40"/>
                </a:lnTo>
                <a:lnTo>
                  <a:pt x="38" y="40"/>
                </a:lnTo>
                <a:lnTo>
                  <a:pt x="34" y="40"/>
                </a:lnTo>
                <a:lnTo>
                  <a:pt x="34" y="40"/>
                </a:lnTo>
                <a:lnTo>
                  <a:pt x="36" y="38"/>
                </a:lnTo>
                <a:lnTo>
                  <a:pt x="36" y="38"/>
                </a:lnTo>
                <a:lnTo>
                  <a:pt x="32" y="40"/>
                </a:lnTo>
                <a:lnTo>
                  <a:pt x="28" y="40"/>
                </a:lnTo>
                <a:lnTo>
                  <a:pt x="24" y="40"/>
                </a:lnTo>
                <a:lnTo>
                  <a:pt x="20" y="36"/>
                </a:lnTo>
                <a:lnTo>
                  <a:pt x="20" y="36"/>
                </a:lnTo>
                <a:lnTo>
                  <a:pt x="22" y="42"/>
                </a:lnTo>
                <a:lnTo>
                  <a:pt x="22" y="42"/>
                </a:lnTo>
                <a:lnTo>
                  <a:pt x="18" y="40"/>
                </a:lnTo>
                <a:lnTo>
                  <a:pt x="18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6"/>
          <p:cNvSpPr/>
          <p:nvPr/>
        </p:nvSpPr>
        <p:spPr>
          <a:xfrm>
            <a:off x="-207360" y="703440"/>
            <a:ext cx="3159000" cy="18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          </a:t>
            </a:r>
            <a:r>
              <a:rPr b="1" lang="en-US" sz="1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Desarrollador Front-End Junior</a:t>
            </a:r>
            <a:endParaRPr b="0" lang="es-VE" sz="1200" spc="-1" strike="noStrike"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0" y="2513160"/>
            <a:ext cx="1662840" cy="331200"/>
          </a:xfrm>
          <a:custGeom>
            <a:avLst/>
            <a:gdLst/>
            <a:ahLst/>
            <a:rect l="l" t="t" r="r" b="b"/>
            <a:pathLst>
              <a:path w="1048" h="209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4" y="2"/>
                </a:lnTo>
                <a:lnTo>
                  <a:pt x="984" y="8"/>
                </a:lnTo>
                <a:lnTo>
                  <a:pt x="1002" y="18"/>
                </a:lnTo>
                <a:lnTo>
                  <a:pt x="1016" y="30"/>
                </a:lnTo>
                <a:lnTo>
                  <a:pt x="1030" y="46"/>
                </a:lnTo>
                <a:lnTo>
                  <a:pt x="1040" y="64"/>
                </a:lnTo>
                <a:lnTo>
                  <a:pt x="1046" y="84"/>
                </a:lnTo>
                <a:lnTo>
                  <a:pt x="1048" y="103"/>
                </a:lnTo>
                <a:lnTo>
                  <a:pt x="1048" y="103"/>
                </a:lnTo>
                <a:lnTo>
                  <a:pt x="1048" y="103"/>
                </a:lnTo>
                <a:lnTo>
                  <a:pt x="1046" y="125"/>
                </a:lnTo>
                <a:lnTo>
                  <a:pt x="1040" y="145"/>
                </a:lnTo>
                <a:lnTo>
                  <a:pt x="1030" y="163"/>
                </a:lnTo>
                <a:lnTo>
                  <a:pt x="1016" y="177"/>
                </a:lnTo>
                <a:lnTo>
                  <a:pt x="1002" y="191"/>
                </a:lnTo>
                <a:lnTo>
                  <a:pt x="984" y="201"/>
                </a:lnTo>
                <a:lnTo>
                  <a:pt x="964" y="207"/>
                </a:lnTo>
                <a:lnTo>
                  <a:pt x="942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8"/>
          <p:cNvSpPr/>
          <p:nvPr/>
        </p:nvSpPr>
        <p:spPr>
          <a:xfrm>
            <a:off x="0" y="2513160"/>
            <a:ext cx="1662840" cy="331200"/>
          </a:xfrm>
          <a:custGeom>
            <a:avLst/>
            <a:gdLst/>
            <a:ahLst/>
            <a:rect l="l" t="t" r="r" b="b"/>
            <a:pathLst>
              <a:path w="1048" h="209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4" y="2"/>
                </a:lnTo>
                <a:lnTo>
                  <a:pt x="984" y="8"/>
                </a:lnTo>
                <a:lnTo>
                  <a:pt x="1002" y="18"/>
                </a:lnTo>
                <a:lnTo>
                  <a:pt x="1016" y="30"/>
                </a:lnTo>
                <a:lnTo>
                  <a:pt x="1030" y="46"/>
                </a:lnTo>
                <a:lnTo>
                  <a:pt x="1040" y="64"/>
                </a:lnTo>
                <a:lnTo>
                  <a:pt x="1046" y="84"/>
                </a:lnTo>
                <a:lnTo>
                  <a:pt x="1048" y="103"/>
                </a:lnTo>
                <a:lnTo>
                  <a:pt x="1048" y="103"/>
                </a:lnTo>
                <a:lnTo>
                  <a:pt x="1048" y="103"/>
                </a:lnTo>
                <a:lnTo>
                  <a:pt x="1046" y="125"/>
                </a:lnTo>
                <a:lnTo>
                  <a:pt x="1040" y="145"/>
                </a:lnTo>
                <a:lnTo>
                  <a:pt x="1030" y="163"/>
                </a:lnTo>
                <a:lnTo>
                  <a:pt x="1016" y="177"/>
                </a:lnTo>
                <a:lnTo>
                  <a:pt x="1002" y="191"/>
                </a:lnTo>
                <a:lnTo>
                  <a:pt x="984" y="201"/>
                </a:lnTo>
                <a:lnTo>
                  <a:pt x="964" y="207"/>
                </a:lnTo>
                <a:lnTo>
                  <a:pt x="942" y="209"/>
                </a:lnTo>
                <a:lnTo>
                  <a:pt x="0" y="209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9"/>
          <p:cNvSpPr/>
          <p:nvPr/>
        </p:nvSpPr>
        <p:spPr>
          <a:xfrm>
            <a:off x="792000" y="2592000"/>
            <a:ext cx="63936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Century Gothic"/>
                <a:ea typeface="DejaVu Sans"/>
              </a:rPr>
              <a:t>PERFIL</a:t>
            </a:r>
            <a:endParaRPr b="0" lang="es-VE" sz="1300" spc="-1" strike="noStrike"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0" y="2513160"/>
            <a:ext cx="75600" cy="331200"/>
          </a:xfrm>
          <a:prstGeom prst="rect">
            <a:avLst/>
          </a:prstGeom>
          <a:solidFill>
            <a:srgbClr val="d1d3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1"/>
          <p:cNvSpPr/>
          <p:nvPr/>
        </p:nvSpPr>
        <p:spPr>
          <a:xfrm>
            <a:off x="133200" y="2427120"/>
            <a:ext cx="535680" cy="531000"/>
          </a:xfrm>
          <a:custGeom>
            <a:avLst/>
            <a:gdLst/>
            <a:ahLst/>
            <a:rect l="l" t="t" r="r" b="b"/>
            <a:pathLst>
              <a:path w="338" h="335">
                <a:moveTo>
                  <a:pt x="338" y="167"/>
                </a:moveTo>
                <a:lnTo>
                  <a:pt x="338" y="167"/>
                </a:lnTo>
                <a:lnTo>
                  <a:pt x="336" y="185"/>
                </a:lnTo>
                <a:lnTo>
                  <a:pt x="334" y="201"/>
                </a:lnTo>
                <a:lnTo>
                  <a:pt x="330" y="217"/>
                </a:lnTo>
                <a:lnTo>
                  <a:pt x="324" y="233"/>
                </a:lnTo>
                <a:lnTo>
                  <a:pt x="318" y="247"/>
                </a:lnTo>
                <a:lnTo>
                  <a:pt x="308" y="261"/>
                </a:lnTo>
                <a:lnTo>
                  <a:pt x="300" y="273"/>
                </a:lnTo>
                <a:lnTo>
                  <a:pt x="288" y="285"/>
                </a:lnTo>
                <a:lnTo>
                  <a:pt x="276" y="297"/>
                </a:lnTo>
                <a:lnTo>
                  <a:pt x="264" y="307"/>
                </a:lnTo>
                <a:lnTo>
                  <a:pt x="250" y="315"/>
                </a:lnTo>
                <a:lnTo>
                  <a:pt x="234" y="321"/>
                </a:lnTo>
                <a:lnTo>
                  <a:pt x="220" y="327"/>
                </a:lnTo>
                <a:lnTo>
                  <a:pt x="204" y="331"/>
                </a:lnTo>
                <a:lnTo>
                  <a:pt x="186" y="335"/>
                </a:lnTo>
                <a:lnTo>
                  <a:pt x="170" y="335"/>
                </a:lnTo>
                <a:lnTo>
                  <a:pt x="170" y="335"/>
                </a:lnTo>
                <a:lnTo>
                  <a:pt x="152" y="335"/>
                </a:lnTo>
                <a:lnTo>
                  <a:pt x="136" y="331"/>
                </a:lnTo>
                <a:lnTo>
                  <a:pt x="120" y="327"/>
                </a:lnTo>
                <a:lnTo>
                  <a:pt x="104" y="321"/>
                </a:lnTo>
                <a:lnTo>
                  <a:pt x="88" y="315"/>
                </a:lnTo>
                <a:lnTo>
                  <a:pt x="74" y="307"/>
                </a:lnTo>
                <a:lnTo>
                  <a:pt x="62" y="297"/>
                </a:lnTo>
                <a:lnTo>
                  <a:pt x="50" y="285"/>
                </a:lnTo>
                <a:lnTo>
                  <a:pt x="40" y="273"/>
                </a:lnTo>
                <a:lnTo>
                  <a:pt x="30" y="261"/>
                </a:lnTo>
                <a:lnTo>
                  <a:pt x="22" y="247"/>
                </a:lnTo>
                <a:lnTo>
                  <a:pt x="14" y="233"/>
                </a:lnTo>
                <a:lnTo>
                  <a:pt x="8" y="217"/>
                </a:lnTo>
                <a:lnTo>
                  <a:pt x="4" y="201"/>
                </a:lnTo>
                <a:lnTo>
                  <a:pt x="2" y="185"/>
                </a:lnTo>
                <a:lnTo>
                  <a:pt x="0" y="167"/>
                </a:lnTo>
                <a:lnTo>
                  <a:pt x="0" y="167"/>
                </a:lnTo>
                <a:lnTo>
                  <a:pt x="2" y="150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0"/>
                </a:lnTo>
                <a:lnTo>
                  <a:pt x="50" y="48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2"/>
                </a:lnTo>
                <a:lnTo>
                  <a:pt x="120" y="8"/>
                </a:lnTo>
                <a:lnTo>
                  <a:pt x="136" y="2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2"/>
                </a:lnTo>
                <a:lnTo>
                  <a:pt x="220" y="8"/>
                </a:lnTo>
                <a:lnTo>
                  <a:pt x="234" y="12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48"/>
                </a:lnTo>
                <a:lnTo>
                  <a:pt x="300" y="60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0"/>
                </a:lnTo>
                <a:lnTo>
                  <a:pt x="338" y="167"/>
                </a:lnTo>
                <a:lnTo>
                  <a:pt x="338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2"/>
          <p:cNvSpPr/>
          <p:nvPr/>
        </p:nvSpPr>
        <p:spPr>
          <a:xfrm>
            <a:off x="155520" y="2459160"/>
            <a:ext cx="437400" cy="438840"/>
          </a:xfrm>
          <a:custGeom>
            <a:avLst/>
            <a:gdLst/>
            <a:ahLst/>
            <a:rect l="l" t="t" r="r" b="b"/>
            <a:pathLst>
              <a:path w="276" h="277">
                <a:moveTo>
                  <a:pt x="276" y="139"/>
                </a:moveTo>
                <a:lnTo>
                  <a:pt x="276" y="139"/>
                </a:lnTo>
                <a:lnTo>
                  <a:pt x="276" y="153"/>
                </a:lnTo>
                <a:lnTo>
                  <a:pt x="274" y="167"/>
                </a:lnTo>
                <a:lnTo>
                  <a:pt x="270" y="179"/>
                </a:lnTo>
                <a:lnTo>
                  <a:pt x="266" y="193"/>
                </a:lnTo>
                <a:lnTo>
                  <a:pt x="260" y="205"/>
                </a:lnTo>
                <a:lnTo>
                  <a:pt x="254" y="215"/>
                </a:lnTo>
                <a:lnTo>
                  <a:pt x="246" y="227"/>
                </a:lnTo>
                <a:lnTo>
                  <a:pt x="236" y="237"/>
                </a:lnTo>
                <a:lnTo>
                  <a:pt x="226" y="245"/>
                </a:lnTo>
                <a:lnTo>
                  <a:pt x="216" y="253"/>
                </a:lnTo>
                <a:lnTo>
                  <a:pt x="204" y="261"/>
                </a:lnTo>
                <a:lnTo>
                  <a:pt x="192" y="267"/>
                </a:lnTo>
                <a:lnTo>
                  <a:pt x="180" y="271"/>
                </a:lnTo>
                <a:lnTo>
                  <a:pt x="166" y="275"/>
                </a:lnTo>
                <a:lnTo>
                  <a:pt x="152" y="277"/>
                </a:lnTo>
                <a:lnTo>
                  <a:pt x="138" y="277"/>
                </a:lnTo>
                <a:lnTo>
                  <a:pt x="138" y="277"/>
                </a:lnTo>
                <a:lnTo>
                  <a:pt x="124" y="277"/>
                </a:lnTo>
                <a:lnTo>
                  <a:pt x="110" y="275"/>
                </a:lnTo>
                <a:lnTo>
                  <a:pt x="96" y="271"/>
                </a:lnTo>
                <a:lnTo>
                  <a:pt x="84" y="267"/>
                </a:lnTo>
                <a:lnTo>
                  <a:pt x="72" y="261"/>
                </a:lnTo>
                <a:lnTo>
                  <a:pt x="60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6" y="205"/>
                </a:lnTo>
                <a:lnTo>
                  <a:pt x="10" y="193"/>
                </a:lnTo>
                <a:lnTo>
                  <a:pt x="6" y="179"/>
                </a:lnTo>
                <a:lnTo>
                  <a:pt x="2" y="167"/>
                </a:lnTo>
                <a:lnTo>
                  <a:pt x="0" y="153"/>
                </a:lnTo>
                <a:lnTo>
                  <a:pt x="0" y="139"/>
                </a:lnTo>
                <a:lnTo>
                  <a:pt x="0" y="139"/>
                </a:lnTo>
                <a:lnTo>
                  <a:pt x="0" y="126"/>
                </a:lnTo>
                <a:lnTo>
                  <a:pt x="2" y="112"/>
                </a:lnTo>
                <a:lnTo>
                  <a:pt x="6" y="98"/>
                </a:lnTo>
                <a:lnTo>
                  <a:pt x="10" y="86"/>
                </a:lnTo>
                <a:lnTo>
                  <a:pt x="16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0" y="24"/>
                </a:lnTo>
                <a:lnTo>
                  <a:pt x="72" y="18"/>
                </a:lnTo>
                <a:lnTo>
                  <a:pt x="84" y="12"/>
                </a:lnTo>
                <a:lnTo>
                  <a:pt x="96" y="6"/>
                </a:lnTo>
                <a:lnTo>
                  <a:pt x="110" y="4"/>
                </a:lnTo>
                <a:lnTo>
                  <a:pt x="124" y="2"/>
                </a:lnTo>
                <a:lnTo>
                  <a:pt x="138" y="0"/>
                </a:lnTo>
                <a:lnTo>
                  <a:pt x="138" y="0"/>
                </a:lnTo>
                <a:lnTo>
                  <a:pt x="152" y="2"/>
                </a:lnTo>
                <a:lnTo>
                  <a:pt x="166" y="4"/>
                </a:lnTo>
                <a:lnTo>
                  <a:pt x="180" y="6"/>
                </a:lnTo>
                <a:lnTo>
                  <a:pt x="192" y="12"/>
                </a:lnTo>
                <a:lnTo>
                  <a:pt x="204" y="18"/>
                </a:lnTo>
                <a:lnTo>
                  <a:pt x="216" y="24"/>
                </a:lnTo>
                <a:lnTo>
                  <a:pt x="226" y="32"/>
                </a:lnTo>
                <a:lnTo>
                  <a:pt x="236" y="42"/>
                </a:lnTo>
                <a:lnTo>
                  <a:pt x="246" y="52"/>
                </a:lnTo>
                <a:lnTo>
                  <a:pt x="254" y="62"/>
                </a:lnTo>
                <a:lnTo>
                  <a:pt x="260" y="74"/>
                </a:lnTo>
                <a:lnTo>
                  <a:pt x="266" y="86"/>
                </a:lnTo>
                <a:lnTo>
                  <a:pt x="270" y="98"/>
                </a:lnTo>
                <a:lnTo>
                  <a:pt x="274" y="112"/>
                </a:lnTo>
                <a:lnTo>
                  <a:pt x="276" y="126"/>
                </a:lnTo>
                <a:lnTo>
                  <a:pt x="276" y="139"/>
                </a:lnTo>
                <a:lnTo>
                  <a:pt x="276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3"/>
          <p:cNvSpPr/>
          <p:nvPr/>
        </p:nvSpPr>
        <p:spPr>
          <a:xfrm>
            <a:off x="244440" y="2525760"/>
            <a:ext cx="259560" cy="296280"/>
          </a:xfrm>
          <a:custGeom>
            <a:avLst/>
            <a:gdLst/>
            <a:ahLst/>
            <a:rect l="l" t="t" r="r" b="b"/>
            <a:pathLst>
              <a:path w="164" h="187">
                <a:moveTo>
                  <a:pt x="32" y="113"/>
                </a:moveTo>
                <a:lnTo>
                  <a:pt x="32" y="113"/>
                </a:lnTo>
                <a:lnTo>
                  <a:pt x="22" y="113"/>
                </a:lnTo>
                <a:lnTo>
                  <a:pt x="22" y="113"/>
                </a:lnTo>
                <a:lnTo>
                  <a:pt x="28" y="105"/>
                </a:lnTo>
                <a:lnTo>
                  <a:pt x="34" y="97"/>
                </a:lnTo>
                <a:lnTo>
                  <a:pt x="36" y="88"/>
                </a:lnTo>
                <a:lnTo>
                  <a:pt x="38" y="78"/>
                </a:lnTo>
                <a:lnTo>
                  <a:pt x="38" y="78"/>
                </a:lnTo>
                <a:lnTo>
                  <a:pt x="38" y="52"/>
                </a:lnTo>
                <a:lnTo>
                  <a:pt x="38" y="52"/>
                </a:lnTo>
                <a:lnTo>
                  <a:pt x="40" y="36"/>
                </a:lnTo>
                <a:lnTo>
                  <a:pt x="46" y="20"/>
                </a:lnTo>
                <a:lnTo>
                  <a:pt x="46" y="20"/>
                </a:lnTo>
                <a:lnTo>
                  <a:pt x="54" y="12"/>
                </a:lnTo>
                <a:lnTo>
                  <a:pt x="62" y="6"/>
                </a:lnTo>
                <a:lnTo>
                  <a:pt x="70" y="2"/>
                </a:lnTo>
                <a:lnTo>
                  <a:pt x="82" y="0"/>
                </a:lnTo>
                <a:lnTo>
                  <a:pt x="82" y="0"/>
                </a:lnTo>
                <a:lnTo>
                  <a:pt x="92" y="0"/>
                </a:lnTo>
                <a:lnTo>
                  <a:pt x="102" y="4"/>
                </a:lnTo>
                <a:lnTo>
                  <a:pt x="110" y="12"/>
                </a:lnTo>
                <a:lnTo>
                  <a:pt x="118" y="20"/>
                </a:lnTo>
                <a:lnTo>
                  <a:pt x="118" y="20"/>
                </a:lnTo>
                <a:lnTo>
                  <a:pt x="124" y="36"/>
                </a:lnTo>
                <a:lnTo>
                  <a:pt x="126" y="52"/>
                </a:lnTo>
                <a:lnTo>
                  <a:pt x="126" y="52"/>
                </a:lnTo>
                <a:lnTo>
                  <a:pt x="126" y="74"/>
                </a:lnTo>
                <a:lnTo>
                  <a:pt x="126" y="74"/>
                </a:lnTo>
                <a:lnTo>
                  <a:pt x="128" y="86"/>
                </a:lnTo>
                <a:lnTo>
                  <a:pt x="130" y="95"/>
                </a:lnTo>
                <a:lnTo>
                  <a:pt x="130" y="95"/>
                </a:lnTo>
                <a:lnTo>
                  <a:pt x="136" y="105"/>
                </a:lnTo>
                <a:lnTo>
                  <a:pt x="142" y="113"/>
                </a:lnTo>
                <a:lnTo>
                  <a:pt x="142" y="113"/>
                </a:lnTo>
                <a:lnTo>
                  <a:pt x="128" y="111"/>
                </a:lnTo>
                <a:lnTo>
                  <a:pt x="128" y="111"/>
                </a:lnTo>
                <a:lnTo>
                  <a:pt x="142" y="119"/>
                </a:lnTo>
                <a:lnTo>
                  <a:pt x="142" y="119"/>
                </a:lnTo>
                <a:lnTo>
                  <a:pt x="152" y="129"/>
                </a:lnTo>
                <a:lnTo>
                  <a:pt x="160" y="139"/>
                </a:lnTo>
                <a:lnTo>
                  <a:pt x="164" y="153"/>
                </a:lnTo>
                <a:lnTo>
                  <a:pt x="164" y="167"/>
                </a:lnTo>
                <a:lnTo>
                  <a:pt x="164" y="167"/>
                </a:lnTo>
                <a:lnTo>
                  <a:pt x="162" y="175"/>
                </a:lnTo>
                <a:lnTo>
                  <a:pt x="160" y="181"/>
                </a:lnTo>
                <a:lnTo>
                  <a:pt x="154" y="185"/>
                </a:lnTo>
                <a:lnTo>
                  <a:pt x="146" y="187"/>
                </a:lnTo>
                <a:lnTo>
                  <a:pt x="146" y="187"/>
                </a:lnTo>
                <a:lnTo>
                  <a:pt x="122" y="187"/>
                </a:lnTo>
                <a:lnTo>
                  <a:pt x="122" y="187"/>
                </a:lnTo>
                <a:lnTo>
                  <a:pt x="42" y="187"/>
                </a:lnTo>
                <a:lnTo>
                  <a:pt x="42" y="187"/>
                </a:lnTo>
                <a:lnTo>
                  <a:pt x="30" y="187"/>
                </a:lnTo>
                <a:lnTo>
                  <a:pt x="16" y="187"/>
                </a:lnTo>
                <a:lnTo>
                  <a:pt x="16" y="187"/>
                </a:lnTo>
                <a:lnTo>
                  <a:pt x="10" y="183"/>
                </a:lnTo>
                <a:lnTo>
                  <a:pt x="4" y="179"/>
                </a:lnTo>
                <a:lnTo>
                  <a:pt x="2" y="173"/>
                </a:lnTo>
                <a:lnTo>
                  <a:pt x="0" y="167"/>
                </a:lnTo>
                <a:lnTo>
                  <a:pt x="0" y="167"/>
                </a:lnTo>
                <a:lnTo>
                  <a:pt x="2" y="149"/>
                </a:lnTo>
                <a:lnTo>
                  <a:pt x="6" y="135"/>
                </a:lnTo>
                <a:lnTo>
                  <a:pt x="16" y="123"/>
                </a:lnTo>
                <a:lnTo>
                  <a:pt x="30" y="113"/>
                </a:lnTo>
                <a:lnTo>
                  <a:pt x="30" y="113"/>
                </a:lnTo>
                <a:lnTo>
                  <a:pt x="32" y="113"/>
                </a:lnTo>
                <a:lnTo>
                  <a:pt x="32" y="113"/>
                </a:lnTo>
                <a:close/>
                <a:moveTo>
                  <a:pt x="46" y="62"/>
                </a:moveTo>
                <a:lnTo>
                  <a:pt x="46" y="62"/>
                </a:lnTo>
                <a:lnTo>
                  <a:pt x="48" y="68"/>
                </a:lnTo>
                <a:lnTo>
                  <a:pt x="48" y="68"/>
                </a:lnTo>
                <a:lnTo>
                  <a:pt x="52" y="84"/>
                </a:lnTo>
                <a:lnTo>
                  <a:pt x="56" y="92"/>
                </a:lnTo>
                <a:lnTo>
                  <a:pt x="62" y="97"/>
                </a:lnTo>
                <a:lnTo>
                  <a:pt x="62" y="97"/>
                </a:lnTo>
                <a:lnTo>
                  <a:pt x="66" y="101"/>
                </a:lnTo>
                <a:lnTo>
                  <a:pt x="72" y="105"/>
                </a:lnTo>
                <a:lnTo>
                  <a:pt x="78" y="107"/>
                </a:lnTo>
                <a:lnTo>
                  <a:pt x="84" y="107"/>
                </a:lnTo>
                <a:lnTo>
                  <a:pt x="84" y="107"/>
                </a:lnTo>
                <a:lnTo>
                  <a:pt x="90" y="105"/>
                </a:lnTo>
                <a:lnTo>
                  <a:pt x="96" y="103"/>
                </a:lnTo>
                <a:lnTo>
                  <a:pt x="102" y="99"/>
                </a:lnTo>
                <a:lnTo>
                  <a:pt x="106" y="93"/>
                </a:lnTo>
                <a:lnTo>
                  <a:pt x="106" y="93"/>
                </a:lnTo>
                <a:lnTo>
                  <a:pt x="112" y="84"/>
                </a:lnTo>
                <a:lnTo>
                  <a:pt x="116" y="72"/>
                </a:lnTo>
                <a:lnTo>
                  <a:pt x="116" y="72"/>
                </a:lnTo>
                <a:lnTo>
                  <a:pt x="120" y="54"/>
                </a:lnTo>
                <a:lnTo>
                  <a:pt x="120" y="54"/>
                </a:lnTo>
                <a:lnTo>
                  <a:pt x="104" y="52"/>
                </a:lnTo>
                <a:lnTo>
                  <a:pt x="104" y="52"/>
                </a:lnTo>
                <a:lnTo>
                  <a:pt x="106" y="48"/>
                </a:lnTo>
                <a:lnTo>
                  <a:pt x="108" y="44"/>
                </a:lnTo>
                <a:lnTo>
                  <a:pt x="106" y="40"/>
                </a:lnTo>
                <a:lnTo>
                  <a:pt x="104" y="36"/>
                </a:lnTo>
                <a:lnTo>
                  <a:pt x="104" y="36"/>
                </a:lnTo>
                <a:lnTo>
                  <a:pt x="90" y="46"/>
                </a:lnTo>
                <a:lnTo>
                  <a:pt x="76" y="52"/>
                </a:lnTo>
                <a:lnTo>
                  <a:pt x="62" y="58"/>
                </a:lnTo>
                <a:lnTo>
                  <a:pt x="46" y="62"/>
                </a:lnTo>
                <a:lnTo>
                  <a:pt x="46" y="62"/>
                </a:lnTo>
                <a:close/>
                <a:moveTo>
                  <a:pt x="52" y="113"/>
                </a:moveTo>
                <a:lnTo>
                  <a:pt x="52" y="113"/>
                </a:lnTo>
                <a:lnTo>
                  <a:pt x="50" y="113"/>
                </a:lnTo>
                <a:lnTo>
                  <a:pt x="50" y="113"/>
                </a:lnTo>
                <a:lnTo>
                  <a:pt x="54" y="117"/>
                </a:lnTo>
                <a:lnTo>
                  <a:pt x="54" y="117"/>
                </a:lnTo>
                <a:lnTo>
                  <a:pt x="60" y="121"/>
                </a:lnTo>
                <a:lnTo>
                  <a:pt x="68" y="125"/>
                </a:lnTo>
                <a:lnTo>
                  <a:pt x="68" y="125"/>
                </a:lnTo>
                <a:lnTo>
                  <a:pt x="70" y="127"/>
                </a:lnTo>
                <a:lnTo>
                  <a:pt x="70" y="127"/>
                </a:lnTo>
                <a:lnTo>
                  <a:pt x="78" y="137"/>
                </a:lnTo>
                <a:lnTo>
                  <a:pt x="78" y="137"/>
                </a:lnTo>
                <a:lnTo>
                  <a:pt x="82" y="145"/>
                </a:lnTo>
                <a:lnTo>
                  <a:pt x="82" y="145"/>
                </a:lnTo>
                <a:lnTo>
                  <a:pt x="84" y="143"/>
                </a:lnTo>
                <a:lnTo>
                  <a:pt x="84" y="143"/>
                </a:lnTo>
                <a:lnTo>
                  <a:pt x="94" y="127"/>
                </a:lnTo>
                <a:lnTo>
                  <a:pt x="94" y="127"/>
                </a:lnTo>
                <a:lnTo>
                  <a:pt x="96" y="125"/>
                </a:lnTo>
                <a:lnTo>
                  <a:pt x="96" y="125"/>
                </a:lnTo>
                <a:lnTo>
                  <a:pt x="108" y="119"/>
                </a:lnTo>
                <a:lnTo>
                  <a:pt x="108" y="119"/>
                </a:lnTo>
                <a:lnTo>
                  <a:pt x="112" y="115"/>
                </a:lnTo>
                <a:lnTo>
                  <a:pt x="114" y="109"/>
                </a:lnTo>
                <a:lnTo>
                  <a:pt x="114" y="109"/>
                </a:lnTo>
                <a:lnTo>
                  <a:pt x="108" y="109"/>
                </a:lnTo>
                <a:lnTo>
                  <a:pt x="108" y="109"/>
                </a:lnTo>
                <a:lnTo>
                  <a:pt x="100" y="111"/>
                </a:lnTo>
                <a:lnTo>
                  <a:pt x="100" y="111"/>
                </a:lnTo>
                <a:lnTo>
                  <a:pt x="104" y="105"/>
                </a:lnTo>
                <a:lnTo>
                  <a:pt x="104" y="105"/>
                </a:lnTo>
                <a:lnTo>
                  <a:pt x="92" y="111"/>
                </a:lnTo>
                <a:lnTo>
                  <a:pt x="82" y="113"/>
                </a:lnTo>
                <a:lnTo>
                  <a:pt x="70" y="109"/>
                </a:lnTo>
                <a:lnTo>
                  <a:pt x="60" y="103"/>
                </a:lnTo>
                <a:lnTo>
                  <a:pt x="60" y="103"/>
                </a:lnTo>
                <a:lnTo>
                  <a:pt x="64" y="117"/>
                </a:lnTo>
                <a:lnTo>
                  <a:pt x="64" y="117"/>
                </a:lnTo>
                <a:lnTo>
                  <a:pt x="52" y="113"/>
                </a:lnTo>
                <a:lnTo>
                  <a:pt x="52" y="113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4"/>
          <p:cNvSpPr/>
          <p:nvPr/>
        </p:nvSpPr>
        <p:spPr>
          <a:xfrm>
            <a:off x="0" y="4124160"/>
            <a:ext cx="1932840" cy="332640"/>
          </a:xfrm>
          <a:custGeom>
            <a:avLst/>
            <a:gdLst/>
            <a:ahLst/>
            <a:rect l="l" t="t" r="r" b="b"/>
            <a:pathLst>
              <a:path w="1218" h="210">
                <a:moveTo>
                  <a:pt x="0" y="0"/>
                </a:moveTo>
                <a:lnTo>
                  <a:pt x="1112" y="0"/>
                </a:lnTo>
                <a:lnTo>
                  <a:pt x="1112" y="0"/>
                </a:lnTo>
                <a:lnTo>
                  <a:pt x="1134" y="2"/>
                </a:lnTo>
                <a:lnTo>
                  <a:pt x="1154" y="8"/>
                </a:lnTo>
                <a:lnTo>
                  <a:pt x="1172" y="18"/>
                </a:lnTo>
                <a:lnTo>
                  <a:pt x="1188" y="30"/>
                </a:lnTo>
                <a:lnTo>
                  <a:pt x="1200" y="46"/>
                </a:lnTo>
                <a:lnTo>
                  <a:pt x="1210" y="64"/>
                </a:lnTo>
                <a:lnTo>
                  <a:pt x="1216" y="84"/>
                </a:lnTo>
                <a:lnTo>
                  <a:pt x="1218" y="106"/>
                </a:lnTo>
                <a:lnTo>
                  <a:pt x="1218" y="106"/>
                </a:lnTo>
                <a:lnTo>
                  <a:pt x="1218" y="106"/>
                </a:lnTo>
                <a:lnTo>
                  <a:pt x="1216" y="126"/>
                </a:lnTo>
                <a:lnTo>
                  <a:pt x="1210" y="146"/>
                </a:lnTo>
                <a:lnTo>
                  <a:pt x="1200" y="164"/>
                </a:lnTo>
                <a:lnTo>
                  <a:pt x="1188" y="180"/>
                </a:lnTo>
                <a:lnTo>
                  <a:pt x="1172" y="192"/>
                </a:lnTo>
                <a:lnTo>
                  <a:pt x="1154" y="202"/>
                </a:lnTo>
                <a:lnTo>
                  <a:pt x="1134" y="208"/>
                </a:lnTo>
                <a:lnTo>
                  <a:pt x="111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5"/>
          <p:cNvSpPr/>
          <p:nvPr/>
        </p:nvSpPr>
        <p:spPr>
          <a:xfrm>
            <a:off x="0" y="4124160"/>
            <a:ext cx="1932840" cy="332640"/>
          </a:xfrm>
          <a:custGeom>
            <a:avLst/>
            <a:gdLst/>
            <a:ahLst/>
            <a:rect l="l" t="t" r="r" b="b"/>
            <a:pathLst>
              <a:path w="1218" h="210">
                <a:moveTo>
                  <a:pt x="0" y="0"/>
                </a:moveTo>
                <a:lnTo>
                  <a:pt x="1112" y="0"/>
                </a:lnTo>
                <a:lnTo>
                  <a:pt x="1112" y="0"/>
                </a:lnTo>
                <a:lnTo>
                  <a:pt x="1134" y="2"/>
                </a:lnTo>
                <a:lnTo>
                  <a:pt x="1154" y="8"/>
                </a:lnTo>
                <a:lnTo>
                  <a:pt x="1172" y="18"/>
                </a:lnTo>
                <a:lnTo>
                  <a:pt x="1188" y="30"/>
                </a:lnTo>
                <a:lnTo>
                  <a:pt x="1200" y="46"/>
                </a:lnTo>
                <a:lnTo>
                  <a:pt x="1210" y="64"/>
                </a:lnTo>
                <a:lnTo>
                  <a:pt x="1216" y="84"/>
                </a:lnTo>
                <a:lnTo>
                  <a:pt x="1218" y="106"/>
                </a:lnTo>
                <a:lnTo>
                  <a:pt x="1218" y="106"/>
                </a:lnTo>
                <a:lnTo>
                  <a:pt x="1218" y="106"/>
                </a:lnTo>
                <a:lnTo>
                  <a:pt x="1216" y="126"/>
                </a:lnTo>
                <a:lnTo>
                  <a:pt x="1210" y="146"/>
                </a:lnTo>
                <a:lnTo>
                  <a:pt x="1200" y="164"/>
                </a:lnTo>
                <a:lnTo>
                  <a:pt x="1188" y="180"/>
                </a:lnTo>
                <a:lnTo>
                  <a:pt x="1172" y="192"/>
                </a:lnTo>
                <a:lnTo>
                  <a:pt x="1154" y="202"/>
                </a:lnTo>
                <a:lnTo>
                  <a:pt x="1134" y="208"/>
                </a:lnTo>
                <a:lnTo>
                  <a:pt x="111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6"/>
          <p:cNvSpPr/>
          <p:nvPr/>
        </p:nvSpPr>
        <p:spPr>
          <a:xfrm>
            <a:off x="680040" y="4197240"/>
            <a:ext cx="1090800" cy="1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EDUCACIÓN</a:t>
            </a:r>
            <a:endParaRPr b="0" lang="es-VE" sz="1300" spc="-1" strike="noStrike">
              <a:latin typeface="Arial"/>
            </a:endParaRPr>
          </a:p>
        </p:txBody>
      </p:sp>
      <p:sp>
        <p:nvSpPr>
          <p:cNvPr id="75" name="CustomShape 37"/>
          <p:cNvSpPr/>
          <p:nvPr/>
        </p:nvSpPr>
        <p:spPr>
          <a:xfrm>
            <a:off x="0" y="4124160"/>
            <a:ext cx="75600" cy="332640"/>
          </a:xfrm>
          <a:prstGeom prst="rect">
            <a:avLst/>
          </a:prstGeom>
          <a:solidFill>
            <a:srgbClr val="d1d3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8"/>
          <p:cNvSpPr/>
          <p:nvPr/>
        </p:nvSpPr>
        <p:spPr>
          <a:xfrm>
            <a:off x="133200" y="4038480"/>
            <a:ext cx="535680" cy="532800"/>
          </a:xfrm>
          <a:custGeom>
            <a:avLst/>
            <a:gdLst/>
            <a:ahLst/>
            <a:rect l="l" t="t" r="r" b="b"/>
            <a:pathLst>
              <a:path w="338" h="336">
                <a:moveTo>
                  <a:pt x="338" y="168"/>
                </a:moveTo>
                <a:lnTo>
                  <a:pt x="338" y="168"/>
                </a:lnTo>
                <a:lnTo>
                  <a:pt x="336" y="186"/>
                </a:lnTo>
                <a:lnTo>
                  <a:pt x="334" y="202"/>
                </a:lnTo>
                <a:lnTo>
                  <a:pt x="330" y="218"/>
                </a:lnTo>
                <a:lnTo>
                  <a:pt x="324" y="234"/>
                </a:lnTo>
                <a:lnTo>
                  <a:pt x="318" y="248"/>
                </a:lnTo>
                <a:lnTo>
                  <a:pt x="308" y="262"/>
                </a:lnTo>
                <a:lnTo>
                  <a:pt x="300" y="276"/>
                </a:lnTo>
                <a:lnTo>
                  <a:pt x="288" y="288"/>
                </a:lnTo>
                <a:lnTo>
                  <a:pt x="276" y="298"/>
                </a:lnTo>
                <a:lnTo>
                  <a:pt x="264" y="308"/>
                </a:lnTo>
                <a:lnTo>
                  <a:pt x="250" y="316"/>
                </a:lnTo>
                <a:lnTo>
                  <a:pt x="234" y="324"/>
                </a:lnTo>
                <a:lnTo>
                  <a:pt x="220" y="330"/>
                </a:lnTo>
                <a:lnTo>
                  <a:pt x="204" y="334"/>
                </a:lnTo>
                <a:lnTo>
                  <a:pt x="186" y="336"/>
                </a:lnTo>
                <a:lnTo>
                  <a:pt x="170" y="336"/>
                </a:lnTo>
                <a:lnTo>
                  <a:pt x="170" y="336"/>
                </a:lnTo>
                <a:lnTo>
                  <a:pt x="152" y="336"/>
                </a:lnTo>
                <a:lnTo>
                  <a:pt x="136" y="334"/>
                </a:lnTo>
                <a:lnTo>
                  <a:pt x="120" y="330"/>
                </a:lnTo>
                <a:lnTo>
                  <a:pt x="104" y="324"/>
                </a:lnTo>
                <a:lnTo>
                  <a:pt x="88" y="316"/>
                </a:lnTo>
                <a:lnTo>
                  <a:pt x="74" y="308"/>
                </a:lnTo>
                <a:lnTo>
                  <a:pt x="62" y="298"/>
                </a:lnTo>
                <a:lnTo>
                  <a:pt x="50" y="288"/>
                </a:lnTo>
                <a:lnTo>
                  <a:pt x="40" y="276"/>
                </a:lnTo>
                <a:lnTo>
                  <a:pt x="30" y="262"/>
                </a:lnTo>
                <a:lnTo>
                  <a:pt x="22" y="248"/>
                </a:lnTo>
                <a:lnTo>
                  <a:pt x="14" y="234"/>
                </a:lnTo>
                <a:lnTo>
                  <a:pt x="8" y="218"/>
                </a:lnTo>
                <a:lnTo>
                  <a:pt x="4" y="202"/>
                </a:lnTo>
                <a:lnTo>
                  <a:pt x="2" y="186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2"/>
                </a:lnTo>
                <a:lnTo>
                  <a:pt x="50" y="50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4"/>
                </a:lnTo>
                <a:lnTo>
                  <a:pt x="120" y="8"/>
                </a:lnTo>
                <a:lnTo>
                  <a:pt x="136" y="4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4"/>
                </a:lnTo>
                <a:lnTo>
                  <a:pt x="220" y="8"/>
                </a:lnTo>
                <a:lnTo>
                  <a:pt x="234" y="14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50"/>
                </a:lnTo>
                <a:lnTo>
                  <a:pt x="300" y="62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2"/>
                </a:lnTo>
                <a:lnTo>
                  <a:pt x="338" y="168"/>
                </a:lnTo>
                <a:lnTo>
                  <a:pt x="338" y="16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9"/>
          <p:cNvSpPr/>
          <p:nvPr/>
        </p:nvSpPr>
        <p:spPr>
          <a:xfrm>
            <a:off x="155520" y="4073400"/>
            <a:ext cx="437400" cy="437400"/>
          </a:xfrm>
          <a:custGeom>
            <a:avLst/>
            <a:gdLst/>
            <a:ahLst/>
            <a:rect l="l" t="t" r="r" b="b"/>
            <a:pathLst>
              <a:path w="276" h="276">
                <a:moveTo>
                  <a:pt x="276" y="138"/>
                </a:moveTo>
                <a:lnTo>
                  <a:pt x="276" y="138"/>
                </a:lnTo>
                <a:lnTo>
                  <a:pt x="276" y="152"/>
                </a:lnTo>
                <a:lnTo>
                  <a:pt x="274" y="166"/>
                </a:lnTo>
                <a:lnTo>
                  <a:pt x="270" y="180"/>
                </a:lnTo>
                <a:lnTo>
                  <a:pt x="266" y="192"/>
                </a:lnTo>
                <a:lnTo>
                  <a:pt x="260" y="204"/>
                </a:lnTo>
                <a:lnTo>
                  <a:pt x="254" y="216"/>
                </a:lnTo>
                <a:lnTo>
                  <a:pt x="246" y="226"/>
                </a:lnTo>
                <a:lnTo>
                  <a:pt x="236" y="236"/>
                </a:lnTo>
                <a:lnTo>
                  <a:pt x="226" y="246"/>
                </a:lnTo>
                <a:lnTo>
                  <a:pt x="216" y="254"/>
                </a:lnTo>
                <a:lnTo>
                  <a:pt x="204" y="260"/>
                </a:lnTo>
                <a:lnTo>
                  <a:pt x="192" y="266"/>
                </a:lnTo>
                <a:lnTo>
                  <a:pt x="180" y="270"/>
                </a:lnTo>
                <a:lnTo>
                  <a:pt x="166" y="274"/>
                </a:lnTo>
                <a:lnTo>
                  <a:pt x="152" y="276"/>
                </a:lnTo>
                <a:lnTo>
                  <a:pt x="138" y="276"/>
                </a:lnTo>
                <a:lnTo>
                  <a:pt x="138" y="276"/>
                </a:lnTo>
                <a:lnTo>
                  <a:pt x="124" y="276"/>
                </a:lnTo>
                <a:lnTo>
                  <a:pt x="110" y="274"/>
                </a:lnTo>
                <a:lnTo>
                  <a:pt x="96" y="270"/>
                </a:lnTo>
                <a:lnTo>
                  <a:pt x="84" y="266"/>
                </a:lnTo>
                <a:lnTo>
                  <a:pt x="72" y="260"/>
                </a:lnTo>
                <a:lnTo>
                  <a:pt x="60" y="254"/>
                </a:lnTo>
                <a:lnTo>
                  <a:pt x="50" y="246"/>
                </a:lnTo>
                <a:lnTo>
                  <a:pt x="40" y="236"/>
                </a:lnTo>
                <a:lnTo>
                  <a:pt x="32" y="226"/>
                </a:lnTo>
                <a:lnTo>
                  <a:pt x="24" y="216"/>
                </a:lnTo>
                <a:lnTo>
                  <a:pt x="16" y="204"/>
                </a:lnTo>
                <a:lnTo>
                  <a:pt x="10" y="192"/>
                </a:lnTo>
                <a:lnTo>
                  <a:pt x="6" y="180"/>
                </a:lnTo>
                <a:lnTo>
                  <a:pt x="2" y="166"/>
                </a:lnTo>
                <a:lnTo>
                  <a:pt x="0" y="152"/>
                </a:lnTo>
                <a:lnTo>
                  <a:pt x="0" y="138"/>
                </a:lnTo>
                <a:lnTo>
                  <a:pt x="0" y="138"/>
                </a:lnTo>
                <a:lnTo>
                  <a:pt x="0" y="124"/>
                </a:lnTo>
                <a:lnTo>
                  <a:pt x="2" y="110"/>
                </a:lnTo>
                <a:lnTo>
                  <a:pt x="6" y="96"/>
                </a:lnTo>
                <a:lnTo>
                  <a:pt x="10" y="84"/>
                </a:lnTo>
                <a:lnTo>
                  <a:pt x="16" y="72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2"/>
                </a:lnTo>
                <a:lnTo>
                  <a:pt x="72" y="16"/>
                </a:lnTo>
                <a:lnTo>
                  <a:pt x="84" y="10"/>
                </a:lnTo>
                <a:lnTo>
                  <a:pt x="96" y="6"/>
                </a:lnTo>
                <a:lnTo>
                  <a:pt x="110" y="2"/>
                </a:lnTo>
                <a:lnTo>
                  <a:pt x="124" y="0"/>
                </a:lnTo>
                <a:lnTo>
                  <a:pt x="138" y="0"/>
                </a:lnTo>
                <a:lnTo>
                  <a:pt x="138" y="0"/>
                </a:lnTo>
                <a:lnTo>
                  <a:pt x="152" y="0"/>
                </a:lnTo>
                <a:lnTo>
                  <a:pt x="166" y="2"/>
                </a:lnTo>
                <a:lnTo>
                  <a:pt x="180" y="6"/>
                </a:lnTo>
                <a:lnTo>
                  <a:pt x="192" y="10"/>
                </a:lnTo>
                <a:lnTo>
                  <a:pt x="204" y="16"/>
                </a:lnTo>
                <a:lnTo>
                  <a:pt x="216" y="22"/>
                </a:lnTo>
                <a:lnTo>
                  <a:pt x="226" y="30"/>
                </a:lnTo>
                <a:lnTo>
                  <a:pt x="236" y="40"/>
                </a:lnTo>
                <a:lnTo>
                  <a:pt x="246" y="50"/>
                </a:lnTo>
                <a:lnTo>
                  <a:pt x="254" y="60"/>
                </a:lnTo>
                <a:lnTo>
                  <a:pt x="260" y="72"/>
                </a:lnTo>
                <a:lnTo>
                  <a:pt x="266" y="84"/>
                </a:lnTo>
                <a:lnTo>
                  <a:pt x="270" y="96"/>
                </a:lnTo>
                <a:lnTo>
                  <a:pt x="274" y="110"/>
                </a:lnTo>
                <a:lnTo>
                  <a:pt x="276" y="124"/>
                </a:lnTo>
                <a:lnTo>
                  <a:pt x="276" y="138"/>
                </a:lnTo>
                <a:lnTo>
                  <a:pt x="276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0"/>
          <p:cNvSpPr/>
          <p:nvPr/>
        </p:nvSpPr>
        <p:spPr>
          <a:xfrm>
            <a:off x="606600" y="4812840"/>
            <a:ext cx="338040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f1f2f2"/>
                </a:solidFill>
                <a:latin typeface="Century Gothic"/>
                <a:ea typeface="DejaVu Sans"/>
              </a:rPr>
              <a:t>2014-2018</a:t>
            </a:r>
            <a:endParaRPr b="0" lang="es-V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T.S.U en </a:t>
            </a:r>
            <a:r>
              <a:rPr b="0" lang="es-VE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Mecánica</a:t>
            </a: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 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SV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Universidad</a:t>
            </a: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 </a:t>
            </a:r>
            <a:r>
              <a:rPr b="0" lang="es-CL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Nacional</a:t>
            </a: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 Experimental </a:t>
            </a:r>
            <a:r>
              <a:rPr b="0" lang="es-EC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Politécnica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“</a:t>
            </a: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Antonio Jose de Sucre”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Nucleo-Charallave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</p:txBody>
      </p:sp>
      <p:sp>
        <p:nvSpPr>
          <p:cNvPr id="79" name="CustomShape 41"/>
          <p:cNvSpPr/>
          <p:nvPr/>
        </p:nvSpPr>
        <p:spPr>
          <a:xfrm>
            <a:off x="0" y="6321600"/>
            <a:ext cx="2025000" cy="332640"/>
          </a:xfrm>
          <a:custGeom>
            <a:avLst/>
            <a:gdLst/>
            <a:ahLst/>
            <a:rect l="l" t="t" r="r" b="b"/>
            <a:pathLst>
              <a:path w="886" h="210">
                <a:moveTo>
                  <a:pt x="0" y="0"/>
                </a:moveTo>
                <a:lnTo>
                  <a:pt x="782" y="0"/>
                </a:lnTo>
                <a:lnTo>
                  <a:pt x="782" y="0"/>
                </a:lnTo>
                <a:lnTo>
                  <a:pt x="802" y="2"/>
                </a:lnTo>
                <a:lnTo>
                  <a:pt x="822" y="8"/>
                </a:lnTo>
                <a:lnTo>
                  <a:pt x="840" y="18"/>
                </a:lnTo>
                <a:lnTo>
                  <a:pt x="856" y="30"/>
                </a:lnTo>
                <a:lnTo>
                  <a:pt x="868" y="46"/>
                </a:lnTo>
                <a:lnTo>
                  <a:pt x="878" y="64"/>
                </a:lnTo>
                <a:lnTo>
                  <a:pt x="884" y="84"/>
                </a:lnTo>
                <a:lnTo>
                  <a:pt x="886" y="104"/>
                </a:lnTo>
                <a:lnTo>
                  <a:pt x="886" y="104"/>
                </a:lnTo>
                <a:lnTo>
                  <a:pt x="886" y="104"/>
                </a:lnTo>
                <a:lnTo>
                  <a:pt x="884" y="126"/>
                </a:lnTo>
                <a:lnTo>
                  <a:pt x="878" y="146"/>
                </a:lnTo>
                <a:lnTo>
                  <a:pt x="868" y="164"/>
                </a:lnTo>
                <a:lnTo>
                  <a:pt x="856" y="180"/>
                </a:lnTo>
                <a:lnTo>
                  <a:pt x="840" y="192"/>
                </a:lnTo>
                <a:lnTo>
                  <a:pt x="822" y="202"/>
                </a:lnTo>
                <a:lnTo>
                  <a:pt x="802" y="208"/>
                </a:lnTo>
                <a:lnTo>
                  <a:pt x="78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2"/>
          <p:cNvSpPr/>
          <p:nvPr/>
        </p:nvSpPr>
        <p:spPr>
          <a:xfrm>
            <a:off x="0" y="6321600"/>
            <a:ext cx="1405800" cy="332640"/>
          </a:xfrm>
          <a:custGeom>
            <a:avLst/>
            <a:gdLst/>
            <a:ahLst/>
            <a:rect l="l" t="t" r="r" b="b"/>
            <a:pathLst>
              <a:path w="886" h="210">
                <a:moveTo>
                  <a:pt x="0" y="0"/>
                </a:moveTo>
                <a:lnTo>
                  <a:pt x="782" y="0"/>
                </a:lnTo>
                <a:lnTo>
                  <a:pt x="782" y="0"/>
                </a:lnTo>
                <a:lnTo>
                  <a:pt x="802" y="2"/>
                </a:lnTo>
                <a:lnTo>
                  <a:pt x="822" y="8"/>
                </a:lnTo>
                <a:lnTo>
                  <a:pt x="840" y="18"/>
                </a:lnTo>
                <a:lnTo>
                  <a:pt x="856" y="30"/>
                </a:lnTo>
                <a:lnTo>
                  <a:pt x="868" y="46"/>
                </a:lnTo>
                <a:lnTo>
                  <a:pt x="878" y="64"/>
                </a:lnTo>
                <a:lnTo>
                  <a:pt x="884" y="84"/>
                </a:lnTo>
                <a:lnTo>
                  <a:pt x="886" y="104"/>
                </a:lnTo>
                <a:lnTo>
                  <a:pt x="886" y="104"/>
                </a:lnTo>
                <a:lnTo>
                  <a:pt x="886" y="104"/>
                </a:lnTo>
                <a:lnTo>
                  <a:pt x="884" y="126"/>
                </a:lnTo>
                <a:lnTo>
                  <a:pt x="878" y="146"/>
                </a:lnTo>
                <a:lnTo>
                  <a:pt x="868" y="164"/>
                </a:lnTo>
                <a:lnTo>
                  <a:pt x="856" y="180"/>
                </a:lnTo>
                <a:lnTo>
                  <a:pt x="840" y="192"/>
                </a:lnTo>
                <a:lnTo>
                  <a:pt x="822" y="202"/>
                </a:lnTo>
                <a:lnTo>
                  <a:pt x="802" y="208"/>
                </a:lnTo>
                <a:lnTo>
                  <a:pt x="78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3"/>
          <p:cNvSpPr/>
          <p:nvPr/>
        </p:nvSpPr>
        <p:spPr>
          <a:xfrm>
            <a:off x="669240" y="6395040"/>
            <a:ext cx="130860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HABILIDADES </a:t>
            </a:r>
            <a:endParaRPr b="0" lang="es-VE" sz="1300" spc="-1" strike="noStrike">
              <a:latin typeface="Arial"/>
            </a:endParaRPr>
          </a:p>
        </p:txBody>
      </p:sp>
      <p:sp>
        <p:nvSpPr>
          <p:cNvPr id="82" name="CustomShape 44"/>
          <p:cNvSpPr/>
          <p:nvPr/>
        </p:nvSpPr>
        <p:spPr>
          <a:xfrm>
            <a:off x="0" y="6321600"/>
            <a:ext cx="75600" cy="332640"/>
          </a:xfrm>
          <a:prstGeom prst="rect">
            <a:avLst/>
          </a:prstGeom>
          <a:solidFill>
            <a:srgbClr val="d1d3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5"/>
          <p:cNvSpPr/>
          <p:nvPr/>
        </p:nvSpPr>
        <p:spPr>
          <a:xfrm>
            <a:off x="133200" y="6235560"/>
            <a:ext cx="535680" cy="532800"/>
          </a:xfrm>
          <a:custGeom>
            <a:avLst/>
            <a:gdLst/>
            <a:ahLst/>
            <a:rect l="l" t="t" r="r" b="b"/>
            <a:pathLst>
              <a:path w="338" h="336">
                <a:moveTo>
                  <a:pt x="338" y="168"/>
                </a:moveTo>
                <a:lnTo>
                  <a:pt x="338" y="168"/>
                </a:lnTo>
                <a:lnTo>
                  <a:pt x="336" y="186"/>
                </a:lnTo>
                <a:lnTo>
                  <a:pt x="334" y="202"/>
                </a:lnTo>
                <a:lnTo>
                  <a:pt x="330" y="218"/>
                </a:lnTo>
                <a:lnTo>
                  <a:pt x="324" y="234"/>
                </a:lnTo>
                <a:lnTo>
                  <a:pt x="318" y="248"/>
                </a:lnTo>
                <a:lnTo>
                  <a:pt x="308" y="262"/>
                </a:lnTo>
                <a:lnTo>
                  <a:pt x="300" y="276"/>
                </a:lnTo>
                <a:lnTo>
                  <a:pt x="288" y="288"/>
                </a:lnTo>
                <a:lnTo>
                  <a:pt x="276" y="298"/>
                </a:lnTo>
                <a:lnTo>
                  <a:pt x="264" y="308"/>
                </a:lnTo>
                <a:lnTo>
                  <a:pt x="250" y="316"/>
                </a:lnTo>
                <a:lnTo>
                  <a:pt x="234" y="324"/>
                </a:lnTo>
                <a:lnTo>
                  <a:pt x="220" y="330"/>
                </a:lnTo>
                <a:lnTo>
                  <a:pt x="204" y="334"/>
                </a:lnTo>
                <a:lnTo>
                  <a:pt x="186" y="336"/>
                </a:lnTo>
                <a:lnTo>
                  <a:pt x="170" y="336"/>
                </a:lnTo>
                <a:lnTo>
                  <a:pt x="170" y="336"/>
                </a:lnTo>
                <a:lnTo>
                  <a:pt x="152" y="336"/>
                </a:lnTo>
                <a:lnTo>
                  <a:pt x="136" y="334"/>
                </a:lnTo>
                <a:lnTo>
                  <a:pt x="120" y="330"/>
                </a:lnTo>
                <a:lnTo>
                  <a:pt x="104" y="324"/>
                </a:lnTo>
                <a:lnTo>
                  <a:pt x="88" y="316"/>
                </a:lnTo>
                <a:lnTo>
                  <a:pt x="74" y="308"/>
                </a:lnTo>
                <a:lnTo>
                  <a:pt x="62" y="298"/>
                </a:lnTo>
                <a:lnTo>
                  <a:pt x="50" y="288"/>
                </a:lnTo>
                <a:lnTo>
                  <a:pt x="40" y="276"/>
                </a:lnTo>
                <a:lnTo>
                  <a:pt x="30" y="262"/>
                </a:lnTo>
                <a:lnTo>
                  <a:pt x="22" y="248"/>
                </a:lnTo>
                <a:lnTo>
                  <a:pt x="14" y="234"/>
                </a:lnTo>
                <a:lnTo>
                  <a:pt x="8" y="218"/>
                </a:lnTo>
                <a:lnTo>
                  <a:pt x="4" y="202"/>
                </a:lnTo>
                <a:lnTo>
                  <a:pt x="2" y="186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4"/>
                </a:lnTo>
                <a:lnTo>
                  <a:pt x="8" y="118"/>
                </a:lnTo>
                <a:lnTo>
                  <a:pt x="14" y="102"/>
                </a:lnTo>
                <a:lnTo>
                  <a:pt x="22" y="88"/>
                </a:lnTo>
                <a:lnTo>
                  <a:pt x="30" y="74"/>
                </a:lnTo>
                <a:lnTo>
                  <a:pt x="40" y="62"/>
                </a:lnTo>
                <a:lnTo>
                  <a:pt x="50" y="50"/>
                </a:lnTo>
                <a:lnTo>
                  <a:pt x="62" y="38"/>
                </a:lnTo>
                <a:lnTo>
                  <a:pt x="74" y="28"/>
                </a:lnTo>
                <a:lnTo>
                  <a:pt x="88" y="20"/>
                </a:lnTo>
                <a:lnTo>
                  <a:pt x="104" y="14"/>
                </a:lnTo>
                <a:lnTo>
                  <a:pt x="120" y="8"/>
                </a:lnTo>
                <a:lnTo>
                  <a:pt x="136" y="4"/>
                </a:lnTo>
                <a:lnTo>
                  <a:pt x="152" y="0"/>
                </a:lnTo>
                <a:lnTo>
                  <a:pt x="170" y="0"/>
                </a:lnTo>
                <a:lnTo>
                  <a:pt x="170" y="0"/>
                </a:lnTo>
                <a:lnTo>
                  <a:pt x="186" y="0"/>
                </a:lnTo>
                <a:lnTo>
                  <a:pt x="204" y="4"/>
                </a:lnTo>
                <a:lnTo>
                  <a:pt x="220" y="8"/>
                </a:lnTo>
                <a:lnTo>
                  <a:pt x="234" y="14"/>
                </a:lnTo>
                <a:lnTo>
                  <a:pt x="250" y="20"/>
                </a:lnTo>
                <a:lnTo>
                  <a:pt x="264" y="28"/>
                </a:lnTo>
                <a:lnTo>
                  <a:pt x="276" y="38"/>
                </a:lnTo>
                <a:lnTo>
                  <a:pt x="288" y="50"/>
                </a:lnTo>
                <a:lnTo>
                  <a:pt x="300" y="62"/>
                </a:lnTo>
                <a:lnTo>
                  <a:pt x="308" y="74"/>
                </a:lnTo>
                <a:lnTo>
                  <a:pt x="318" y="88"/>
                </a:lnTo>
                <a:lnTo>
                  <a:pt x="324" y="102"/>
                </a:lnTo>
                <a:lnTo>
                  <a:pt x="330" y="118"/>
                </a:lnTo>
                <a:lnTo>
                  <a:pt x="334" y="134"/>
                </a:lnTo>
                <a:lnTo>
                  <a:pt x="336" y="152"/>
                </a:lnTo>
                <a:lnTo>
                  <a:pt x="338" y="168"/>
                </a:lnTo>
                <a:lnTo>
                  <a:pt x="338" y="168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6"/>
          <p:cNvSpPr/>
          <p:nvPr/>
        </p:nvSpPr>
        <p:spPr>
          <a:xfrm>
            <a:off x="155520" y="6270480"/>
            <a:ext cx="437400" cy="437400"/>
          </a:xfrm>
          <a:custGeom>
            <a:avLst/>
            <a:gdLst/>
            <a:ahLst/>
            <a:rect l="l" t="t" r="r" b="b"/>
            <a:pathLst>
              <a:path w="276" h="276">
                <a:moveTo>
                  <a:pt x="276" y="138"/>
                </a:moveTo>
                <a:lnTo>
                  <a:pt x="276" y="138"/>
                </a:lnTo>
                <a:lnTo>
                  <a:pt x="276" y="152"/>
                </a:lnTo>
                <a:lnTo>
                  <a:pt x="274" y="166"/>
                </a:lnTo>
                <a:lnTo>
                  <a:pt x="270" y="180"/>
                </a:lnTo>
                <a:lnTo>
                  <a:pt x="266" y="192"/>
                </a:lnTo>
                <a:lnTo>
                  <a:pt x="260" y="204"/>
                </a:lnTo>
                <a:lnTo>
                  <a:pt x="254" y="216"/>
                </a:lnTo>
                <a:lnTo>
                  <a:pt x="246" y="226"/>
                </a:lnTo>
                <a:lnTo>
                  <a:pt x="236" y="236"/>
                </a:lnTo>
                <a:lnTo>
                  <a:pt x="226" y="244"/>
                </a:lnTo>
                <a:lnTo>
                  <a:pt x="216" y="252"/>
                </a:lnTo>
                <a:lnTo>
                  <a:pt x="204" y="260"/>
                </a:lnTo>
                <a:lnTo>
                  <a:pt x="192" y="266"/>
                </a:lnTo>
                <a:lnTo>
                  <a:pt x="180" y="270"/>
                </a:lnTo>
                <a:lnTo>
                  <a:pt x="166" y="274"/>
                </a:lnTo>
                <a:lnTo>
                  <a:pt x="152" y="276"/>
                </a:lnTo>
                <a:lnTo>
                  <a:pt x="138" y="276"/>
                </a:lnTo>
                <a:lnTo>
                  <a:pt x="138" y="276"/>
                </a:lnTo>
                <a:lnTo>
                  <a:pt x="124" y="276"/>
                </a:lnTo>
                <a:lnTo>
                  <a:pt x="110" y="274"/>
                </a:lnTo>
                <a:lnTo>
                  <a:pt x="96" y="270"/>
                </a:lnTo>
                <a:lnTo>
                  <a:pt x="84" y="266"/>
                </a:lnTo>
                <a:lnTo>
                  <a:pt x="72" y="260"/>
                </a:lnTo>
                <a:lnTo>
                  <a:pt x="60" y="252"/>
                </a:lnTo>
                <a:lnTo>
                  <a:pt x="50" y="244"/>
                </a:lnTo>
                <a:lnTo>
                  <a:pt x="40" y="236"/>
                </a:lnTo>
                <a:lnTo>
                  <a:pt x="32" y="226"/>
                </a:lnTo>
                <a:lnTo>
                  <a:pt x="24" y="216"/>
                </a:lnTo>
                <a:lnTo>
                  <a:pt x="16" y="204"/>
                </a:lnTo>
                <a:lnTo>
                  <a:pt x="10" y="192"/>
                </a:lnTo>
                <a:lnTo>
                  <a:pt x="6" y="180"/>
                </a:lnTo>
                <a:lnTo>
                  <a:pt x="2" y="166"/>
                </a:lnTo>
                <a:lnTo>
                  <a:pt x="0" y="152"/>
                </a:lnTo>
                <a:lnTo>
                  <a:pt x="0" y="138"/>
                </a:lnTo>
                <a:lnTo>
                  <a:pt x="0" y="138"/>
                </a:lnTo>
                <a:lnTo>
                  <a:pt x="0" y="124"/>
                </a:lnTo>
                <a:lnTo>
                  <a:pt x="2" y="110"/>
                </a:lnTo>
                <a:lnTo>
                  <a:pt x="6" y="96"/>
                </a:lnTo>
                <a:lnTo>
                  <a:pt x="10" y="84"/>
                </a:lnTo>
                <a:lnTo>
                  <a:pt x="16" y="72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2"/>
                </a:lnTo>
                <a:lnTo>
                  <a:pt x="72" y="16"/>
                </a:lnTo>
                <a:lnTo>
                  <a:pt x="84" y="10"/>
                </a:lnTo>
                <a:lnTo>
                  <a:pt x="96" y="6"/>
                </a:lnTo>
                <a:lnTo>
                  <a:pt x="110" y="2"/>
                </a:lnTo>
                <a:lnTo>
                  <a:pt x="124" y="0"/>
                </a:lnTo>
                <a:lnTo>
                  <a:pt x="138" y="0"/>
                </a:lnTo>
                <a:lnTo>
                  <a:pt x="138" y="0"/>
                </a:lnTo>
                <a:lnTo>
                  <a:pt x="152" y="0"/>
                </a:lnTo>
                <a:lnTo>
                  <a:pt x="166" y="2"/>
                </a:lnTo>
                <a:lnTo>
                  <a:pt x="180" y="6"/>
                </a:lnTo>
                <a:lnTo>
                  <a:pt x="192" y="10"/>
                </a:lnTo>
                <a:lnTo>
                  <a:pt x="204" y="16"/>
                </a:lnTo>
                <a:lnTo>
                  <a:pt x="216" y="22"/>
                </a:lnTo>
                <a:lnTo>
                  <a:pt x="226" y="30"/>
                </a:lnTo>
                <a:lnTo>
                  <a:pt x="236" y="40"/>
                </a:lnTo>
                <a:lnTo>
                  <a:pt x="246" y="50"/>
                </a:lnTo>
                <a:lnTo>
                  <a:pt x="254" y="60"/>
                </a:lnTo>
                <a:lnTo>
                  <a:pt x="260" y="72"/>
                </a:lnTo>
                <a:lnTo>
                  <a:pt x="266" y="84"/>
                </a:lnTo>
                <a:lnTo>
                  <a:pt x="270" y="96"/>
                </a:lnTo>
                <a:lnTo>
                  <a:pt x="274" y="110"/>
                </a:lnTo>
                <a:lnTo>
                  <a:pt x="276" y="124"/>
                </a:lnTo>
                <a:lnTo>
                  <a:pt x="276" y="138"/>
                </a:lnTo>
                <a:lnTo>
                  <a:pt x="276" y="1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7"/>
          <p:cNvSpPr/>
          <p:nvPr/>
        </p:nvSpPr>
        <p:spPr>
          <a:xfrm>
            <a:off x="0" y="8659800"/>
            <a:ext cx="1659960" cy="332640"/>
          </a:xfrm>
          <a:custGeom>
            <a:avLst/>
            <a:gdLst/>
            <a:ahLst/>
            <a:rect l="l" t="t" r="r" b="b"/>
            <a:pathLst>
              <a:path w="1046" h="210">
                <a:moveTo>
                  <a:pt x="0" y="0"/>
                </a:moveTo>
                <a:lnTo>
                  <a:pt x="942" y="0"/>
                </a:lnTo>
                <a:lnTo>
                  <a:pt x="942" y="0"/>
                </a:lnTo>
                <a:lnTo>
                  <a:pt x="962" y="2"/>
                </a:lnTo>
                <a:lnTo>
                  <a:pt x="982" y="8"/>
                </a:lnTo>
                <a:lnTo>
                  <a:pt x="1000" y="18"/>
                </a:lnTo>
                <a:lnTo>
                  <a:pt x="1016" y="30"/>
                </a:lnTo>
                <a:lnTo>
                  <a:pt x="1028" y="46"/>
                </a:lnTo>
                <a:lnTo>
                  <a:pt x="1038" y="64"/>
                </a:lnTo>
                <a:lnTo>
                  <a:pt x="1044" y="84"/>
                </a:lnTo>
                <a:lnTo>
                  <a:pt x="1046" y="106"/>
                </a:lnTo>
                <a:lnTo>
                  <a:pt x="1046" y="106"/>
                </a:lnTo>
                <a:lnTo>
                  <a:pt x="1046" y="106"/>
                </a:lnTo>
                <a:lnTo>
                  <a:pt x="1044" y="126"/>
                </a:lnTo>
                <a:lnTo>
                  <a:pt x="1038" y="146"/>
                </a:lnTo>
                <a:lnTo>
                  <a:pt x="1028" y="164"/>
                </a:lnTo>
                <a:lnTo>
                  <a:pt x="1016" y="180"/>
                </a:lnTo>
                <a:lnTo>
                  <a:pt x="1000" y="192"/>
                </a:lnTo>
                <a:lnTo>
                  <a:pt x="982" y="202"/>
                </a:lnTo>
                <a:lnTo>
                  <a:pt x="962" y="208"/>
                </a:lnTo>
                <a:lnTo>
                  <a:pt x="942" y="210"/>
                </a:lnTo>
                <a:lnTo>
                  <a:pt x="0" y="21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8"/>
          <p:cNvSpPr/>
          <p:nvPr/>
        </p:nvSpPr>
        <p:spPr>
          <a:xfrm>
            <a:off x="954000" y="936720"/>
            <a:ext cx="27738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240" spc="-1" strike="noStrike">
                <a:solidFill>
                  <a:srgbClr val="ffffff"/>
                </a:solidFill>
                <a:latin typeface="Century Gothic"/>
                <a:ea typeface="Lato Light"/>
              </a:rPr>
              <a:t>Ltjosmar1997@gmailcom</a:t>
            </a:r>
            <a:endParaRPr b="0" lang="es-VE" sz="12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40" spc="-1" strike="noStrike">
                <a:solidFill>
                  <a:srgbClr val="ffffff"/>
                </a:solidFill>
                <a:latin typeface="Century Gothic"/>
                <a:ea typeface="Lato Light"/>
              </a:rPr>
              <a:t>04241869150 </a:t>
            </a:r>
            <a:endParaRPr b="0" lang="es-VE" sz="12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40" spc="-1" strike="noStrike">
                <a:solidFill>
                  <a:srgbClr val="ffffff"/>
                </a:solidFill>
                <a:latin typeface="Century Gothic"/>
                <a:ea typeface="Lato Light"/>
              </a:rPr>
              <a:t>Caracas, Venezuela</a:t>
            </a:r>
            <a:endParaRPr b="0" lang="es-VE" sz="12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40" spc="-1" strike="noStrike">
                <a:solidFill>
                  <a:srgbClr val="ffffff"/>
                </a:solidFill>
                <a:latin typeface="Century Gothic"/>
                <a:ea typeface="Lato Light"/>
              </a:rPr>
              <a:t>23</a:t>
            </a:r>
            <a:endParaRPr b="0" lang="es-VE" sz="12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40" spc="-1" strike="noStrike">
                <a:solidFill>
                  <a:srgbClr val="ffffff"/>
                </a:solidFill>
                <a:latin typeface="Century Gothic"/>
                <a:ea typeface="Lato Light"/>
              </a:rPr>
              <a:t>Venezolano</a:t>
            </a:r>
            <a:endParaRPr b="0" lang="es-VE" sz="1240" spc="-1" strike="noStrike"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631080" y="3015000"/>
            <a:ext cx="2929320" cy="80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just">
              <a:lnSpc>
                <a:spcPct val="100000"/>
              </a:lnSpc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Programador Frontend Junior, mi formacion en el area de imformatica es totalmente autodidacta, cada proyecto es un nuevo reto para aprender y crecer Profesionalmente.</a:t>
            </a:r>
            <a:endParaRPr b="0" lang="es-VE" sz="1060" spc="-1" strike="noStrike"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209520" y="4168800"/>
            <a:ext cx="367560" cy="250200"/>
          </a:xfrm>
          <a:custGeom>
            <a:avLst/>
            <a:gdLst/>
            <a:ahLst/>
            <a:rect l="l" t="t" r="r" b="b"/>
            <a:pathLst>
              <a:path w="232" h="158">
                <a:moveTo>
                  <a:pt x="0" y="150"/>
                </a:moveTo>
                <a:lnTo>
                  <a:pt x="0" y="150"/>
                </a:lnTo>
                <a:lnTo>
                  <a:pt x="4" y="144"/>
                </a:lnTo>
                <a:lnTo>
                  <a:pt x="4" y="144"/>
                </a:lnTo>
                <a:lnTo>
                  <a:pt x="10" y="136"/>
                </a:lnTo>
                <a:lnTo>
                  <a:pt x="16" y="128"/>
                </a:lnTo>
                <a:lnTo>
                  <a:pt x="20" y="118"/>
                </a:lnTo>
                <a:lnTo>
                  <a:pt x="22" y="108"/>
                </a:lnTo>
                <a:lnTo>
                  <a:pt x="22" y="108"/>
                </a:lnTo>
                <a:lnTo>
                  <a:pt x="20" y="104"/>
                </a:lnTo>
                <a:lnTo>
                  <a:pt x="20" y="104"/>
                </a:lnTo>
                <a:lnTo>
                  <a:pt x="16" y="100"/>
                </a:lnTo>
                <a:lnTo>
                  <a:pt x="14" y="96"/>
                </a:lnTo>
                <a:lnTo>
                  <a:pt x="16" y="90"/>
                </a:lnTo>
                <a:lnTo>
                  <a:pt x="20" y="86"/>
                </a:lnTo>
                <a:lnTo>
                  <a:pt x="20" y="86"/>
                </a:lnTo>
                <a:lnTo>
                  <a:pt x="22" y="82"/>
                </a:lnTo>
                <a:lnTo>
                  <a:pt x="22" y="82"/>
                </a:lnTo>
                <a:lnTo>
                  <a:pt x="24" y="70"/>
                </a:lnTo>
                <a:lnTo>
                  <a:pt x="28" y="58"/>
                </a:lnTo>
                <a:lnTo>
                  <a:pt x="28" y="58"/>
                </a:lnTo>
                <a:lnTo>
                  <a:pt x="32" y="52"/>
                </a:lnTo>
                <a:lnTo>
                  <a:pt x="32" y="52"/>
                </a:lnTo>
                <a:lnTo>
                  <a:pt x="12" y="46"/>
                </a:lnTo>
                <a:lnTo>
                  <a:pt x="12" y="46"/>
                </a:lnTo>
                <a:lnTo>
                  <a:pt x="8" y="46"/>
                </a:lnTo>
                <a:lnTo>
                  <a:pt x="8" y="46"/>
                </a:lnTo>
                <a:lnTo>
                  <a:pt x="4" y="44"/>
                </a:lnTo>
                <a:lnTo>
                  <a:pt x="4" y="40"/>
                </a:lnTo>
                <a:lnTo>
                  <a:pt x="4" y="40"/>
                </a:lnTo>
                <a:lnTo>
                  <a:pt x="4" y="38"/>
                </a:lnTo>
                <a:lnTo>
                  <a:pt x="8" y="36"/>
                </a:lnTo>
                <a:lnTo>
                  <a:pt x="8" y="36"/>
                </a:lnTo>
                <a:lnTo>
                  <a:pt x="34" y="28"/>
                </a:lnTo>
                <a:lnTo>
                  <a:pt x="34" y="28"/>
                </a:lnTo>
                <a:lnTo>
                  <a:pt x="114" y="0"/>
                </a:lnTo>
                <a:lnTo>
                  <a:pt x="114" y="0"/>
                </a:lnTo>
                <a:lnTo>
                  <a:pt x="120" y="0"/>
                </a:lnTo>
                <a:lnTo>
                  <a:pt x="120" y="0"/>
                </a:lnTo>
                <a:lnTo>
                  <a:pt x="226" y="36"/>
                </a:lnTo>
                <a:lnTo>
                  <a:pt x="226" y="36"/>
                </a:lnTo>
                <a:lnTo>
                  <a:pt x="230" y="36"/>
                </a:lnTo>
                <a:lnTo>
                  <a:pt x="232" y="40"/>
                </a:lnTo>
                <a:lnTo>
                  <a:pt x="232" y="40"/>
                </a:lnTo>
                <a:lnTo>
                  <a:pt x="230" y="42"/>
                </a:lnTo>
                <a:lnTo>
                  <a:pt x="228" y="44"/>
                </a:lnTo>
                <a:lnTo>
                  <a:pt x="228" y="44"/>
                </a:lnTo>
                <a:lnTo>
                  <a:pt x="176" y="62"/>
                </a:lnTo>
                <a:lnTo>
                  <a:pt x="176" y="62"/>
                </a:lnTo>
                <a:lnTo>
                  <a:pt x="122" y="80"/>
                </a:lnTo>
                <a:lnTo>
                  <a:pt x="122" y="80"/>
                </a:lnTo>
                <a:lnTo>
                  <a:pt x="118" y="80"/>
                </a:lnTo>
                <a:lnTo>
                  <a:pt x="114" y="80"/>
                </a:lnTo>
                <a:lnTo>
                  <a:pt x="114" y="80"/>
                </a:lnTo>
                <a:lnTo>
                  <a:pt x="60" y="62"/>
                </a:lnTo>
                <a:lnTo>
                  <a:pt x="60" y="62"/>
                </a:lnTo>
                <a:lnTo>
                  <a:pt x="58" y="62"/>
                </a:lnTo>
                <a:lnTo>
                  <a:pt x="58" y="62"/>
                </a:lnTo>
                <a:lnTo>
                  <a:pt x="62" y="60"/>
                </a:lnTo>
                <a:lnTo>
                  <a:pt x="62" y="60"/>
                </a:lnTo>
                <a:lnTo>
                  <a:pt x="118" y="38"/>
                </a:lnTo>
                <a:lnTo>
                  <a:pt x="118" y="38"/>
                </a:lnTo>
                <a:lnTo>
                  <a:pt x="122" y="36"/>
                </a:lnTo>
                <a:lnTo>
                  <a:pt x="122" y="32"/>
                </a:lnTo>
                <a:lnTo>
                  <a:pt x="122" y="32"/>
                </a:lnTo>
                <a:lnTo>
                  <a:pt x="122" y="30"/>
                </a:lnTo>
                <a:lnTo>
                  <a:pt x="120" y="28"/>
                </a:lnTo>
                <a:lnTo>
                  <a:pt x="118" y="26"/>
                </a:lnTo>
                <a:lnTo>
                  <a:pt x="114" y="28"/>
                </a:lnTo>
                <a:lnTo>
                  <a:pt x="114" y="28"/>
                </a:lnTo>
                <a:lnTo>
                  <a:pt x="86" y="38"/>
                </a:lnTo>
                <a:lnTo>
                  <a:pt x="86" y="38"/>
                </a:lnTo>
                <a:lnTo>
                  <a:pt x="52" y="52"/>
                </a:lnTo>
                <a:lnTo>
                  <a:pt x="52" y="52"/>
                </a:lnTo>
                <a:lnTo>
                  <a:pt x="44" y="56"/>
                </a:lnTo>
                <a:lnTo>
                  <a:pt x="38" y="62"/>
                </a:lnTo>
                <a:lnTo>
                  <a:pt x="34" y="70"/>
                </a:lnTo>
                <a:lnTo>
                  <a:pt x="32" y="80"/>
                </a:lnTo>
                <a:lnTo>
                  <a:pt x="32" y="80"/>
                </a:lnTo>
                <a:lnTo>
                  <a:pt x="32" y="82"/>
                </a:lnTo>
                <a:lnTo>
                  <a:pt x="32" y="82"/>
                </a:lnTo>
                <a:lnTo>
                  <a:pt x="32" y="84"/>
                </a:lnTo>
                <a:lnTo>
                  <a:pt x="34" y="86"/>
                </a:lnTo>
                <a:lnTo>
                  <a:pt x="34" y="86"/>
                </a:lnTo>
                <a:lnTo>
                  <a:pt x="36" y="90"/>
                </a:lnTo>
                <a:lnTo>
                  <a:pt x="38" y="94"/>
                </a:lnTo>
                <a:lnTo>
                  <a:pt x="38" y="100"/>
                </a:lnTo>
                <a:lnTo>
                  <a:pt x="34" y="104"/>
                </a:lnTo>
                <a:lnTo>
                  <a:pt x="34" y="104"/>
                </a:lnTo>
                <a:lnTo>
                  <a:pt x="34" y="106"/>
                </a:lnTo>
                <a:lnTo>
                  <a:pt x="34" y="106"/>
                </a:lnTo>
                <a:lnTo>
                  <a:pt x="36" y="134"/>
                </a:lnTo>
                <a:lnTo>
                  <a:pt x="36" y="134"/>
                </a:lnTo>
                <a:lnTo>
                  <a:pt x="34" y="140"/>
                </a:lnTo>
                <a:lnTo>
                  <a:pt x="32" y="146"/>
                </a:lnTo>
                <a:lnTo>
                  <a:pt x="28" y="152"/>
                </a:lnTo>
                <a:lnTo>
                  <a:pt x="24" y="156"/>
                </a:lnTo>
                <a:lnTo>
                  <a:pt x="24" y="156"/>
                </a:lnTo>
                <a:lnTo>
                  <a:pt x="18" y="158"/>
                </a:lnTo>
                <a:lnTo>
                  <a:pt x="14" y="158"/>
                </a:lnTo>
                <a:lnTo>
                  <a:pt x="14" y="158"/>
                </a:lnTo>
                <a:lnTo>
                  <a:pt x="2" y="152"/>
                </a:lnTo>
                <a:lnTo>
                  <a:pt x="2" y="152"/>
                </a:lnTo>
                <a:lnTo>
                  <a:pt x="0" y="150"/>
                </a:lnTo>
                <a:lnTo>
                  <a:pt x="0" y="15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1"/>
          <p:cNvSpPr/>
          <p:nvPr/>
        </p:nvSpPr>
        <p:spPr>
          <a:xfrm>
            <a:off x="282600" y="4280040"/>
            <a:ext cx="227880" cy="94680"/>
          </a:xfrm>
          <a:custGeom>
            <a:avLst/>
            <a:gdLst/>
            <a:ahLst/>
            <a:rect l="l" t="t" r="r" b="b"/>
            <a:pathLst>
              <a:path w="144" h="60">
                <a:moveTo>
                  <a:pt x="4" y="42"/>
                </a:moveTo>
                <a:lnTo>
                  <a:pt x="4" y="42"/>
                </a:lnTo>
                <a:lnTo>
                  <a:pt x="6" y="36"/>
                </a:lnTo>
                <a:lnTo>
                  <a:pt x="6" y="36"/>
                </a:lnTo>
                <a:lnTo>
                  <a:pt x="8" y="30"/>
                </a:lnTo>
                <a:lnTo>
                  <a:pt x="8" y="24"/>
                </a:lnTo>
                <a:lnTo>
                  <a:pt x="4" y="18"/>
                </a:lnTo>
                <a:lnTo>
                  <a:pt x="0" y="14"/>
                </a:lnTo>
                <a:lnTo>
                  <a:pt x="0" y="14"/>
                </a:lnTo>
                <a:lnTo>
                  <a:pt x="0" y="12"/>
                </a:lnTo>
                <a:lnTo>
                  <a:pt x="0" y="12"/>
                </a:lnTo>
                <a:lnTo>
                  <a:pt x="0" y="0"/>
                </a:lnTo>
                <a:lnTo>
                  <a:pt x="0" y="0"/>
                </a:lnTo>
                <a:lnTo>
                  <a:pt x="20" y="8"/>
                </a:lnTo>
                <a:lnTo>
                  <a:pt x="20" y="8"/>
                </a:lnTo>
                <a:lnTo>
                  <a:pt x="66" y="22"/>
                </a:lnTo>
                <a:lnTo>
                  <a:pt x="66" y="22"/>
                </a:lnTo>
                <a:lnTo>
                  <a:pt x="72" y="24"/>
                </a:lnTo>
                <a:lnTo>
                  <a:pt x="78" y="22"/>
                </a:lnTo>
                <a:lnTo>
                  <a:pt x="78" y="22"/>
                </a:lnTo>
                <a:lnTo>
                  <a:pt x="142" y="0"/>
                </a:lnTo>
                <a:lnTo>
                  <a:pt x="142" y="0"/>
                </a:lnTo>
                <a:lnTo>
                  <a:pt x="144" y="0"/>
                </a:lnTo>
                <a:lnTo>
                  <a:pt x="144" y="0"/>
                </a:lnTo>
                <a:lnTo>
                  <a:pt x="144" y="4"/>
                </a:lnTo>
                <a:lnTo>
                  <a:pt x="144" y="4"/>
                </a:lnTo>
                <a:lnTo>
                  <a:pt x="144" y="28"/>
                </a:lnTo>
                <a:lnTo>
                  <a:pt x="144" y="28"/>
                </a:lnTo>
                <a:lnTo>
                  <a:pt x="144" y="34"/>
                </a:lnTo>
                <a:lnTo>
                  <a:pt x="142" y="40"/>
                </a:lnTo>
                <a:lnTo>
                  <a:pt x="138" y="44"/>
                </a:lnTo>
                <a:lnTo>
                  <a:pt x="134" y="46"/>
                </a:lnTo>
                <a:lnTo>
                  <a:pt x="134" y="46"/>
                </a:lnTo>
                <a:lnTo>
                  <a:pt x="122" y="54"/>
                </a:lnTo>
                <a:lnTo>
                  <a:pt x="108" y="58"/>
                </a:lnTo>
                <a:lnTo>
                  <a:pt x="108" y="58"/>
                </a:lnTo>
                <a:lnTo>
                  <a:pt x="94" y="60"/>
                </a:lnTo>
                <a:lnTo>
                  <a:pt x="80" y="60"/>
                </a:lnTo>
                <a:lnTo>
                  <a:pt x="54" y="60"/>
                </a:lnTo>
                <a:lnTo>
                  <a:pt x="54" y="60"/>
                </a:lnTo>
                <a:lnTo>
                  <a:pt x="34" y="58"/>
                </a:lnTo>
                <a:lnTo>
                  <a:pt x="16" y="52"/>
                </a:lnTo>
                <a:lnTo>
                  <a:pt x="16" y="52"/>
                </a:lnTo>
                <a:lnTo>
                  <a:pt x="8" y="46"/>
                </a:lnTo>
                <a:lnTo>
                  <a:pt x="4" y="42"/>
                </a:lnTo>
                <a:lnTo>
                  <a:pt x="4" y="4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2"/>
          <p:cNvSpPr/>
          <p:nvPr/>
        </p:nvSpPr>
        <p:spPr>
          <a:xfrm>
            <a:off x="222120" y="6302520"/>
            <a:ext cx="307080" cy="396000"/>
          </a:xfrm>
          <a:custGeom>
            <a:avLst/>
            <a:gdLst/>
            <a:ahLst/>
            <a:rect l="l" t="t" r="r" b="b"/>
            <a:pathLst>
              <a:path w="194" h="250">
                <a:moveTo>
                  <a:pt x="108" y="0"/>
                </a:moveTo>
                <a:lnTo>
                  <a:pt x="108" y="0"/>
                </a:lnTo>
                <a:lnTo>
                  <a:pt x="128" y="4"/>
                </a:lnTo>
                <a:lnTo>
                  <a:pt x="148" y="14"/>
                </a:lnTo>
                <a:lnTo>
                  <a:pt x="148" y="14"/>
                </a:lnTo>
                <a:lnTo>
                  <a:pt x="162" y="22"/>
                </a:lnTo>
                <a:lnTo>
                  <a:pt x="174" y="34"/>
                </a:lnTo>
                <a:lnTo>
                  <a:pt x="184" y="48"/>
                </a:lnTo>
                <a:lnTo>
                  <a:pt x="190" y="64"/>
                </a:lnTo>
                <a:lnTo>
                  <a:pt x="190" y="64"/>
                </a:lnTo>
                <a:lnTo>
                  <a:pt x="194" y="84"/>
                </a:lnTo>
                <a:lnTo>
                  <a:pt x="194" y="94"/>
                </a:lnTo>
                <a:lnTo>
                  <a:pt x="194" y="106"/>
                </a:lnTo>
                <a:lnTo>
                  <a:pt x="194" y="106"/>
                </a:lnTo>
                <a:lnTo>
                  <a:pt x="188" y="120"/>
                </a:lnTo>
                <a:lnTo>
                  <a:pt x="180" y="134"/>
                </a:lnTo>
                <a:lnTo>
                  <a:pt x="180" y="134"/>
                </a:lnTo>
                <a:lnTo>
                  <a:pt x="164" y="160"/>
                </a:lnTo>
                <a:lnTo>
                  <a:pt x="164" y="160"/>
                </a:lnTo>
                <a:lnTo>
                  <a:pt x="162" y="166"/>
                </a:lnTo>
                <a:lnTo>
                  <a:pt x="160" y="172"/>
                </a:lnTo>
                <a:lnTo>
                  <a:pt x="160" y="178"/>
                </a:lnTo>
                <a:lnTo>
                  <a:pt x="162" y="186"/>
                </a:lnTo>
                <a:lnTo>
                  <a:pt x="162" y="186"/>
                </a:lnTo>
                <a:lnTo>
                  <a:pt x="162" y="188"/>
                </a:lnTo>
                <a:lnTo>
                  <a:pt x="160" y="190"/>
                </a:lnTo>
                <a:lnTo>
                  <a:pt x="160" y="190"/>
                </a:lnTo>
                <a:lnTo>
                  <a:pt x="142" y="208"/>
                </a:lnTo>
                <a:lnTo>
                  <a:pt x="142" y="208"/>
                </a:lnTo>
                <a:lnTo>
                  <a:pt x="98" y="250"/>
                </a:lnTo>
                <a:lnTo>
                  <a:pt x="98" y="250"/>
                </a:lnTo>
                <a:lnTo>
                  <a:pt x="96" y="250"/>
                </a:lnTo>
                <a:lnTo>
                  <a:pt x="96" y="250"/>
                </a:lnTo>
                <a:lnTo>
                  <a:pt x="92" y="246"/>
                </a:lnTo>
                <a:lnTo>
                  <a:pt x="92" y="246"/>
                </a:lnTo>
                <a:lnTo>
                  <a:pt x="86" y="228"/>
                </a:lnTo>
                <a:lnTo>
                  <a:pt x="82" y="220"/>
                </a:lnTo>
                <a:lnTo>
                  <a:pt x="76" y="212"/>
                </a:lnTo>
                <a:lnTo>
                  <a:pt x="76" y="212"/>
                </a:lnTo>
                <a:lnTo>
                  <a:pt x="70" y="206"/>
                </a:lnTo>
                <a:lnTo>
                  <a:pt x="66" y="206"/>
                </a:lnTo>
                <a:lnTo>
                  <a:pt x="62" y="204"/>
                </a:lnTo>
                <a:lnTo>
                  <a:pt x="62" y="204"/>
                </a:lnTo>
                <a:lnTo>
                  <a:pt x="54" y="206"/>
                </a:lnTo>
                <a:lnTo>
                  <a:pt x="54" y="206"/>
                </a:lnTo>
                <a:lnTo>
                  <a:pt x="34" y="206"/>
                </a:lnTo>
                <a:lnTo>
                  <a:pt x="34" y="206"/>
                </a:lnTo>
                <a:lnTo>
                  <a:pt x="30" y="206"/>
                </a:lnTo>
                <a:lnTo>
                  <a:pt x="26" y="204"/>
                </a:lnTo>
                <a:lnTo>
                  <a:pt x="22" y="200"/>
                </a:lnTo>
                <a:lnTo>
                  <a:pt x="20" y="196"/>
                </a:lnTo>
                <a:lnTo>
                  <a:pt x="20" y="196"/>
                </a:lnTo>
                <a:lnTo>
                  <a:pt x="18" y="172"/>
                </a:lnTo>
                <a:lnTo>
                  <a:pt x="18" y="172"/>
                </a:lnTo>
                <a:lnTo>
                  <a:pt x="16" y="164"/>
                </a:lnTo>
                <a:lnTo>
                  <a:pt x="12" y="156"/>
                </a:lnTo>
                <a:lnTo>
                  <a:pt x="8" y="150"/>
                </a:lnTo>
                <a:lnTo>
                  <a:pt x="2" y="146"/>
                </a:lnTo>
                <a:lnTo>
                  <a:pt x="2" y="146"/>
                </a:lnTo>
                <a:lnTo>
                  <a:pt x="2" y="144"/>
                </a:lnTo>
                <a:lnTo>
                  <a:pt x="0" y="140"/>
                </a:lnTo>
                <a:lnTo>
                  <a:pt x="0" y="140"/>
                </a:lnTo>
                <a:lnTo>
                  <a:pt x="2" y="132"/>
                </a:lnTo>
                <a:lnTo>
                  <a:pt x="2" y="13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4" y="102"/>
                </a:lnTo>
                <a:lnTo>
                  <a:pt x="14" y="102"/>
                </a:lnTo>
                <a:lnTo>
                  <a:pt x="12" y="76"/>
                </a:lnTo>
                <a:lnTo>
                  <a:pt x="12" y="76"/>
                </a:lnTo>
                <a:lnTo>
                  <a:pt x="12" y="60"/>
                </a:lnTo>
                <a:lnTo>
                  <a:pt x="18" y="46"/>
                </a:lnTo>
                <a:lnTo>
                  <a:pt x="18" y="46"/>
                </a:lnTo>
                <a:lnTo>
                  <a:pt x="28" y="32"/>
                </a:lnTo>
                <a:lnTo>
                  <a:pt x="40" y="22"/>
                </a:lnTo>
                <a:lnTo>
                  <a:pt x="40" y="22"/>
                </a:lnTo>
                <a:lnTo>
                  <a:pt x="56" y="12"/>
                </a:lnTo>
                <a:lnTo>
                  <a:pt x="76" y="4"/>
                </a:lnTo>
                <a:lnTo>
                  <a:pt x="76" y="4"/>
                </a:lnTo>
                <a:lnTo>
                  <a:pt x="92" y="0"/>
                </a:lnTo>
                <a:lnTo>
                  <a:pt x="108" y="0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70" y="96"/>
                </a:lnTo>
                <a:lnTo>
                  <a:pt x="70" y="96"/>
                </a:lnTo>
                <a:lnTo>
                  <a:pt x="80" y="98"/>
                </a:lnTo>
                <a:lnTo>
                  <a:pt x="80" y="98"/>
                </a:lnTo>
                <a:lnTo>
                  <a:pt x="82" y="96"/>
                </a:lnTo>
                <a:lnTo>
                  <a:pt x="82" y="96"/>
                </a:lnTo>
                <a:lnTo>
                  <a:pt x="84" y="94"/>
                </a:lnTo>
                <a:lnTo>
                  <a:pt x="84" y="94"/>
                </a:lnTo>
                <a:lnTo>
                  <a:pt x="86" y="92"/>
                </a:lnTo>
                <a:lnTo>
                  <a:pt x="86" y="92"/>
                </a:lnTo>
                <a:lnTo>
                  <a:pt x="88" y="92"/>
                </a:lnTo>
                <a:lnTo>
                  <a:pt x="90" y="94"/>
                </a:lnTo>
                <a:lnTo>
                  <a:pt x="90" y="94"/>
                </a:lnTo>
                <a:lnTo>
                  <a:pt x="92" y="96"/>
                </a:lnTo>
                <a:lnTo>
                  <a:pt x="96" y="96"/>
                </a:lnTo>
                <a:lnTo>
                  <a:pt x="96" y="96"/>
                </a:lnTo>
                <a:lnTo>
                  <a:pt x="100" y="92"/>
                </a:lnTo>
                <a:lnTo>
                  <a:pt x="100" y="92"/>
                </a:lnTo>
                <a:lnTo>
                  <a:pt x="104" y="90"/>
                </a:lnTo>
                <a:lnTo>
                  <a:pt x="102" y="86"/>
                </a:lnTo>
                <a:lnTo>
                  <a:pt x="102" y="86"/>
                </a:lnTo>
                <a:lnTo>
                  <a:pt x="102" y="84"/>
                </a:lnTo>
                <a:lnTo>
                  <a:pt x="102" y="84"/>
                </a:lnTo>
                <a:lnTo>
                  <a:pt x="104" y="80"/>
                </a:lnTo>
                <a:lnTo>
                  <a:pt x="108" y="80"/>
                </a:lnTo>
                <a:lnTo>
                  <a:pt x="108" y="80"/>
                </a:lnTo>
                <a:lnTo>
                  <a:pt x="110" y="80"/>
                </a:lnTo>
                <a:lnTo>
                  <a:pt x="112" y="78"/>
                </a:lnTo>
                <a:lnTo>
                  <a:pt x="112" y="78"/>
                </a:lnTo>
                <a:lnTo>
                  <a:pt x="114" y="70"/>
                </a:lnTo>
                <a:lnTo>
                  <a:pt x="114" y="70"/>
                </a:lnTo>
                <a:lnTo>
                  <a:pt x="114" y="68"/>
                </a:lnTo>
                <a:lnTo>
                  <a:pt x="112" y="66"/>
                </a:lnTo>
                <a:lnTo>
                  <a:pt x="11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4"/>
                </a:lnTo>
                <a:lnTo>
                  <a:pt x="108" y="64"/>
                </a:lnTo>
                <a:lnTo>
                  <a:pt x="106" y="60"/>
                </a:lnTo>
                <a:lnTo>
                  <a:pt x="110" y="58"/>
                </a:lnTo>
                <a:lnTo>
                  <a:pt x="110" y="58"/>
                </a:lnTo>
                <a:lnTo>
                  <a:pt x="112" y="56"/>
                </a:lnTo>
                <a:lnTo>
                  <a:pt x="110" y="54"/>
                </a:lnTo>
                <a:lnTo>
                  <a:pt x="110" y="54"/>
                </a:lnTo>
                <a:lnTo>
                  <a:pt x="108" y="48"/>
                </a:lnTo>
                <a:lnTo>
                  <a:pt x="108" y="48"/>
                </a:lnTo>
                <a:lnTo>
                  <a:pt x="104" y="44"/>
                </a:lnTo>
                <a:lnTo>
                  <a:pt x="100" y="46"/>
                </a:lnTo>
                <a:lnTo>
                  <a:pt x="100" y="46"/>
                </a:lnTo>
                <a:lnTo>
                  <a:pt x="98" y="48"/>
                </a:lnTo>
                <a:lnTo>
                  <a:pt x="98" y="48"/>
                </a:lnTo>
                <a:lnTo>
                  <a:pt x="96" y="46"/>
                </a:lnTo>
                <a:lnTo>
                  <a:pt x="96" y="42"/>
                </a:lnTo>
                <a:lnTo>
                  <a:pt x="96" y="42"/>
                </a:lnTo>
                <a:lnTo>
                  <a:pt x="96" y="38"/>
                </a:lnTo>
                <a:lnTo>
                  <a:pt x="92" y="36"/>
                </a:lnTo>
                <a:lnTo>
                  <a:pt x="92" y="36"/>
                </a:lnTo>
                <a:lnTo>
                  <a:pt x="86" y="36"/>
                </a:lnTo>
                <a:lnTo>
                  <a:pt x="86" y="36"/>
                </a:lnTo>
                <a:lnTo>
                  <a:pt x="82" y="36"/>
                </a:lnTo>
                <a:lnTo>
                  <a:pt x="80" y="38"/>
                </a:lnTo>
                <a:lnTo>
                  <a:pt x="80" y="38"/>
                </a:lnTo>
                <a:lnTo>
                  <a:pt x="80" y="42"/>
                </a:lnTo>
                <a:lnTo>
                  <a:pt x="80" y="42"/>
                </a:lnTo>
                <a:lnTo>
                  <a:pt x="76" y="42"/>
                </a:lnTo>
                <a:lnTo>
                  <a:pt x="74" y="40"/>
                </a:lnTo>
                <a:lnTo>
                  <a:pt x="74" y="40"/>
                </a:lnTo>
                <a:lnTo>
                  <a:pt x="72" y="38"/>
                </a:lnTo>
                <a:lnTo>
                  <a:pt x="68" y="38"/>
                </a:lnTo>
                <a:lnTo>
                  <a:pt x="68" y="38"/>
                </a:lnTo>
                <a:lnTo>
                  <a:pt x="64" y="42"/>
                </a:lnTo>
                <a:lnTo>
                  <a:pt x="64" y="42"/>
                </a:lnTo>
                <a:lnTo>
                  <a:pt x="60" y="44"/>
                </a:lnTo>
                <a:lnTo>
                  <a:pt x="62" y="48"/>
                </a:lnTo>
                <a:lnTo>
                  <a:pt x="62" y="48"/>
                </a:lnTo>
                <a:lnTo>
                  <a:pt x="62" y="50"/>
                </a:lnTo>
                <a:lnTo>
                  <a:pt x="62" y="50"/>
                </a:lnTo>
                <a:lnTo>
                  <a:pt x="60" y="54"/>
                </a:lnTo>
                <a:lnTo>
                  <a:pt x="56" y="54"/>
                </a:lnTo>
                <a:lnTo>
                  <a:pt x="56" y="54"/>
                </a:lnTo>
                <a:lnTo>
                  <a:pt x="54" y="54"/>
                </a:lnTo>
                <a:lnTo>
                  <a:pt x="52" y="56"/>
                </a:lnTo>
                <a:lnTo>
                  <a:pt x="52" y="56"/>
                </a:lnTo>
                <a:lnTo>
                  <a:pt x="50" y="62"/>
                </a:lnTo>
                <a:lnTo>
                  <a:pt x="50" y="62"/>
                </a:lnTo>
                <a:lnTo>
                  <a:pt x="50" y="66"/>
                </a:lnTo>
                <a:lnTo>
                  <a:pt x="54" y="68"/>
                </a:lnTo>
                <a:lnTo>
                  <a:pt x="54" y="68"/>
                </a:lnTo>
                <a:lnTo>
                  <a:pt x="56" y="70"/>
                </a:lnTo>
                <a:lnTo>
                  <a:pt x="56" y="70"/>
                </a:lnTo>
                <a:lnTo>
                  <a:pt x="56" y="72"/>
                </a:lnTo>
                <a:lnTo>
                  <a:pt x="54" y="76"/>
                </a:lnTo>
                <a:lnTo>
                  <a:pt x="54" y="76"/>
                </a:lnTo>
                <a:lnTo>
                  <a:pt x="52" y="78"/>
                </a:lnTo>
                <a:lnTo>
                  <a:pt x="54" y="80"/>
                </a:lnTo>
                <a:lnTo>
                  <a:pt x="54" y="80"/>
                </a:lnTo>
                <a:lnTo>
                  <a:pt x="56" y="86"/>
                </a:lnTo>
                <a:lnTo>
                  <a:pt x="56" y="86"/>
                </a:lnTo>
                <a:lnTo>
                  <a:pt x="60" y="88"/>
                </a:lnTo>
                <a:lnTo>
                  <a:pt x="64" y="88"/>
                </a:lnTo>
                <a:lnTo>
                  <a:pt x="64" y="88"/>
                </a:lnTo>
                <a:lnTo>
                  <a:pt x="66" y="86"/>
                </a:lnTo>
                <a:lnTo>
                  <a:pt x="66" y="86"/>
                </a:lnTo>
                <a:lnTo>
                  <a:pt x="68" y="90"/>
                </a:lnTo>
                <a:lnTo>
                  <a:pt x="68" y="92"/>
                </a:lnTo>
                <a:lnTo>
                  <a:pt x="68" y="92"/>
                </a:lnTo>
                <a:lnTo>
                  <a:pt x="68" y="94"/>
                </a:lnTo>
                <a:lnTo>
                  <a:pt x="68" y="94"/>
                </a:lnTo>
                <a:close/>
                <a:moveTo>
                  <a:pt x="142" y="100"/>
                </a:moveTo>
                <a:lnTo>
                  <a:pt x="142" y="100"/>
                </a:lnTo>
                <a:lnTo>
                  <a:pt x="150" y="98"/>
                </a:lnTo>
                <a:lnTo>
                  <a:pt x="150" y="98"/>
                </a:lnTo>
                <a:lnTo>
                  <a:pt x="152" y="96"/>
                </a:lnTo>
                <a:lnTo>
                  <a:pt x="152" y="94"/>
                </a:lnTo>
                <a:lnTo>
                  <a:pt x="152" y="94"/>
                </a:lnTo>
                <a:lnTo>
                  <a:pt x="150" y="92"/>
                </a:lnTo>
                <a:lnTo>
                  <a:pt x="152" y="90"/>
                </a:lnTo>
                <a:lnTo>
                  <a:pt x="152" y="90"/>
                </a:lnTo>
                <a:lnTo>
                  <a:pt x="154" y="90"/>
                </a:lnTo>
                <a:lnTo>
                  <a:pt x="156" y="90"/>
                </a:lnTo>
                <a:lnTo>
                  <a:pt x="156" y="90"/>
                </a:lnTo>
                <a:lnTo>
                  <a:pt x="158" y="92"/>
                </a:lnTo>
                <a:lnTo>
                  <a:pt x="160" y="90"/>
                </a:lnTo>
                <a:lnTo>
                  <a:pt x="160" y="90"/>
                </a:lnTo>
                <a:lnTo>
                  <a:pt x="162" y="86"/>
                </a:lnTo>
                <a:lnTo>
                  <a:pt x="162" y="86"/>
                </a:lnTo>
                <a:lnTo>
                  <a:pt x="162" y="84"/>
                </a:lnTo>
                <a:lnTo>
                  <a:pt x="162" y="82"/>
                </a:lnTo>
                <a:lnTo>
                  <a:pt x="162" y="82"/>
                </a:lnTo>
                <a:lnTo>
                  <a:pt x="160" y="80"/>
                </a:lnTo>
                <a:lnTo>
                  <a:pt x="160" y="78"/>
                </a:lnTo>
                <a:lnTo>
                  <a:pt x="160" y="78"/>
                </a:lnTo>
                <a:lnTo>
                  <a:pt x="160" y="76"/>
                </a:lnTo>
                <a:lnTo>
                  <a:pt x="162" y="76"/>
                </a:lnTo>
                <a:lnTo>
                  <a:pt x="162" y="76"/>
                </a:lnTo>
                <a:lnTo>
                  <a:pt x="164" y="74"/>
                </a:lnTo>
                <a:lnTo>
                  <a:pt x="164" y="72"/>
                </a:lnTo>
                <a:lnTo>
                  <a:pt x="164" y="72"/>
                </a:lnTo>
                <a:lnTo>
                  <a:pt x="162" y="68"/>
                </a:lnTo>
                <a:lnTo>
                  <a:pt x="162" y="68"/>
                </a:lnTo>
                <a:lnTo>
                  <a:pt x="162" y="66"/>
                </a:lnTo>
                <a:lnTo>
                  <a:pt x="158" y="66"/>
                </a:lnTo>
                <a:lnTo>
                  <a:pt x="158" y="66"/>
                </a:lnTo>
                <a:lnTo>
                  <a:pt x="158" y="66"/>
                </a:lnTo>
                <a:lnTo>
                  <a:pt x="156" y="64"/>
                </a:lnTo>
                <a:lnTo>
                  <a:pt x="156" y="64"/>
                </a:lnTo>
                <a:lnTo>
                  <a:pt x="154" y="62"/>
                </a:lnTo>
                <a:lnTo>
                  <a:pt x="156" y="60"/>
                </a:lnTo>
                <a:lnTo>
                  <a:pt x="156" y="60"/>
                </a:lnTo>
                <a:lnTo>
                  <a:pt x="156" y="58"/>
                </a:lnTo>
                <a:lnTo>
                  <a:pt x="154" y="56"/>
                </a:lnTo>
                <a:lnTo>
                  <a:pt x="154" y="56"/>
                </a:lnTo>
                <a:lnTo>
                  <a:pt x="150" y="54"/>
                </a:lnTo>
                <a:lnTo>
                  <a:pt x="150" y="54"/>
                </a:lnTo>
                <a:lnTo>
                  <a:pt x="148" y="54"/>
                </a:lnTo>
                <a:lnTo>
                  <a:pt x="146" y="56"/>
                </a:lnTo>
                <a:lnTo>
                  <a:pt x="146" y="56"/>
                </a:lnTo>
                <a:lnTo>
                  <a:pt x="146" y="56"/>
                </a:lnTo>
                <a:lnTo>
                  <a:pt x="144" y="56"/>
                </a:lnTo>
                <a:lnTo>
                  <a:pt x="144" y="56"/>
                </a:lnTo>
                <a:lnTo>
                  <a:pt x="142" y="56"/>
                </a:lnTo>
                <a:lnTo>
                  <a:pt x="140" y="54"/>
                </a:lnTo>
                <a:lnTo>
                  <a:pt x="140" y="54"/>
                </a:lnTo>
                <a:lnTo>
                  <a:pt x="140" y="52"/>
                </a:lnTo>
                <a:lnTo>
                  <a:pt x="136" y="52"/>
                </a:lnTo>
                <a:lnTo>
                  <a:pt x="136" y="52"/>
                </a:lnTo>
                <a:lnTo>
                  <a:pt x="132" y="54"/>
                </a:lnTo>
                <a:lnTo>
                  <a:pt x="132" y="54"/>
                </a:lnTo>
                <a:lnTo>
                  <a:pt x="130" y="54"/>
                </a:lnTo>
                <a:lnTo>
                  <a:pt x="130" y="58"/>
                </a:lnTo>
                <a:lnTo>
                  <a:pt x="130" y="58"/>
                </a:lnTo>
                <a:lnTo>
                  <a:pt x="130" y="60"/>
                </a:lnTo>
                <a:lnTo>
                  <a:pt x="128" y="60"/>
                </a:lnTo>
                <a:lnTo>
                  <a:pt x="128" y="60"/>
                </a:lnTo>
                <a:lnTo>
                  <a:pt x="128" y="62"/>
                </a:lnTo>
                <a:lnTo>
                  <a:pt x="126" y="60"/>
                </a:lnTo>
                <a:lnTo>
                  <a:pt x="126" y="60"/>
                </a:lnTo>
                <a:lnTo>
                  <a:pt x="124" y="60"/>
                </a:lnTo>
                <a:lnTo>
                  <a:pt x="122" y="62"/>
                </a:lnTo>
                <a:lnTo>
                  <a:pt x="122" y="62"/>
                </a:lnTo>
                <a:lnTo>
                  <a:pt x="118" y="66"/>
                </a:lnTo>
                <a:lnTo>
                  <a:pt x="118" y="66"/>
                </a:lnTo>
                <a:lnTo>
                  <a:pt x="118" y="68"/>
                </a:lnTo>
                <a:lnTo>
                  <a:pt x="120" y="70"/>
                </a:lnTo>
                <a:lnTo>
                  <a:pt x="120" y="70"/>
                </a:lnTo>
                <a:lnTo>
                  <a:pt x="122" y="72"/>
                </a:lnTo>
                <a:lnTo>
                  <a:pt x="122" y="72"/>
                </a:lnTo>
                <a:lnTo>
                  <a:pt x="122" y="72"/>
                </a:lnTo>
                <a:lnTo>
                  <a:pt x="122" y="74"/>
                </a:lnTo>
                <a:lnTo>
                  <a:pt x="120" y="76"/>
                </a:lnTo>
                <a:lnTo>
                  <a:pt x="120" y="76"/>
                </a:lnTo>
                <a:lnTo>
                  <a:pt x="118" y="76"/>
                </a:lnTo>
                <a:lnTo>
                  <a:pt x="118" y="80"/>
                </a:lnTo>
                <a:lnTo>
                  <a:pt x="118" y="80"/>
                </a:lnTo>
                <a:lnTo>
                  <a:pt x="118" y="84"/>
                </a:lnTo>
                <a:lnTo>
                  <a:pt x="118" y="84"/>
                </a:lnTo>
                <a:lnTo>
                  <a:pt x="120" y="86"/>
                </a:lnTo>
                <a:lnTo>
                  <a:pt x="122" y="86"/>
                </a:lnTo>
                <a:lnTo>
                  <a:pt x="122" y="86"/>
                </a:lnTo>
                <a:lnTo>
                  <a:pt x="124" y="86"/>
                </a:lnTo>
                <a:lnTo>
                  <a:pt x="126" y="88"/>
                </a:lnTo>
                <a:lnTo>
                  <a:pt x="126" y="88"/>
                </a:lnTo>
                <a:lnTo>
                  <a:pt x="126" y="90"/>
                </a:lnTo>
                <a:lnTo>
                  <a:pt x="126" y="90"/>
                </a:lnTo>
                <a:lnTo>
                  <a:pt x="126" y="90"/>
                </a:lnTo>
                <a:lnTo>
                  <a:pt x="124" y="94"/>
                </a:lnTo>
                <a:lnTo>
                  <a:pt x="126" y="96"/>
                </a:lnTo>
                <a:lnTo>
                  <a:pt x="126" y="96"/>
                </a:lnTo>
                <a:lnTo>
                  <a:pt x="130" y="98"/>
                </a:lnTo>
                <a:lnTo>
                  <a:pt x="130" y="98"/>
                </a:lnTo>
                <a:lnTo>
                  <a:pt x="134" y="98"/>
                </a:lnTo>
                <a:lnTo>
                  <a:pt x="136" y="96"/>
                </a:lnTo>
                <a:lnTo>
                  <a:pt x="136" y="96"/>
                </a:lnTo>
                <a:lnTo>
                  <a:pt x="136" y="94"/>
                </a:lnTo>
                <a:lnTo>
                  <a:pt x="138" y="94"/>
                </a:lnTo>
                <a:lnTo>
                  <a:pt x="138" y="94"/>
                </a:lnTo>
                <a:lnTo>
                  <a:pt x="140" y="96"/>
                </a:lnTo>
                <a:lnTo>
                  <a:pt x="140" y="96"/>
                </a:lnTo>
                <a:lnTo>
                  <a:pt x="140" y="96"/>
                </a:lnTo>
                <a:lnTo>
                  <a:pt x="142" y="100"/>
                </a:lnTo>
                <a:lnTo>
                  <a:pt x="142" y="100"/>
                </a:lnTo>
                <a:close/>
                <a:moveTo>
                  <a:pt x="122" y="122"/>
                </a:moveTo>
                <a:lnTo>
                  <a:pt x="122" y="122"/>
                </a:lnTo>
                <a:lnTo>
                  <a:pt x="124" y="124"/>
                </a:lnTo>
                <a:lnTo>
                  <a:pt x="126" y="120"/>
                </a:lnTo>
                <a:lnTo>
                  <a:pt x="126" y="120"/>
                </a:lnTo>
                <a:lnTo>
                  <a:pt x="128" y="120"/>
                </a:lnTo>
                <a:lnTo>
                  <a:pt x="128" y="120"/>
                </a:lnTo>
                <a:lnTo>
                  <a:pt x="128" y="118"/>
                </a:lnTo>
                <a:lnTo>
                  <a:pt x="126" y="116"/>
                </a:lnTo>
                <a:lnTo>
                  <a:pt x="126" y="116"/>
                </a:lnTo>
                <a:lnTo>
                  <a:pt x="126" y="114"/>
                </a:lnTo>
                <a:lnTo>
                  <a:pt x="126" y="114"/>
                </a:lnTo>
                <a:lnTo>
                  <a:pt x="128" y="112"/>
                </a:lnTo>
                <a:lnTo>
                  <a:pt x="128" y="112"/>
                </a:lnTo>
                <a:lnTo>
                  <a:pt x="130" y="110"/>
                </a:lnTo>
                <a:lnTo>
                  <a:pt x="130" y="108"/>
                </a:lnTo>
                <a:lnTo>
                  <a:pt x="130" y="108"/>
                </a:lnTo>
                <a:lnTo>
                  <a:pt x="128" y="106"/>
                </a:lnTo>
                <a:lnTo>
                  <a:pt x="128" y="106"/>
                </a:lnTo>
                <a:lnTo>
                  <a:pt x="128" y="104"/>
                </a:lnTo>
                <a:lnTo>
                  <a:pt x="124" y="104"/>
                </a:lnTo>
                <a:lnTo>
                  <a:pt x="124" y="104"/>
                </a:lnTo>
                <a:lnTo>
                  <a:pt x="122" y="102"/>
                </a:lnTo>
                <a:lnTo>
                  <a:pt x="122" y="102"/>
                </a:lnTo>
                <a:lnTo>
                  <a:pt x="122" y="100"/>
                </a:lnTo>
                <a:lnTo>
                  <a:pt x="122" y="100"/>
                </a:lnTo>
                <a:lnTo>
                  <a:pt x="124" y="98"/>
                </a:lnTo>
                <a:lnTo>
                  <a:pt x="122" y="96"/>
                </a:lnTo>
                <a:lnTo>
                  <a:pt x="122" y="96"/>
                </a:lnTo>
                <a:lnTo>
                  <a:pt x="118" y="96"/>
                </a:lnTo>
                <a:lnTo>
                  <a:pt x="118" y="96"/>
                </a:lnTo>
                <a:lnTo>
                  <a:pt x="118" y="94"/>
                </a:lnTo>
                <a:lnTo>
                  <a:pt x="116" y="96"/>
                </a:lnTo>
                <a:lnTo>
                  <a:pt x="116" y="96"/>
                </a:lnTo>
                <a:lnTo>
                  <a:pt x="114" y="98"/>
                </a:lnTo>
                <a:lnTo>
                  <a:pt x="114" y="98"/>
                </a:lnTo>
                <a:lnTo>
                  <a:pt x="112" y="96"/>
                </a:lnTo>
                <a:lnTo>
                  <a:pt x="112" y="96"/>
                </a:lnTo>
                <a:lnTo>
                  <a:pt x="110" y="94"/>
                </a:lnTo>
                <a:lnTo>
                  <a:pt x="108" y="94"/>
                </a:lnTo>
                <a:lnTo>
                  <a:pt x="108" y="94"/>
                </a:lnTo>
                <a:lnTo>
                  <a:pt x="106" y="94"/>
                </a:lnTo>
                <a:lnTo>
                  <a:pt x="106" y="94"/>
                </a:lnTo>
                <a:lnTo>
                  <a:pt x="104" y="96"/>
                </a:lnTo>
                <a:lnTo>
                  <a:pt x="104" y="98"/>
                </a:lnTo>
                <a:lnTo>
                  <a:pt x="104" y="98"/>
                </a:lnTo>
                <a:lnTo>
                  <a:pt x="102" y="100"/>
                </a:lnTo>
                <a:lnTo>
                  <a:pt x="102" y="100"/>
                </a:lnTo>
                <a:lnTo>
                  <a:pt x="100" y="100"/>
                </a:lnTo>
                <a:lnTo>
                  <a:pt x="100" y="100"/>
                </a:lnTo>
                <a:lnTo>
                  <a:pt x="98" y="100"/>
                </a:lnTo>
                <a:lnTo>
                  <a:pt x="96" y="102"/>
                </a:lnTo>
                <a:lnTo>
                  <a:pt x="96" y="102"/>
                </a:lnTo>
                <a:lnTo>
                  <a:pt x="96" y="104"/>
                </a:lnTo>
                <a:lnTo>
                  <a:pt x="96" y="104"/>
                </a:lnTo>
                <a:lnTo>
                  <a:pt x="94" y="106"/>
                </a:lnTo>
                <a:lnTo>
                  <a:pt x="96" y="108"/>
                </a:lnTo>
                <a:lnTo>
                  <a:pt x="96" y="108"/>
                </a:lnTo>
                <a:lnTo>
                  <a:pt x="98" y="110"/>
                </a:lnTo>
                <a:lnTo>
                  <a:pt x="98" y="110"/>
                </a:lnTo>
                <a:lnTo>
                  <a:pt x="96" y="112"/>
                </a:lnTo>
                <a:lnTo>
                  <a:pt x="96" y="112"/>
                </a:lnTo>
                <a:lnTo>
                  <a:pt x="94" y="112"/>
                </a:lnTo>
                <a:lnTo>
                  <a:pt x="94" y="114"/>
                </a:lnTo>
                <a:lnTo>
                  <a:pt x="94" y="114"/>
                </a:lnTo>
                <a:lnTo>
                  <a:pt x="94" y="118"/>
                </a:lnTo>
                <a:lnTo>
                  <a:pt x="94" y="118"/>
                </a:lnTo>
                <a:lnTo>
                  <a:pt x="96" y="120"/>
                </a:lnTo>
                <a:lnTo>
                  <a:pt x="98" y="120"/>
                </a:lnTo>
                <a:lnTo>
                  <a:pt x="98" y="120"/>
                </a:lnTo>
                <a:lnTo>
                  <a:pt x="100" y="120"/>
                </a:lnTo>
                <a:lnTo>
                  <a:pt x="100" y="120"/>
                </a:lnTo>
                <a:lnTo>
                  <a:pt x="100" y="122"/>
                </a:lnTo>
                <a:lnTo>
                  <a:pt x="100" y="122"/>
                </a:lnTo>
                <a:lnTo>
                  <a:pt x="100" y="124"/>
                </a:lnTo>
                <a:lnTo>
                  <a:pt x="102" y="126"/>
                </a:lnTo>
                <a:lnTo>
                  <a:pt x="102" y="126"/>
                </a:lnTo>
                <a:lnTo>
                  <a:pt x="104" y="128"/>
                </a:lnTo>
                <a:lnTo>
                  <a:pt x="104" y="128"/>
                </a:lnTo>
                <a:lnTo>
                  <a:pt x="106" y="128"/>
                </a:lnTo>
                <a:lnTo>
                  <a:pt x="108" y="126"/>
                </a:lnTo>
                <a:lnTo>
                  <a:pt x="108" y="126"/>
                </a:lnTo>
                <a:lnTo>
                  <a:pt x="110" y="126"/>
                </a:lnTo>
                <a:lnTo>
                  <a:pt x="110" y="126"/>
                </a:lnTo>
                <a:lnTo>
                  <a:pt x="112" y="128"/>
                </a:lnTo>
                <a:lnTo>
                  <a:pt x="112" y="128"/>
                </a:lnTo>
                <a:lnTo>
                  <a:pt x="112" y="130"/>
                </a:lnTo>
                <a:lnTo>
                  <a:pt x="114" y="130"/>
                </a:lnTo>
                <a:lnTo>
                  <a:pt x="114" y="130"/>
                </a:lnTo>
                <a:lnTo>
                  <a:pt x="118" y="128"/>
                </a:lnTo>
                <a:lnTo>
                  <a:pt x="118" y="128"/>
                </a:lnTo>
                <a:lnTo>
                  <a:pt x="120" y="126"/>
                </a:lnTo>
                <a:lnTo>
                  <a:pt x="120" y="126"/>
                </a:lnTo>
                <a:lnTo>
                  <a:pt x="120" y="124"/>
                </a:lnTo>
                <a:lnTo>
                  <a:pt x="122" y="122"/>
                </a:lnTo>
                <a:lnTo>
                  <a:pt x="122" y="12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3"/>
          <p:cNvSpPr/>
          <p:nvPr/>
        </p:nvSpPr>
        <p:spPr>
          <a:xfrm>
            <a:off x="222120" y="6302520"/>
            <a:ext cx="307080" cy="396000"/>
          </a:xfrm>
          <a:custGeom>
            <a:avLst/>
            <a:gdLst/>
            <a:ahLst/>
            <a:rect l="l" t="t" r="r" b="b"/>
            <a:pathLst>
              <a:path w="194" h="250">
                <a:moveTo>
                  <a:pt x="108" y="0"/>
                </a:moveTo>
                <a:lnTo>
                  <a:pt x="108" y="0"/>
                </a:lnTo>
                <a:lnTo>
                  <a:pt x="128" y="4"/>
                </a:lnTo>
                <a:lnTo>
                  <a:pt x="148" y="14"/>
                </a:lnTo>
                <a:lnTo>
                  <a:pt x="148" y="14"/>
                </a:lnTo>
                <a:lnTo>
                  <a:pt x="162" y="22"/>
                </a:lnTo>
                <a:lnTo>
                  <a:pt x="174" y="34"/>
                </a:lnTo>
                <a:lnTo>
                  <a:pt x="184" y="48"/>
                </a:lnTo>
                <a:lnTo>
                  <a:pt x="190" y="64"/>
                </a:lnTo>
                <a:lnTo>
                  <a:pt x="190" y="64"/>
                </a:lnTo>
                <a:lnTo>
                  <a:pt x="194" y="84"/>
                </a:lnTo>
                <a:lnTo>
                  <a:pt x="194" y="94"/>
                </a:lnTo>
                <a:lnTo>
                  <a:pt x="194" y="106"/>
                </a:lnTo>
                <a:lnTo>
                  <a:pt x="194" y="106"/>
                </a:lnTo>
                <a:lnTo>
                  <a:pt x="188" y="120"/>
                </a:lnTo>
                <a:lnTo>
                  <a:pt x="180" y="134"/>
                </a:lnTo>
                <a:lnTo>
                  <a:pt x="180" y="134"/>
                </a:lnTo>
                <a:lnTo>
                  <a:pt x="164" y="160"/>
                </a:lnTo>
                <a:lnTo>
                  <a:pt x="164" y="160"/>
                </a:lnTo>
                <a:lnTo>
                  <a:pt x="162" y="166"/>
                </a:lnTo>
                <a:lnTo>
                  <a:pt x="160" y="172"/>
                </a:lnTo>
                <a:lnTo>
                  <a:pt x="160" y="178"/>
                </a:lnTo>
                <a:lnTo>
                  <a:pt x="162" y="186"/>
                </a:lnTo>
                <a:lnTo>
                  <a:pt x="162" y="186"/>
                </a:lnTo>
                <a:lnTo>
                  <a:pt x="162" y="188"/>
                </a:lnTo>
                <a:lnTo>
                  <a:pt x="160" y="190"/>
                </a:lnTo>
                <a:lnTo>
                  <a:pt x="160" y="190"/>
                </a:lnTo>
                <a:lnTo>
                  <a:pt x="142" y="208"/>
                </a:lnTo>
                <a:lnTo>
                  <a:pt x="142" y="208"/>
                </a:lnTo>
                <a:lnTo>
                  <a:pt x="98" y="250"/>
                </a:lnTo>
                <a:lnTo>
                  <a:pt x="98" y="250"/>
                </a:lnTo>
                <a:lnTo>
                  <a:pt x="96" y="250"/>
                </a:lnTo>
                <a:lnTo>
                  <a:pt x="96" y="250"/>
                </a:lnTo>
                <a:lnTo>
                  <a:pt x="92" y="246"/>
                </a:lnTo>
                <a:lnTo>
                  <a:pt x="92" y="246"/>
                </a:lnTo>
                <a:lnTo>
                  <a:pt x="86" y="228"/>
                </a:lnTo>
                <a:lnTo>
                  <a:pt x="82" y="220"/>
                </a:lnTo>
                <a:lnTo>
                  <a:pt x="76" y="212"/>
                </a:lnTo>
                <a:lnTo>
                  <a:pt x="76" y="212"/>
                </a:lnTo>
                <a:lnTo>
                  <a:pt x="70" y="206"/>
                </a:lnTo>
                <a:lnTo>
                  <a:pt x="66" y="206"/>
                </a:lnTo>
                <a:lnTo>
                  <a:pt x="62" y="204"/>
                </a:lnTo>
                <a:lnTo>
                  <a:pt x="62" y="204"/>
                </a:lnTo>
                <a:lnTo>
                  <a:pt x="54" y="206"/>
                </a:lnTo>
                <a:lnTo>
                  <a:pt x="54" y="206"/>
                </a:lnTo>
                <a:lnTo>
                  <a:pt x="34" y="206"/>
                </a:lnTo>
                <a:lnTo>
                  <a:pt x="34" y="206"/>
                </a:lnTo>
                <a:lnTo>
                  <a:pt x="30" y="206"/>
                </a:lnTo>
                <a:lnTo>
                  <a:pt x="26" y="204"/>
                </a:lnTo>
                <a:lnTo>
                  <a:pt x="22" y="200"/>
                </a:lnTo>
                <a:lnTo>
                  <a:pt x="20" y="196"/>
                </a:lnTo>
                <a:lnTo>
                  <a:pt x="20" y="196"/>
                </a:lnTo>
                <a:lnTo>
                  <a:pt x="18" y="172"/>
                </a:lnTo>
                <a:lnTo>
                  <a:pt x="18" y="172"/>
                </a:lnTo>
                <a:lnTo>
                  <a:pt x="16" y="164"/>
                </a:lnTo>
                <a:lnTo>
                  <a:pt x="12" y="156"/>
                </a:lnTo>
                <a:lnTo>
                  <a:pt x="8" y="150"/>
                </a:lnTo>
                <a:lnTo>
                  <a:pt x="2" y="146"/>
                </a:lnTo>
                <a:lnTo>
                  <a:pt x="2" y="146"/>
                </a:lnTo>
                <a:lnTo>
                  <a:pt x="2" y="144"/>
                </a:lnTo>
                <a:lnTo>
                  <a:pt x="0" y="140"/>
                </a:lnTo>
                <a:lnTo>
                  <a:pt x="0" y="140"/>
                </a:lnTo>
                <a:lnTo>
                  <a:pt x="2" y="132"/>
                </a:lnTo>
                <a:lnTo>
                  <a:pt x="2" y="132"/>
                </a:lnTo>
                <a:lnTo>
                  <a:pt x="12" y="112"/>
                </a:lnTo>
                <a:lnTo>
                  <a:pt x="12" y="112"/>
                </a:lnTo>
                <a:lnTo>
                  <a:pt x="14" y="108"/>
                </a:lnTo>
                <a:lnTo>
                  <a:pt x="14" y="102"/>
                </a:lnTo>
                <a:lnTo>
                  <a:pt x="14" y="102"/>
                </a:lnTo>
                <a:lnTo>
                  <a:pt x="12" y="76"/>
                </a:lnTo>
                <a:lnTo>
                  <a:pt x="12" y="76"/>
                </a:lnTo>
                <a:lnTo>
                  <a:pt x="12" y="60"/>
                </a:lnTo>
                <a:lnTo>
                  <a:pt x="18" y="46"/>
                </a:lnTo>
                <a:lnTo>
                  <a:pt x="18" y="46"/>
                </a:lnTo>
                <a:lnTo>
                  <a:pt x="28" y="32"/>
                </a:lnTo>
                <a:lnTo>
                  <a:pt x="40" y="22"/>
                </a:lnTo>
                <a:lnTo>
                  <a:pt x="40" y="22"/>
                </a:lnTo>
                <a:lnTo>
                  <a:pt x="56" y="12"/>
                </a:lnTo>
                <a:lnTo>
                  <a:pt x="76" y="4"/>
                </a:lnTo>
                <a:lnTo>
                  <a:pt x="76" y="4"/>
                </a:lnTo>
                <a:lnTo>
                  <a:pt x="92" y="0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4"/>
          <p:cNvSpPr/>
          <p:nvPr/>
        </p:nvSpPr>
        <p:spPr>
          <a:xfrm>
            <a:off x="301680" y="6359400"/>
            <a:ext cx="100800" cy="97560"/>
          </a:xfrm>
          <a:custGeom>
            <a:avLst/>
            <a:gdLst/>
            <a:ahLst/>
            <a:rect l="l" t="t" r="r" b="b"/>
            <a:pathLst>
              <a:path w="64" h="62">
                <a:moveTo>
                  <a:pt x="18" y="58"/>
                </a:moveTo>
                <a:lnTo>
                  <a:pt x="18" y="58"/>
                </a:lnTo>
                <a:lnTo>
                  <a:pt x="20" y="60"/>
                </a:lnTo>
                <a:lnTo>
                  <a:pt x="20" y="60"/>
                </a:lnTo>
                <a:lnTo>
                  <a:pt x="30" y="62"/>
                </a:lnTo>
                <a:lnTo>
                  <a:pt x="30" y="62"/>
                </a:lnTo>
                <a:lnTo>
                  <a:pt x="32" y="60"/>
                </a:lnTo>
                <a:lnTo>
                  <a:pt x="32" y="60"/>
                </a:lnTo>
                <a:lnTo>
                  <a:pt x="34" y="58"/>
                </a:lnTo>
                <a:lnTo>
                  <a:pt x="34" y="58"/>
                </a:lnTo>
                <a:lnTo>
                  <a:pt x="36" y="56"/>
                </a:lnTo>
                <a:lnTo>
                  <a:pt x="36" y="56"/>
                </a:lnTo>
                <a:lnTo>
                  <a:pt x="38" y="56"/>
                </a:lnTo>
                <a:lnTo>
                  <a:pt x="40" y="58"/>
                </a:lnTo>
                <a:lnTo>
                  <a:pt x="40" y="58"/>
                </a:lnTo>
                <a:lnTo>
                  <a:pt x="42" y="60"/>
                </a:lnTo>
                <a:lnTo>
                  <a:pt x="46" y="60"/>
                </a:lnTo>
                <a:lnTo>
                  <a:pt x="46" y="60"/>
                </a:lnTo>
                <a:lnTo>
                  <a:pt x="50" y="56"/>
                </a:lnTo>
                <a:lnTo>
                  <a:pt x="50" y="56"/>
                </a:lnTo>
                <a:lnTo>
                  <a:pt x="54" y="54"/>
                </a:lnTo>
                <a:lnTo>
                  <a:pt x="52" y="50"/>
                </a:lnTo>
                <a:lnTo>
                  <a:pt x="52" y="50"/>
                </a:lnTo>
                <a:lnTo>
                  <a:pt x="52" y="48"/>
                </a:lnTo>
                <a:lnTo>
                  <a:pt x="52" y="48"/>
                </a:lnTo>
                <a:lnTo>
                  <a:pt x="54" y="44"/>
                </a:lnTo>
                <a:lnTo>
                  <a:pt x="58" y="44"/>
                </a:lnTo>
                <a:lnTo>
                  <a:pt x="58" y="44"/>
                </a:lnTo>
                <a:lnTo>
                  <a:pt x="60" y="44"/>
                </a:lnTo>
                <a:lnTo>
                  <a:pt x="62" y="42"/>
                </a:lnTo>
                <a:lnTo>
                  <a:pt x="62" y="42"/>
                </a:lnTo>
                <a:lnTo>
                  <a:pt x="64" y="34"/>
                </a:lnTo>
                <a:lnTo>
                  <a:pt x="64" y="34"/>
                </a:lnTo>
                <a:lnTo>
                  <a:pt x="64" y="32"/>
                </a:lnTo>
                <a:lnTo>
                  <a:pt x="62" y="30"/>
                </a:lnTo>
                <a:lnTo>
                  <a:pt x="62" y="30"/>
                </a:lnTo>
                <a:lnTo>
                  <a:pt x="58" y="30"/>
                </a:lnTo>
                <a:lnTo>
                  <a:pt x="58" y="30"/>
                </a:lnTo>
                <a:lnTo>
                  <a:pt x="58" y="28"/>
                </a:lnTo>
                <a:lnTo>
                  <a:pt x="58" y="28"/>
                </a:lnTo>
                <a:lnTo>
                  <a:pt x="56" y="24"/>
                </a:lnTo>
                <a:lnTo>
                  <a:pt x="60" y="22"/>
                </a:lnTo>
                <a:lnTo>
                  <a:pt x="60" y="22"/>
                </a:lnTo>
                <a:lnTo>
                  <a:pt x="62" y="20"/>
                </a:lnTo>
                <a:lnTo>
                  <a:pt x="60" y="18"/>
                </a:lnTo>
                <a:lnTo>
                  <a:pt x="60" y="18"/>
                </a:lnTo>
                <a:lnTo>
                  <a:pt x="58" y="12"/>
                </a:lnTo>
                <a:lnTo>
                  <a:pt x="58" y="12"/>
                </a:lnTo>
                <a:lnTo>
                  <a:pt x="54" y="8"/>
                </a:lnTo>
                <a:lnTo>
                  <a:pt x="50" y="10"/>
                </a:lnTo>
                <a:lnTo>
                  <a:pt x="50" y="10"/>
                </a:lnTo>
                <a:lnTo>
                  <a:pt x="48" y="12"/>
                </a:lnTo>
                <a:lnTo>
                  <a:pt x="48" y="12"/>
                </a:lnTo>
                <a:lnTo>
                  <a:pt x="46" y="10"/>
                </a:lnTo>
                <a:lnTo>
                  <a:pt x="46" y="6"/>
                </a:lnTo>
                <a:lnTo>
                  <a:pt x="46" y="6"/>
                </a:lnTo>
                <a:lnTo>
                  <a:pt x="46" y="2"/>
                </a:lnTo>
                <a:lnTo>
                  <a:pt x="42" y="0"/>
                </a:lnTo>
                <a:lnTo>
                  <a:pt x="42" y="0"/>
                </a:lnTo>
                <a:lnTo>
                  <a:pt x="36" y="0"/>
                </a:lnTo>
                <a:lnTo>
                  <a:pt x="36" y="0"/>
                </a:lnTo>
                <a:lnTo>
                  <a:pt x="32" y="0"/>
                </a:lnTo>
                <a:lnTo>
                  <a:pt x="30" y="2"/>
                </a:lnTo>
                <a:lnTo>
                  <a:pt x="30" y="2"/>
                </a:lnTo>
                <a:lnTo>
                  <a:pt x="30" y="6"/>
                </a:lnTo>
                <a:lnTo>
                  <a:pt x="30" y="6"/>
                </a:lnTo>
                <a:lnTo>
                  <a:pt x="26" y="6"/>
                </a:lnTo>
                <a:lnTo>
                  <a:pt x="24" y="4"/>
                </a:lnTo>
                <a:lnTo>
                  <a:pt x="24" y="4"/>
                </a:lnTo>
                <a:lnTo>
                  <a:pt x="22" y="2"/>
                </a:lnTo>
                <a:lnTo>
                  <a:pt x="18" y="2"/>
                </a:lnTo>
                <a:lnTo>
                  <a:pt x="18" y="2"/>
                </a:lnTo>
                <a:lnTo>
                  <a:pt x="14" y="6"/>
                </a:lnTo>
                <a:lnTo>
                  <a:pt x="14" y="6"/>
                </a:lnTo>
                <a:lnTo>
                  <a:pt x="10" y="8"/>
                </a:lnTo>
                <a:lnTo>
                  <a:pt x="12" y="12"/>
                </a:lnTo>
                <a:lnTo>
                  <a:pt x="12" y="12"/>
                </a:lnTo>
                <a:lnTo>
                  <a:pt x="12" y="14"/>
                </a:lnTo>
                <a:lnTo>
                  <a:pt x="12" y="14"/>
                </a:lnTo>
                <a:lnTo>
                  <a:pt x="10" y="18"/>
                </a:lnTo>
                <a:lnTo>
                  <a:pt x="6" y="18"/>
                </a:lnTo>
                <a:lnTo>
                  <a:pt x="6" y="18"/>
                </a:lnTo>
                <a:lnTo>
                  <a:pt x="4" y="18"/>
                </a:lnTo>
                <a:lnTo>
                  <a:pt x="2" y="20"/>
                </a:lnTo>
                <a:lnTo>
                  <a:pt x="2" y="20"/>
                </a:lnTo>
                <a:lnTo>
                  <a:pt x="0" y="26"/>
                </a:lnTo>
                <a:lnTo>
                  <a:pt x="0" y="26"/>
                </a:lnTo>
                <a:lnTo>
                  <a:pt x="0" y="30"/>
                </a:lnTo>
                <a:lnTo>
                  <a:pt x="4" y="32"/>
                </a:lnTo>
                <a:lnTo>
                  <a:pt x="4" y="32"/>
                </a:lnTo>
                <a:lnTo>
                  <a:pt x="6" y="34"/>
                </a:lnTo>
                <a:lnTo>
                  <a:pt x="6" y="34"/>
                </a:lnTo>
                <a:lnTo>
                  <a:pt x="6" y="36"/>
                </a:lnTo>
                <a:lnTo>
                  <a:pt x="4" y="40"/>
                </a:lnTo>
                <a:lnTo>
                  <a:pt x="4" y="40"/>
                </a:lnTo>
                <a:lnTo>
                  <a:pt x="2" y="42"/>
                </a:lnTo>
                <a:lnTo>
                  <a:pt x="4" y="44"/>
                </a:lnTo>
                <a:lnTo>
                  <a:pt x="4" y="44"/>
                </a:lnTo>
                <a:lnTo>
                  <a:pt x="6" y="50"/>
                </a:lnTo>
                <a:lnTo>
                  <a:pt x="6" y="50"/>
                </a:lnTo>
                <a:lnTo>
                  <a:pt x="10" y="52"/>
                </a:lnTo>
                <a:lnTo>
                  <a:pt x="14" y="52"/>
                </a:lnTo>
                <a:lnTo>
                  <a:pt x="14" y="52"/>
                </a:lnTo>
                <a:lnTo>
                  <a:pt x="16" y="50"/>
                </a:lnTo>
                <a:lnTo>
                  <a:pt x="16" y="50"/>
                </a:lnTo>
                <a:lnTo>
                  <a:pt x="18" y="54"/>
                </a:lnTo>
                <a:lnTo>
                  <a:pt x="18" y="56"/>
                </a:lnTo>
                <a:lnTo>
                  <a:pt x="18" y="56"/>
                </a:lnTo>
                <a:lnTo>
                  <a:pt x="18" y="58"/>
                </a:lnTo>
                <a:lnTo>
                  <a:pt x="18" y="58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5"/>
          <p:cNvSpPr/>
          <p:nvPr/>
        </p:nvSpPr>
        <p:spPr>
          <a:xfrm>
            <a:off x="409680" y="6384960"/>
            <a:ext cx="72360" cy="75600"/>
          </a:xfrm>
          <a:custGeom>
            <a:avLst/>
            <a:gdLst/>
            <a:ahLst/>
            <a:rect l="l" t="t" r="r" b="b"/>
            <a:pathLst>
              <a:path w="46" h="48">
                <a:moveTo>
                  <a:pt x="24" y="48"/>
                </a:moveTo>
                <a:lnTo>
                  <a:pt x="24" y="48"/>
                </a:lnTo>
                <a:lnTo>
                  <a:pt x="32" y="46"/>
                </a:lnTo>
                <a:lnTo>
                  <a:pt x="32" y="46"/>
                </a:lnTo>
                <a:lnTo>
                  <a:pt x="34" y="44"/>
                </a:lnTo>
                <a:lnTo>
                  <a:pt x="34" y="42"/>
                </a:lnTo>
                <a:lnTo>
                  <a:pt x="34" y="42"/>
                </a:lnTo>
                <a:lnTo>
                  <a:pt x="32" y="40"/>
                </a:lnTo>
                <a:lnTo>
                  <a:pt x="34" y="38"/>
                </a:lnTo>
                <a:lnTo>
                  <a:pt x="34" y="38"/>
                </a:lnTo>
                <a:lnTo>
                  <a:pt x="36" y="38"/>
                </a:lnTo>
                <a:lnTo>
                  <a:pt x="38" y="38"/>
                </a:lnTo>
                <a:lnTo>
                  <a:pt x="38" y="38"/>
                </a:lnTo>
                <a:lnTo>
                  <a:pt x="40" y="40"/>
                </a:lnTo>
                <a:lnTo>
                  <a:pt x="42" y="38"/>
                </a:lnTo>
                <a:lnTo>
                  <a:pt x="42" y="38"/>
                </a:lnTo>
                <a:lnTo>
                  <a:pt x="44" y="34"/>
                </a:lnTo>
                <a:lnTo>
                  <a:pt x="44" y="34"/>
                </a:lnTo>
                <a:lnTo>
                  <a:pt x="44" y="32"/>
                </a:lnTo>
                <a:lnTo>
                  <a:pt x="44" y="30"/>
                </a:lnTo>
                <a:lnTo>
                  <a:pt x="44" y="30"/>
                </a:lnTo>
                <a:lnTo>
                  <a:pt x="42" y="28"/>
                </a:lnTo>
                <a:lnTo>
                  <a:pt x="42" y="26"/>
                </a:lnTo>
                <a:lnTo>
                  <a:pt x="42" y="26"/>
                </a:lnTo>
                <a:lnTo>
                  <a:pt x="42" y="24"/>
                </a:lnTo>
                <a:lnTo>
                  <a:pt x="44" y="24"/>
                </a:lnTo>
                <a:lnTo>
                  <a:pt x="44" y="24"/>
                </a:lnTo>
                <a:lnTo>
                  <a:pt x="46" y="22"/>
                </a:lnTo>
                <a:lnTo>
                  <a:pt x="46" y="20"/>
                </a:lnTo>
                <a:lnTo>
                  <a:pt x="46" y="20"/>
                </a:lnTo>
                <a:lnTo>
                  <a:pt x="44" y="16"/>
                </a:lnTo>
                <a:lnTo>
                  <a:pt x="44" y="16"/>
                </a:lnTo>
                <a:lnTo>
                  <a:pt x="44" y="14"/>
                </a:lnTo>
                <a:lnTo>
                  <a:pt x="40" y="14"/>
                </a:lnTo>
                <a:lnTo>
                  <a:pt x="40" y="14"/>
                </a:lnTo>
                <a:lnTo>
                  <a:pt x="40" y="14"/>
                </a:lnTo>
                <a:lnTo>
                  <a:pt x="38" y="12"/>
                </a:lnTo>
                <a:lnTo>
                  <a:pt x="38" y="12"/>
                </a:lnTo>
                <a:lnTo>
                  <a:pt x="36" y="10"/>
                </a:lnTo>
                <a:lnTo>
                  <a:pt x="38" y="8"/>
                </a:lnTo>
                <a:lnTo>
                  <a:pt x="38" y="8"/>
                </a:lnTo>
                <a:lnTo>
                  <a:pt x="38" y="6"/>
                </a:lnTo>
                <a:lnTo>
                  <a:pt x="36" y="4"/>
                </a:lnTo>
                <a:lnTo>
                  <a:pt x="36" y="4"/>
                </a:lnTo>
                <a:lnTo>
                  <a:pt x="32" y="2"/>
                </a:lnTo>
                <a:lnTo>
                  <a:pt x="32" y="2"/>
                </a:lnTo>
                <a:lnTo>
                  <a:pt x="30" y="2"/>
                </a:lnTo>
                <a:lnTo>
                  <a:pt x="28" y="4"/>
                </a:lnTo>
                <a:lnTo>
                  <a:pt x="28" y="4"/>
                </a:lnTo>
                <a:lnTo>
                  <a:pt x="28" y="4"/>
                </a:lnTo>
                <a:lnTo>
                  <a:pt x="26" y="4"/>
                </a:lnTo>
                <a:lnTo>
                  <a:pt x="26" y="4"/>
                </a:lnTo>
                <a:lnTo>
                  <a:pt x="24" y="4"/>
                </a:lnTo>
                <a:lnTo>
                  <a:pt x="22" y="2"/>
                </a:lnTo>
                <a:lnTo>
                  <a:pt x="22" y="2"/>
                </a:lnTo>
                <a:lnTo>
                  <a:pt x="22" y="0"/>
                </a:lnTo>
                <a:lnTo>
                  <a:pt x="18" y="0"/>
                </a:lnTo>
                <a:lnTo>
                  <a:pt x="18" y="0"/>
                </a:lnTo>
                <a:lnTo>
                  <a:pt x="14" y="2"/>
                </a:lnTo>
                <a:lnTo>
                  <a:pt x="14" y="2"/>
                </a:lnTo>
                <a:lnTo>
                  <a:pt x="12" y="2"/>
                </a:lnTo>
                <a:lnTo>
                  <a:pt x="12" y="6"/>
                </a:lnTo>
                <a:lnTo>
                  <a:pt x="12" y="6"/>
                </a:lnTo>
                <a:lnTo>
                  <a:pt x="12" y="8"/>
                </a:lnTo>
                <a:lnTo>
                  <a:pt x="10" y="8"/>
                </a:lnTo>
                <a:lnTo>
                  <a:pt x="10" y="8"/>
                </a:lnTo>
                <a:lnTo>
                  <a:pt x="10" y="10"/>
                </a:lnTo>
                <a:lnTo>
                  <a:pt x="8" y="8"/>
                </a:lnTo>
                <a:lnTo>
                  <a:pt x="8" y="8"/>
                </a:lnTo>
                <a:lnTo>
                  <a:pt x="6" y="8"/>
                </a:lnTo>
                <a:lnTo>
                  <a:pt x="4" y="10"/>
                </a:lnTo>
                <a:lnTo>
                  <a:pt x="4" y="10"/>
                </a:lnTo>
                <a:lnTo>
                  <a:pt x="0" y="14"/>
                </a:lnTo>
                <a:lnTo>
                  <a:pt x="0" y="14"/>
                </a:lnTo>
                <a:lnTo>
                  <a:pt x="0" y="16"/>
                </a:lnTo>
                <a:lnTo>
                  <a:pt x="2" y="18"/>
                </a:lnTo>
                <a:lnTo>
                  <a:pt x="2" y="18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0" y="24"/>
                </a:lnTo>
                <a:lnTo>
                  <a:pt x="0" y="28"/>
                </a:lnTo>
                <a:lnTo>
                  <a:pt x="0" y="28"/>
                </a:lnTo>
                <a:lnTo>
                  <a:pt x="0" y="32"/>
                </a:lnTo>
                <a:lnTo>
                  <a:pt x="0" y="32"/>
                </a:lnTo>
                <a:lnTo>
                  <a:pt x="2" y="34"/>
                </a:lnTo>
                <a:lnTo>
                  <a:pt x="4" y="34"/>
                </a:lnTo>
                <a:lnTo>
                  <a:pt x="4" y="34"/>
                </a:lnTo>
                <a:lnTo>
                  <a:pt x="6" y="34"/>
                </a:lnTo>
                <a:lnTo>
                  <a:pt x="8" y="36"/>
                </a:lnTo>
                <a:lnTo>
                  <a:pt x="8" y="36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6" y="42"/>
                </a:lnTo>
                <a:lnTo>
                  <a:pt x="8" y="44"/>
                </a:lnTo>
                <a:lnTo>
                  <a:pt x="8" y="44"/>
                </a:lnTo>
                <a:lnTo>
                  <a:pt x="12" y="46"/>
                </a:lnTo>
                <a:lnTo>
                  <a:pt x="12" y="46"/>
                </a:lnTo>
                <a:lnTo>
                  <a:pt x="16" y="46"/>
                </a:lnTo>
                <a:lnTo>
                  <a:pt x="18" y="44"/>
                </a:lnTo>
                <a:lnTo>
                  <a:pt x="18" y="44"/>
                </a:lnTo>
                <a:lnTo>
                  <a:pt x="18" y="42"/>
                </a:lnTo>
                <a:lnTo>
                  <a:pt x="20" y="42"/>
                </a:lnTo>
                <a:lnTo>
                  <a:pt x="20" y="42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4" y="48"/>
                </a:lnTo>
                <a:lnTo>
                  <a:pt x="24" y="48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6"/>
          <p:cNvSpPr/>
          <p:nvPr/>
        </p:nvSpPr>
        <p:spPr>
          <a:xfrm>
            <a:off x="371520" y="6451560"/>
            <a:ext cx="56520" cy="56520"/>
          </a:xfrm>
          <a:custGeom>
            <a:avLst/>
            <a:gdLst/>
            <a:ahLst/>
            <a:rect l="l" t="t" r="r" b="b"/>
            <a:pathLst>
              <a:path w="36" h="36">
                <a:moveTo>
                  <a:pt x="28" y="28"/>
                </a:moveTo>
                <a:lnTo>
                  <a:pt x="28" y="28"/>
                </a:lnTo>
                <a:lnTo>
                  <a:pt x="30" y="30"/>
                </a:lnTo>
                <a:lnTo>
                  <a:pt x="32" y="26"/>
                </a:lnTo>
                <a:lnTo>
                  <a:pt x="32" y="26"/>
                </a:lnTo>
                <a:lnTo>
                  <a:pt x="34" y="26"/>
                </a:lnTo>
                <a:lnTo>
                  <a:pt x="34" y="26"/>
                </a:lnTo>
                <a:lnTo>
                  <a:pt x="34" y="24"/>
                </a:lnTo>
                <a:lnTo>
                  <a:pt x="32" y="22"/>
                </a:lnTo>
                <a:lnTo>
                  <a:pt x="32" y="22"/>
                </a:lnTo>
                <a:lnTo>
                  <a:pt x="32" y="20"/>
                </a:lnTo>
                <a:lnTo>
                  <a:pt x="32" y="20"/>
                </a:lnTo>
                <a:lnTo>
                  <a:pt x="34" y="18"/>
                </a:lnTo>
                <a:lnTo>
                  <a:pt x="34" y="18"/>
                </a:lnTo>
                <a:lnTo>
                  <a:pt x="36" y="16"/>
                </a:lnTo>
                <a:lnTo>
                  <a:pt x="36" y="14"/>
                </a:lnTo>
                <a:lnTo>
                  <a:pt x="36" y="14"/>
                </a:lnTo>
                <a:lnTo>
                  <a:pt x="34" y="12"/>
                </a:lnTo>
                <a:lnTo>
                  <a:pt x="34" y="12"/>
                </a:lnTo>
                <a:lnTo>
                  <a:pt x="34" y="10"/>
                </a:lnTo>
                <a:lnTo>
                  <a:pt x="30" y="10"/>
                </a:lnTo>
                <a:lnTo>
                  <a:pt x="30" y="10"/>
                </a:lnTo>
                <a:lnTo>
                  <a:pt x="28" y="8"/>
                </a:lnTo>
                <a:lnTo>
                  <a:pt x="28" y="8"/>
                </a:lnTo>
                <a:lnTo>
                  <a:pt x="28" y="6"/>
                </a:lnTo>
                <a:lnTo>
                  <a:pt x="28" y="6"/>
                </a:lnTo>
                <a:lnTo>
                  <a:pt x="30" y="4"/>
                </a:lnTo>
                <a:lnTo>
                  <a:pt x="28" y="2"/>
                </a:lnTo>
                <a:lnTo>
                  <a:pt x="28" y="2"/>
                </a:lnTo>
                <a:lnTo>
                  <a:pt x="24" y="2"/>
                </a:lnTo>
                <a:lnTo>
                  <a:pt x="24" y="2"/>
                </a:lnTo>
                <a:lnTo>
                  <a:pt x="24" y="0"/>
                </a:lnTo>
                <a:lnTo>
                  <a:pt x="22" y="2"/>
                </a:lnTo>
                <a:lnTo>
                  <a:pt x="22" y="2"/>
                </a:lnTo>
                <a:lnTo>
                  <a:pt x="20" y="4"/>
                </a:lnTo>
                <a:lnTo>
                  <a:pt x="20" y="4"/>
                </a:lnTo>
                <a:lnTo>
                  <a:pt x="18" y="2"/>
                </a:lnTo>
                <a:lnTo>
                  <a:pt x="18" y="2"/>
                </a:lnTo>
                <a:lnTo>
                  <a:pt x="16" y="0"/>
                </a:lnTo>
                <a:lnTo>
                  <a:pt x="14" y="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0" y="2"/>
                </a:lnTo>
                <a:lnTo>
                  <a:pt x="10" y="4"/>
                </a:lnTo>
                <a:lnTo>
                  <a:pt x="10" y="4"/>
                </a:lnTo>
                <a:lnTo>
                  <a:pt x="8" y="6"/>
                </a:lnTo>
                <a:lnTo>
                  <a:pt x="8" y="6"/>
                </a:lnTo>
                <a:lnTo>
                  <a:pt x="6" y="6"/>
                </a:lnTo>
                <a:lnTo>
                  <a:pt x="6" y="6"/>
                </a:lnTo>
                <a:lnTo>
                  <a:pt x="4" y="6"/>
                </a:lnTo>
                <a:lnTo>
                  <a:pt x="2" y="8"/>
                </a:lnTo>
                <a:lnTo>
                  <a:pt x="2" y="8"/>
                </a:lnTo>
                <a:lnTo>
                  <a:pt x="2" y="10"/>
                </a:lnTo>
                <a:lnTo>
                  <a:pt x="2" y="10"/>
                </a:lnTo>
                <a:lnTo>
                  <a:pt x="0" y="12"/>
                </a:lnTo>
                <a:lnTo>
                  <a:pt x="2" y="14"/>
                </a:lnTo>
                <a:lnTo>
                  <a:pt x="2" y="14"/>
                </a:lnTo>
                <a:lnTo>
                  <a:pt x="4" y="16"/>
                </a:lnTo>
                <a:lnTo>
                  <a:pt x="4" y="16"/>
                </a:lnTo>
                <a:lnTo>
                  <a:pt x="2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  <a:lnTo>
                  <a:pt x="0" y="20"/>
                </a:lnTo>
                <a:lnTo>
                  <a:pt x="0" y="24"/>
                </a:lnTo>
                <a:lnTo>
                  <a:pt x="0" y="24"/>
                </a:lnTo>
                <a:lnTo>
                  <a:pt x="2" y="26"/>
                </a:lnTo>
                <a:lnTo>
                  <a:pt x="4" y="26"/>
                </a:lnTo>
                <a:lnTo>
                  <a:pt x="4" y="26"/>
                </a:lnTo>
                <a:lnTo>
                  <a:pt x="6" y="26"/>
                </a:lnTo>
                <a:lnTo>
                  <a:pt x="6" y="26"/>
                </a:lnTo>
                <a:lnTo>
                  <a:pt x="6" y="28"/>
                </a:lnTo>
                <a:lnTo>
                  <a:pt x="6" y="28"/>
                </a:lnTo>
                <a:lnTo>
                  <a:pt x="6" y="30"/>
                </a:lnTo>
                <a:lnTo>
                  <a:pt x="8" y="32"/>
                </a:lnTo>
                <a:lnTo>
                  <a:pt x="8" y="32"/>
                </a:lnTo>
                <a:lnTo>
                  <a:pt x="10" y="34"/>
                </a:lnTo>
                <a:lnTo>
                  <a:pt x="10" y="34"/>
                </a:lnTo>
                <a:lnTo>
                  <a:pt x="12" y="34"/>
                </a:lnTo>
                <a:lnTo>
                  <a:pt x="14" y="32"/>
                </a:lnTo>
                <a:lnTo>
                  <a:pt x="14" y="32"/>
                </a:lnTo>
                <a:lnTo>
                  <a:pt x="16" y="32"/>
                </a:lnTo>
                <a:lnTo>
                  <a:pt x="16" y="32"/>
                </a:lnTo>
                <a:lnTo>
                  <a:pt x="18" y="34"/>
                </a:lnTo>
                <a:lnTo>
                  <a:pt x="18" y="34"/>
                </a:lnTo>
                <a:lnTo>
                  <a:pt x="18" y="36"/>
                </a:lnTo>
                <a:lnTo>
                  <a:pt x="20" y="36"/>
                </a:lnTo>
                <a:lnTo>
                  <a:pt x="20" y="36"/>
                </a:lnTo>
                <a:lnTo>
                  <a:pt x="24" y="34"/>
                </a:lnTo>
                <a:lnTo>
                  <a:pt x="24" y="34"/>
                </a:lnTo>
                <a:lnTo>
                  <a:pt x="26" y="32"/>
                </a:lnTo>
                <a:lnTo>
                  <a:pt x="26" y="32"/>
                </a:lnTo>
                <a:lnTo>
                  <a:pt x="26" y="30"/>
                </a:lnTo>
                <a:lnTo>
                  <a:pt x="28" y="28"/>
                </a:lnTo>
                <a:lnTo>
                  <a:pt x="28" y="28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7"/>
          <p:cNvSpPr/>
          <p:nvPr/>
        </p:nvSpPr>
        <p:spPr>
          <a:xfrm>
            <a:off x="301680" y="6359400"/>
            <a:ext cx="100800" cy="97560"/>
          </a:xfrm>
          <a:custGeom>
            <a:avLst/>
            <a:gdLst/>
            <a:ahLst/>
            <a:rect l="l" t="t" r="r" b="b"/>
            <a:pathLst>
              <a:path w="64" h="62">
                <a:moveTo>
                  <a:pt x="18" y="58"/>
                </a:moveTo>
                <a:lnTo>
                  <a:pt x="18" y="58"/>
                </a:lnTo>
                <a:lnTo>
                  <a:pt x="18" y="56"/>
                </a:lnTo>
                <a:lnTo>
                  <a:pt x="18" y="56"/>
                </a:lnTo>
                <a:lnTo>
                  <a:pt x="18" y="54"/>
                </a:lnTo>
                <a:lnTo>
                  <a:pt x="16" y="50"/>
                </a:lnTo>
                <a:lnTo>
                  <a:pt x="16" y="50"/>
                </a:lnTo>
                <a:lnTo>
                  <a:pt x="14" y="52"/>
                </a:lnTo>
                <a:lnTo>
                  <a:pt x="14" y="52"/>
                </a:lnTo>
                <a:lnTo>
                  <a:pt x="10" y="52"/>
                </a:lnTo>
                <a:lnTo>
                  <a:pt x="6" y="50"/>
                </a:lnTo>
                <a:lnTo>
                  <a:pt x="6" y="50"/>
                </a:lnTo>
                <a:lnTo>
                  <a:pt x="4" y="44"/>
                </a:lnTo>
                <a:lnTo>
                  <a:pt x="4" y="44"/>
                </a:lnTo>
                <a:lnTo>
                  <a:pt x="2" y="42"/>
                </a:lnTo>
                <a:lnTo>
                  <a:pt x="4" y="40"/>
                </a:lnTo>
                <a:lnTo>
                  <a:pt x="4" y="40"/>
                </a:lnTo>
                <a:lnTo>
                  <a:pt x="6" y="36"/>
                </a:lnTo>
                <a:lnTo>
                  <a:pt x="6" y="34"/>
                </a:lnTo>
                <a:lnTo>
                  <a:pt x="6" y="34"/>
                </a:lnTo>
                <a:lnTo>
                  <a:pt x="4" y="32"/>
                </a:lnTo>
                <a:lnTo>
                  <a:pt x="4" y="32"/>
                </a:lnTo>
                <a:lnTo>
                  <a:pt x="0" y="30"/>
                </a:lnTo>
                <a:lnTo>
                  <a:pt x="0" y="26"/>
                </a:lnTo>
                <a:lnTo>
                  <a:pt x="0" y="26"/>
                </a:lnTo>
                <a:lnTo>
                  <a:pt x="2" y="20"/>
                </a:lnTo>
                <a:lnTo>
                  <a:pt x="2" y="20"/>
                </a:lnTo>
                <a:lnTo>
                  <a:pt x="4" y="18"/>
                </a:lnTo>
                <a:lnTo>
                  <a:pt x="6" y="18"/>
                </a:lnTo>
                <a:lnTo>
                  <a:pt x="6" y="18"/>
                </a:lnTo>
                <a:lnTo>
                  <a:pt x="10" y="18"/>
                </a:lnTo>
                <a:lnTo>
                  <a:pt x="12" y="14"/>
                </a:lnTo>
                <a:lnTo>
                  <a:pt x="12" y="14"/>
                </a:lnTo>
                <a:lnTo>
                  <a:pt x="12" y="12"/>
                </a:lnTo>
                <a:lnTo>
                  <a:pt x="12" y="12"/>
                </a:lnTo>
                <a:lnTo>
                  <a:pt x="10" y="8"/>
                </a:lnTo>
                <a:lnTo>
                  <a:pt x="14" y="6"/>
                </a:lnTo>
                <a:lnTo>
                  <a:pt x="14" y="6"/>
                </a:lnTo>
                <a:lnTo>
                  <a:pt x="18" y="2"/>
                </a:lnTo>
                <a:lnTo>
                  <a:pt x="18" y="2"/>
                </a:lnTo>
                <a:lnTo>
                  <a:pt x="22" y="2"/>
                </a:lnTo>
                <a:lnTo>
                  <a:pt x="24" y="4"/>
                </a:lnTo>
                <a:lnTo>
                  <a:pt x="24" y="4"/>
                </a:lnTo>
                <a:lnTo>
                  <a:pt x="26" y="6"/>
                </a:lnTo>
                <a:lnTo>
                  <a:pt x="30" y="6"/>
                </a:lnTo>
                <a:lnTo>
                  <a:pt x="30" y="6"/>
                </a:lnTo>
                <a:lnTo>
                  <a:pt x="30" y="2"/>
                </a:lnTo>
                <a:lnTo>
                  <a:pt x="30" y="2"/>
                </a:lnTo>
                <a:lnTo>
                  <a:pt x="32" y="0"/>
                </a:lnTo>
                <a:lnTo>
                  <a:pt x="36" y="0"/>
                </a:lnTo>
                <a:lnTo>
                  <a:pt x="36" y="0"/>
                </a:lnTo>
                <a:lnTo>
                  <a:pt x="42" y="0"/>
                </a:lnTo>
                <a:lnTo>
                  <a:pt x="42" y="0"/>
                </a:lnTo>
                <a:lnTo>
                  <a:pt x="46" y="2"/>
                </a:lnTo>
                <a:lnTo>
                  <a:pt x="46" y="6"/>
                </a:lnTo>
                <a:lnTo>
                  <a:pt x="46" y="6"/>
                </a:lnTo>
                <a:lnTo>
                  <a:pt x="46" y="10"/>
                </a:lnTo>
                <a:lnTo>
                  <a:pt x="48" y="12"/>
                </a:lnTo>
                <a:lnTo>
                  <a:pt x="48" y="12"/>
                </a:lnTo>
                <a:lnTo>
                  <a:pt x="50" y="10"/>
                </a:lnTo>
                <a:lnTo>
                  <a:pt x="50" y="10"/>
                </a:lnTo>
                <a:lnTo>
                  <a:pt x="54" y="8"/>
                </a:lnTo>
                <a:lnTo>
                  <a:pt x="58" y="12"/>
                </a:lnTo>
                <a:lnTo>
                  <a:pt x="58" y="12"/>
                </a:lnTo>
                <a:lnTo>
                  <a:pt x="60" y="18"/>
                </a:lnTo>
                <a:lnTo>
                  <a:pt x="60" y="18"/>
                </a:lnTo>
                <a:lnTo>
                  <a:pt x="62" y="20"/>
                </a:lnTo>
                <a:lnTo>
                  <a:pt x="60" y="22"/>
                </a:lnTo>
                <a:lnTo>
                  <a:pt x="60" y="22"/>
                </a:lnTo>
                <a:lnTo>
                  <a:pt x="56" y="24"/>
                </a:lnTo>
                <a:lnTo>
                  <a:pt x="58" y="28"/>
                </a:lnTo>
                <a:lnTo>
                  <a:pt x="58" y="28"/>
                </a:lnTo>
                <a:lnTo>
                  <a:pt x="58" y="30"/>
                </a:lnTo>
                <a:lnTo>
                  <a:pt x="58" y="30"/>
                </a:lnTo>
                <a:lnTo>
                  <a:pt x="62" y="30"/>
                </a:lnTo>
                <a:lnTo>
                  <a:pt x="62" y="30"/>
                </a:lnTo>
                <a:lnTo>
                  <a:pt x="64" y="32"/>
                </a:lnTo>
                <a:lnTo>
                  <a:pt x="64" y="34"/>
                </a:lnTo>
                <a:lnTo>
                  <a:pt x="64" y="34"/>
                </a:lnTo>
                <a:lnTo>
                  <a:pt x="62" y="42"/>
                </a:lnTo>
                <a:lnTo>
                  <a:pt x="62" y="42"/>
                </a:lnTo>
                <a:lnTo>
                  <a:pt x="60" y="44"/>
                </a:lnTo>
                <a:lnTo>
                  <a:pt x="58" y="44"/>
                </a:lnTo>
                <a:lnTo>
                  <a:pt x="58" y="44"/>
                </a:lnTo>
                <a:lnTo>
                  <a:pt x="54" y="44"/>
                </a:lnTo>
                <a:lnTo>
                  <a:pt x="52" y="48"/>
                </a:lnTo>
                <a:lnTo>
                  <a:pt x="52" y="48"/>
                </a:lnTo>
                <a:lnTo>
                  <a:pt x="52" y="50"/>
                </a:lnTo>
                <a:lnTo>
                  <a:pt x="52" y="50"/>
                </a:lnTo>
                <a:lnTo>
                  <a:pt x="54" y="54"/>
                </a:lnTo>
                <a:lnTo>
                  <a:pt x="50" y="56"/>
                </a:lnTo>
                <a:lnTo>
                  <a:pt x="50" y="56"/>
                </a:lnTo>
                <a:lnTo>
                  <a:pt x="46" y="60"/>
                </a:lnTo>
                <a:lnTo>
                  <a:pt x="46" y="60"/>
                </a:lnTo>
                <a:lnTo>
                  <a:pt x="42" y="60"/>
                </a:lnTo>
                <a:lnTo>
                  <a:pt x="40" y="58"/>
                </a:lnTo>
                <a:lnTo>
                  <a:pt x="40" y="58"/>
                </a:lnTo>
                <a:lnTo>
                  <a:pt x="38" y="56"/>
                </a:lnTo>
                <a:lnTo>
                  <a:pt x="36" y="56"/>
                </a:lnTo>
                <a:lnTo>
                  <a:pt x="36" y="56"/>
                </a:lnTo>
                <a:lnTo>
                  <a:pt x="34" y="58"/>
                </a:lnTo>
                <a:lnTo>
                  <a:pt x="34" y="58"/>
                </a:lnTo>
                <a:lnTo>
                  <a:pt x="32" y="60"/>
                </a:lnTo>
                <a:lnTo>
                  <a:pt x="32" y="60"/>
                </a:lnTo>
                <a:lnTo>
                  <a:pt x="30" y="62"/>
                </a:lnTo>
                <a:lnTo>
                  <a:pt x="30" y="62"/>
                </a:lnTo>
                <a:lnTo>
                  <a:pt x="20" y="60"/>
                </a:lnTo>
                <a:lnTo>
                  <a:pt x="20" y="60"/>
                </a:lnTo>
                <a:lnTo>
                  <a:pt x="18" y="58"/>
                </a:lnTo>
                <a:lnTo>
                  <a:pt x="18" y="58"/>
                </a:lnTo>
                <a:close/>
                <a:moveTo>
                  <a:pt x="24" y="30"/>
                </a:moveTo>
                <a:lnTo>
                  <a:pt x="24" y="30"/>
                </a:lnTo>
                <a:lnTo>
                  <a:pt x="24" y="34"/>
                </a:lnTo>
                <a:lnTo>
                  <a:pt x="26" y="38"/>
                </a:lnTo>
                <a:lnTo>
                  <a:pt x="28" y="40"/>
                </a:lnTo>
                <a:lnTo>
                  <a:pt x="32" y="40"/>
                </a:lnTo>
                <a:lnTo>
                  <a:pt x="32" y="40"/>
                </a:lnTo>
                <a:lnTo>
                  <a:pt x="36" y="40"/>
                </a:lnTo>
                <a:lnTo>
                  <a:pt x="38" y="38"/>
                </a:lnTo>
                <a:lnTo>
                  <a:pt x="40" y="34"/>
                </a:lnTo>
                <a:lnTo>
                  <a:pt x="42" y="30"/>
                </a:lnTo>
                <a:lnTo>
                  <a:pt x="42" y="30"/>
                </a:lnTo>
                <a:lnTo>
                  <a:pt x="40" y="28"/>
                </a:lnTo>
                <a:lnTo>
                  <a:pt x="38" y="24"/>
                </a:lnTo>
                <a:lnTo>
                  <a:pt x="36" y="22"/>
                </a:lnTo>
                <a:lnTo>
                  <a:pt x="32" y="22"/>
                </a:lnTo>
                <a:lnTo>
                  <a:pt x="32" y="22"/>
                </a:lnTo>
                <a:lnTo>
                  <a:pt x="28" y="22"/>
                </a:lnTo>
                <a:lnTo>
                  <a:pt x="26" y="24"/>
                </a:lnTo>
                <a:lnTo>
                  <a:pt x="24" y="28"/>
                </a:lnTo>
                <a:lnTo>
                  <a:pt x="24" y="30"/>
                </a:lnTo>
                <a:lnTo>
                  <a:pt x="24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8"/>
          <p:cNvSpPr/>
          <p:nvPr/>
        </p:nvSpPr>
        <p:spPr>
          <a:xfrm>
            <a:off x="409680" y="6384960"/>
            <a:ext cx="72360" cy="75600"/>
          </a:xfrm>
          <a:custGeom>
            <a:avLst/>
            <a:gdLst/>
            <a:ahLst/>
            <a:rect l="l" t="t" r="r" b="b"/>
            <a:pathLst>
              <a:path w="46" h="48">
                <a:moveTo>
                  <a:pt x="24" y="48"/>
                </a:moveTo>
                <a:lnTo>
                  <a:pt x="24" y="48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0" y="42"/>
                </a:lnTo>
                <a:lnTo>
                  <a:pt x="20" y="42"/>
                </a:lnTo>
                <a:lnTo>
                  <a:pt x="18" y="42"/>
                </a:lnTo>
                <a:lnTo>
                  <a:pt x="18" y="44"/>
                </a:lnTo>
                <a:lnTo>
                  <a:pt x="18" y="44"/>
                </a:lnTo>
                <a:lnTo>
                  <a:pt x="16" y="46"/>
                </a:lnTo>
                <a:lnTo>
                  <a:pt x="12" y="46"/>
                </a:lnTo>
                <a:lnTo>
                  <a:pt x="12" y="46"/>
                </a:lnTo>
                <a:lnTo>
                  <a:pt x="8" y="44"/>
                </a:lnTo>
                <a:lnTo>
                  <a:pt x="8" y="44"/>
                </a:lnTo>
                <a:lnTo>
                  <a:pt x="6" y="42"/>
                </a:lnTo>
                <a:lnTo>
                  <a:pt x="8" y="38"/>
                </a:lnTo>
                <a:lnTo>
                  <a:pt x="8" y="38"/>
                </a:lnTo>
                <a:lnTo>
                  <a:pt x="8" y="38"/>
                </a:lnTo>
                <a:lnTo>
                  <a:pt x="8" y="36"/>
                </a:lnTo>
                <a:lnTo>
                  <a:pt x="8" y="36"/>
                </a:lnTo>
                <a:lnTo>
                  <a:pt x="6" y="34"/>
                </a:lnTo>
                <a:lnTo>
                  <a:pt x="4" y="34"/>
                </a:lnTo>
                <a:lnTo>
                  <a:pt x="4" y="34"/>
                </a:lnTo>
                <a:lnTo>
                  <a:pt x="2" y="34"/>
                </a:lnTo>
                <a:lnTo>
                  <a:pt x="0" y="32"/>
                </a:lnTo>
                <a:lnTo>
                  <a:pt x="0" y="32"/>
                </a:lnTo>
                <a:lnTo>
                  <a:pt x="0" y="28"/>
                </a:lnTo>
                <a:lnTo>
                  <a:pt x="0" y="28"/>
                </a:lnTo>
                <a:lnTo>
                  <a:pt x="0" y="24"/>
                </a:lnTo>
                <a:lnTo>
                  <a:pt x="2" y="24"/>
                </a:lnTo>
                <a:lnTo>
                  <a:pt x="2" y="24"/>
                </a:lnTo>
                <a:lnTo>
                  <a:pt x="4" y="22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2" y="18"/>
                </a:lnTo>
                <a:lnTo>
                  <a:pt x="2" y="18"/>
                </a:lnTo>
                <a:lnTo>
                  <a:pt x="0" y="16"/>
                </a:lnTo>
                <a:lnTo>
                  <a:pt x="0" y="14"/>
                </a:lnTo>
                <a:lnTo>
                  <a:pt x="0" y="14"/>
                </a:lnTo>
                <a:lnTo>
                  <a:pt x="4" y="10"/>
                </a:lnTo>
                <a:lnTo>
                  <a:pt x="4" y="10"/>
                </a:lnTo>
                <a:lnTo>
                  <a:pt x="6" y="8"/>
                </a:lnTo>
                <a:lnTo>
                  <a:pt x="8" y="8"/>
                </a:lnTo>
                <a:lnTo>
                  <a:pt x="8" y="8"/>
                </a:lnTo>
                <a:lnTo>
                  <a:pt x="10" y="10"/>
                </a:lnTo>
                <a:lnTo>
                  <a:pt x="10" y="8"/>
                </a:lnTo>
                <a:lnTo>
                  <a:pt x="10" y="8"/>
                </a:lnTo>
                <a:lnTo>
                  <a:pt x="12" y="8"/>
                </a:lnTo>
                <a:lnTo>
                  <a:pt x="12" y="6"/>
                </a:lnTo>
                <a:lnTo>
                  <a:pt x="12" y="6"/>
                </a:lnTo>
                <a:lnTo>
                  <a:pt x="12" y="2"/>
                </a:lnTo>
                <a:lnTo>
                  <a:pt x="14" y="2"/>
                </a:lnTo>
                <a:lnTo>
                  <a:pt x="14" y="2"/>
                </a:lnTo>
                <a:lnTo>
                  <a:pt x="18" y="0"/>
                </a:lnTo>
                <a:lnTo>
                  <a:pt x="18" y="0"/>
                </a:lnTo>
                <a:lnTo>
                  <a:pt x="22" y="0"/>
                </a:lnTo>
                <a:lnTo>
                  <a:pt x="22" y="2"/>
                </a:lnTo>
                <a:lnTo>
                  <a:pt x="22" y="2"/>
                </a:lnTo>
                <a:lnTo>
                  <a:pt x="24" y="4"/>
                </a:lnTo>
                <a:lnTo>
                  <a:pt x="26" y="4"/>
                </a:lnTo>
                <a:lnTo>
                  <a:pt x="26" y="4"/>
                </a:lnTo>
                <a:lnTo>
                  <a:pt x="28" y="4"/>
                </a:lnTo>
                <a:lnTo>
                  <a:pt x="28" y="4"/>
                </a:lnTo>
                <a:lnTo>
                  <a:pt x="28" y="4"/>
                </a:lnTo>
                <a:lnTo>
                  <a:pt x="30" y="2"/>
                </a:lnTo>
                <a:lnTo>
                  <a:pt x="32" y="2"/>
                </a:lnTo>
                <a:lnTo>
                  <a:pt x="32" y="2"/>
                </a:lnTo>
                <a:lnTo>
                  <a:pt x="36" y="4"/>
                </a:lnTo>
                <a:lnTo>
                  <a:pt x="36" y="4"/>
                </a:lnTo>
                <a:lnTo>
                  <a:pt x="38" y="6"/>
                </a:lnTo>
                <a:lnTo>
                  <a:pt x="38" y="8"/>
                </a:lnTo>
                <a:lnTo>
                  <a:pt x="38" y="8"/>
                </a:lnTo>
                <a:lnTo>
                  <a:pt x="36" y="10"/>
                </a:lnTo>
                <a:lnTo>
                  <a:pt x="38" y="12"/>
                </a:lnTo>
                <a:lnTo>
                  <a:pt x="38" y="12"/>
                </a:lnTo>
                <a:lnTo>
                  <a:pt x="40" y="14"/>
                </a:lnTo>
                <a:lnTo>
                  <a:pt x="40" y="14"/>
                </a:lnTo>
                <a:lnTo>
                  <a:pt x="40" y="14"/>
                </a:lnTo>
                <a:lnTo>
                  <a:pt x="44" y="14"/>
                </a:lnTo>
                <a:lnTo>
                  <a:pt x="44" y="16"/>
                </a:lnTo>
                <a:lnTo>
                  <a:pt x="44" y="16"/>
                </a:lnTo>
                <a:lnTo>
                  <a:pt x="46" y="20"/>
                </a:lnTo>
                <a:lnTo>
                  <a:pt x="46" y="20"/>
                </a:lnTo>
                <a:lnTo>
                  <a:pt x="46" y="22"/>
                </a:lnTo>
                <a:lnTo>
                  <a:pt x="44" y="24"/>
                </a:lnTo>
                <a:lnTo>
                  <a:pt x="44" y="24"/>
                </a:lnTo>
                <a:lnTo>
                  <a:pt x="42" y="24"/>
                </a:lnTo>
                <a:lnTo>
                  <a:pt x="42" y="26"/>
                </a:lnTo>
                <a:lnTo>
                  <a:pt x="42" y="26"/>
                </a:lnTo>
                <a:lnTo>
                  <a:pt x="42" y="28"/>
                </a:lnTo>
                <a:lnTo>
                  <a:pt x="44" y="30"/>
                </a:lnTo>
                <a:lnTo>
                  <a:pt x="44" y="30"/>
                </a:lnTo>
                <a:lnTo>
                  <a:pt x="44" y="32"/>
                </a:lnTo>
                <a:lnTo>
                  <a:pt x="44" y="34"/>
                </a:lnTo>
                <a:lnTo>
                  <a:pt x="44" y="34"/>
                </a:lnTo>
                <a:lnTo>
                  <a:pt x="42" y="38"/>
                </a:lnTo>
                <a:lnTo>
                  <a:pt x="42" y="38"/>
                </a:lnTo>
                <a:lnTo>
                  <a:pt x="40" y="40"/>
                </a:lnTo>
                <a:lnTo>
                  <a:pt x="38" y="38"/>
                </a:lnTo>
                <a:lnTo>
                  <a:pt x="38" y="38"/>
                </a:lnTo>
                <a:lnTo>
                  <a:pt x="36" y="38"/>
                </a:lnTo>
                <a:lnTo>
                  <a:pt x="34" y="38"/>
                </a:lnTo>
                <a:lnTo>
                  <a:pt x="34" y="38"/>
                </a:lnTo>
                <a:lnTo>
                  <a:pt x="32" y="40"/>
                </a:lnTo>
                <a:lnTo>
                  <a:pt x="34" y="42"/>
                </a:lnTo>
                <a:lnTo>
                  <a:pt x="34" y="42"/>
                </a:lnTo>
                <a:lnTo>
                  <a:pt x="34" y="44"/>
                </a:lnTo>
                <a:lnTo>
                  <a:pt x="32" y="46"/>
                </a:lnTo>
                <a:lnTo>
                  <a:pt x="32" y="46"/>
                </a:lnTo>
                <a:lnTo>
                  <a:pt x="24" y="48"/>
                </a:lnTo>
                <a:lnTo>
                  <a:pt x="24" y="48"/>
                </a:lnTo>
                <a:close/>
                <a:moveTo>
                  <a:pt x="30" y="24"/>
                </a:moveTo>
                <a:lnTo>
                  <a:pt x="30" y="24"/>
                </a:lnTo>
                <a:lnTo>
                  <a:pt x="28" y="18"/>
                </a:lnTo>
                <a:lnTo>
                  <a:pt x="22" y="16"/>
                </a:lnTo>
                <a:lnTo>
                  <a:pt x="22" y="16"/>
                </a:lnTo>
                <a:lnTo>
                  <a:pt x="18" y="20"/>
                </a:lnTo>
                <a:lnTo>
                  <a:pt x="16" y="24"/>
                </a:lnTo>
                <a:lnTo>
                  <a:pt x="16" y="24"/>
                </a:lnTo>
                <a:lnTo>
                  <a:pt x="18" y="28"/>
                </a:lnTo>
                <a:lnTo>
                  <a:pt x="22" y="30"/>
                </a:lnTo>
                <a:lnTo>
                  <a:pt x="22" y="30"/>
                </a:lnTo>
                <a:lnTo>
                  <a:pt x="28" y="28"/>
                </a:lnTo>
                <a:lnTo>
                  <a:pt x="30" y="24"/>
                </a:lnTo>
                <a:lnTo>
                  <a:pt x="3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9"/>
          <p:cNvSpPr/>
          <p:nvPr/>
        </p:nvSpPr>
        <p:spPr>
          <a:xfrm>
            <a:off x="371520" y="6451560"/>
            <a:ext cx="56520" cy="56520"/>
          </a:xfrm>
          <a:custGeom>
            <a:avLst/>
            <a:gdLst/>
            <a:ahLst/>
            <a:rect l="l" t="t" r="r" b="b"/>
            <a:pathLst>
              <a:path w="36" h="36">
                <a:moveTo>
                  <a:pt x="28" y="28"/>
                </a:moveTo>
                <a:lnTo>
                  <a:pt x="28" y="28"/>
                </a:lnTo>
                <a:lnTo>
                  <a:pt x="26" y="30"/>
                </a:lnTo>
                <a:lnTo>
                  <a:pt x="26" y="32"/>
                </a:lnTo>
                <a:lnTo>
                  <a:pt x="26" y="32"/>
                </a:lnTo>
                <a:lnTo>
                  <a:pt x="24" y="34"/>
                </a:lnTo>
                <a:lnTo>
                  <a:pt x="24" y="34"/>
                </a:lnTo>
                <a:lnTo>
                  <a:pt x="20" y="36"/>
                </a:lnTo>
                <a:lnTo>
                  <a:pt x="20" y="36"/>
                </a:lnTo>
                <a:lnTo>
                  <a:pt x="18" y="36"/>
                </a:lnTo>
                <a:lnTo>
                  <a:pt x="18" y="34"/>
                </a:lnTo>
                <a:lnTo>
                  <a:pt x="18" y="34"/>
                </a:lnTo>
                <a:lnTo>
                  <a:pt x="16" y="32"/>
                </a:lnTo>
                <a:lnTo>
                  <a:pt x="16" y="32"/>
                </a:lnTo>
                <a:lnTo>
                  <a:pt x="14" y="32"/>
                </a:lnTo>
                <a:lnTo>
                  <a:pt x="14" y="32"/>
                </a:lnTo>
                <a:lnTo>
                  <a:pt x="12" y="34"/>
                </a:lnTo>
                <a:lnTo>
                  <a:pt x="10" y="34"/>
                </a:lnTo>
                <a:lnTo>
                  <a:pt x="10" y="34"/>
                </a:lnTo>
                <a:lnTo>
                  <a:pt x="8" y="32"/>
                </a:lnTo>
                <a:lnTo>
                  <a:pt x="8" y="32"/>
                </a:lnTo>
                <a:lnTo>
                  <a:pt x="6" y="30"/>
                </a:lnTo>
                <a:lnTo>
                  <a:pt x="6" y="28"/>
                </a:lnTo>
                <a:lnTo>
                  <a:pt x="6" y="28"/>
                </a:lnTo>
                <a:lnTo>
                  <a:pt x="6" y="26"/>
                </a:lnTo>
                <a:lnTo>
                  <a:pt x="6" y="26"/>
                </a:lnTo>
                <a:lnTo>
                  <a:pt x="4" y="26"/>
                </a:lnTo>
                <a:lnTo>
                  <a:pt x="4" y="26"/>
                </a:lnTo>
                <a:lnTo>
                  <a:pt x="2" y="26"/>
                </a:lnTo>
                <a:lnTo>
                  <a:pt x="0" y="24"/>
                </a:lnTo>
                <a:lnTo>
                  <a:pt x="0" y="24"/>
                </a:lnTo>
                <a:lnTo>
                  <a:pt x="0" y="20"/>
                </a:lnTo>
                <a:lnTo>
                  <a:pt x="0" y="20"/>
                </a:lnTo>
                <a:lnTo>
                  <a:pt x="0" y="18"/>
                </a:lnTo>
                <a:lnTo>
                  <a:pt x="2" y="18"/>
                </a:lnTo>
                <a:lnTo>
                  <a:pt x="2" y="18"/>
                </a:lnTo>
                <a:lnTo>
                  <a:pt x="4" y="16"/>
                </a:lnTo>
                <a:lnTo>
                  <a:pt x="4" y="16"/>
                </a:lnTo>
                <a:lnTo>
                  <a:pt x="2" y="14"/>
                </a:lnTo>
                <a:lnTo>
                  <a:pt x="2" y="14"/>
                </a:lnTo>
                <a:lnTo>
                  <a:pt x="0" y="12"/>
                </a:lnTo>
                <a:lnTo>
                  <a:pt x="2" y="10"/>
                </a:lnTo>
                <a:lnTo>
                  <a:pt x="2" y="10"/>
                </a:lnTo>
                <a:lnTo>
                  <a:pt x="2" y="8"/>
                </a:lnTo>
                <a:lnTo>
                  <a:pt x="2" y="8"/>
                </a:lnTo>
                <a:lnTo>
                  <a:pt x="4" y="6"/>
                </a:lnTo>
                <a:lnTo>
                  <a:pt x="6" y="6"/>
                </a:lnTo>
                <a:lnTo>
                  <a:pt x="6" y="6"/>
                </a:lnTo>
                <a:lnTo>
                  <a:pt x="8" y="6"/>
                </a:lnTo>
                <a:lnTo>
                  <a:pt x="8" y="6"/>
                </a:lnTo>
                <a:lnTo>
                  <a:pt x="10" y="4"/>
                </a:lnTo>
                <a:lnTo>
                  <a:pt x="10" y="4"/>
                </a:lnTo>
                <a:lnTo>
                  <a:pt x="10" y="2"/>
                </a:lnTo>
                <a:lnTo>
                  <a:pt x="12" y="0"/>
                </a:lnTo>
                <a:lnTo>
                  <a:pt x="12" y="0"/>
                </a:lnTo>
                <a:lnTo>
                  <a:pt x="14" y="0"/>
                </a:lnTo>
                <a:lnTo>
                  <a:pt x="14" y="0"/>
                </a:lnTo>
                <a:lnTo>
                  <a:pt x="16" y="0"/>
                </a:lnTo>
                <a:lnTo>
                  <a:pt x="18" y="2"/>
                </a:lnTo>
                <a:lnTo>
                  <a:pt x="18" y="2"/>
                </a:lnTo>
                <a:lnTo>
                  <a:pt x="20" y="4"/>
                </a:lnTo>
                <a:lnTo>
                  <a:pt x="20" y="4"/>
                </a:lnTo>
                <a:lnTo>
                  <a:pt x="22" y="2"/>
                </a:lnTo>
                <a:lnTo>
                  <a:pt x="22" y="2"/>
                </a:lnTo>
                <a:lnTo>
                  <a:pt x="24" y="0"/>
                </a:lnTo>
                <a:lnTo>
                  <a:pt x="24" y="2"/>
                </a:lnTo>
                <a:lnTo>
                  <a:pt x="24" y="2"/>
                </a:lnTo>
                <a:lnTo>
                  <a:pt x="28" y="2"/>
                </a:lnTo>
                <a:lnTo>
                  <a:pt x="28" y="2"/>
                </a:lnTo>
                <a:lnTo>
                  <a:pt x="30" y="4"/>
                </a:lnTo>
                <a:lnTo>
                  <a:pt x="28" y="6"/>
                </a:lnTo>
                <a:lnTo>
                  <a:pt x="28" y="6"/>
                </a:lnTo>
                <a:lnTo>
                  <a:pt x="28" y="8"/>
                </a:lnTo>
                <a:lnTo>
                  <a:pt x="28" y="8"/>
                </a:lnTo>
                <a:lnTo>
                  <a:pt x="30" y="10"/>
                </a:lnTo>
                <a:lnTo>
                  <a:pt x="30" y="10"/>
                </a:lnTo>
                <a:lnTo>
                  <a:pt x="34" y="10"/>
                </a:lnTo>
                <a:lnTo>
                  <a:pt x="34" y="12"/>
                </a:lnTo>
                <a:lnTo>
                  <a:pt x="34" y="12"/>
                </a:lnTo>
                <a:lnTo>
                  <a:pt x="36" y="14"/>
                </a:lnTo>
                <a:lnTo>
                  <a:pt x="36" y="14"/>
                </a:lnTo>
                <a:lnTo>
                  <a:pt x="36" y="16"/>
                </a:lnTo>
                <a:lnTo>
                  <a:pt x="34" y="18"/>
                </a:lnTo>
                <a:lnTo>
                  <a:pt x="34" y="18"/>
                </a:lnTo>
                <a:lnTo>
                  <a:pt x="32" y="20"/>
                </a:lnTo>
                <a:lnTo>
                  <a:pt x="32" y="20"/>
                </a:lnTo>
                <a:lnTo>
                  <a:pt x="32" y="22"/>
                </a:lnTo>
                <a:lnTo>
                  <a:pt x="32" y="22"/>
                </a:lnTo>
                <a:lnTo>
                  <a:pt x="34" y="24"/>
                </a:lnTo>
                <a:lnTo>
                  <a:pt x="34" y="26"/>
                </a:lnTo>
                <a:lnTo>
                  <a:pt x="34" y="26"/>
                </a:lnTo>
                <a:lnTo>
                  <a:pt x="32" y="26"/>
                </a:lnTo>
                <a:lnTo>
                  <a:pt x="32" y="26"/>
                </a:lnTo>
                <a:lnTo>
                  <a:pt x="30" y="30"/>
                </a:lnTo>
                <a:lnTo>
                  <a:pt x="28" y="28"/>
                </a:lnTo>
                <a:lnTo>
                  <a:pt x="28" y="28"/>
                </a:lnTo>
                <a:close/>
                <a:moveTo>
                  <a:pt x="22" y="18"/>
                </a:moveTo>
                <a:lnTo>
                  <a:pt x="22" y="18"/>
                </a:lnTo>
                <a:lnTo>
                  <a:pt x="22" y="14"/>
                </a:lnTo>
                <a:lnTo>
                  <a:pt x="18" y="12"/>
                </a:lnTo>
                <a:lnTo>
                  <a:pt x="18" y="12"/>
                </a:lnTo>
                <a:lnTo>
                  <a:pt x="14" y="14"/>
                </a:lnTo>
                <a:lnTo>
                  <a:pt x="12" y="18"/>
                </a:lnTo>
                <a:lnTo>
                  <a:pt x="12" y="18"/>
                </a:lnTo>
                <a:lnTo>
                  <a:pt x="14" y="22"/>
                </a:lnTo>
                <a:lnTo>
                  <a:pt x="18" y="22"/>
                </a:lnTo>
                <a:lnTo>
                  <a:pt x="18" y="22"/>
                </a:lnTo>
                <a:lnTo>
                  <a:pt x="20" y="22"/>
                </a:lnTo>
                <a:lnTo>
                  <a:pt x="22" y="18"/>
                </a:lnTo>
                <a:lnTo>
                  <a:pt x="22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0"/>
          <p:cNvSpPr/>
          <p:nvPr/>
        </p:nvSpPr>
        <p:spPr>
          <a:xfrm>
            <a:off x="339840" y="6394320"/>
            <a:ext cx="27720" cy="27720"/>
          </a:xfrm>
          <a:custGeom>
            <a:avLst/>
            <a:gdLst/>
            <a:ahLst/>
            <a:rect l="l" t="t" r="r" b="b"/>
            <a:pathLst>
              <a:path w="18" h="18">
                <a:moveTo>
                  <a:pt x="0" y="8"/>
                </a:moveTo>
                <a:lnTo>
                  <a:pt x="0" y="8"/>
                </a:lnTo>
                <a:lnTo>
                  <a:pt x="0" y="6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6" y="6"/>
                </a:lnTo>
                <a:lnTo>
                  <a:pt x="18" y="8"/>
                </a:lnTo>
                <a:lnTo>
                  <a:pt x="18" y="8"/>
                </a:lnTo>
                <a:lnTo>
                  <a:pt x="16" y="12"/>
                </a:lnTo>
                <a:lnTo>
                  <a:pt x="14" y="16"/>
                </a:lnTo>
                <a:lnTo>
                  <a:pt x="12" y="18"/>
                </a:lnTo>
                <a:lnTo>
                  <a:pt x="8" y="18"/>
                </a:lnTo>
                <a:lnTo>
                  <a:pt x="8" y="18"/>
                </a:lnTo>
                <a:lnTo>
                  <a:pt x="4" y="18"/>
                </a:lnTo>
                <a:lnTo>
                  <a:pt x="2" y="16"/>
                </a:lnTo>
                <a:lnTo>
                  <a:pt x="0" y="12"/>
                </a:lnTo>
                <a:lnTo>
                  <a:pt x="0" y="8"/>
                </a:lnTo>
                <a:lnTo>
                  <a:pt x="0" y="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1"/>
          <p:cNvSpPr/>
          <p:nvPr/>
        </p:nvSpPr>
        <p:spPr>
          <a:xfrm>
            <a:off x="434880" y="6410160"/>
            <a:ext cx="21600" cy="21600"/>
          </a:xfrm>
          <a:custGeom>
            <a:avLst/>
            <a:gdLst/>
            <a:ahLst/>
            <a:rect l="l" t="t" r="r" b="b"/>
            <a:pathLst>
              <a:path w="14" h="14">
                <a:moveTo>
                  <a:pt x="14" y="8"/>
                </a:moveTo>
                <a:lnTo>
                  <a:pt x="14" y="8"/>
                </a:lnTo>
                <a:lnTo>
                  <a:pt x="12" y="12"/>
                </a:lnTo>
                <a:lnTo>
                  <a:pt x="6" y="14"/>
                </a:lnTo>
                <a:lnTo>
                  <a:pt x="6" y="14"/>
                </a:lnTo>
                <a:lnTo>
                  <a:pt x="2" y="12"/>
                </a:lnTo>
                <a:lnTo>
                  <a:pt x="0" y="8"/>
                </a:lnTo>
                <a:lnTo>
                  <a:pt x="0" y="8"/>
                </a:lnTo>
                <a:lnTo>
                  <a:pt x="2" y="4"/>
                </a:lnTo>
                <a:lnTo>
                  <a:pt x="6" y="0"/>
                </a:lnTo>
                <a:lnTo>
                  <a:pt x="6" y="0"/>
                </a:lnTo>
                <a:lnTo>
                  <a:pt x="12" y="2"/>
                </a:lnTo>
                <a:lnTo>
                  <a:pt x="14" y="8"/>
                </a:lnTo>
                <a:lnTo>
                  <a:pt x="14" y="8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2"/>
          <p:cNvSpPr/>
          <p:nvPr/>
        </p:nvSpPr>
        <p:spPr>
          <a:xfrm>
            <a:off x="390600" y="6470640"/>
            <a:ext cx="15120" cy="15120"/>
          </a:xfrm>
          <a:custGeom>
            <a:avLst/>
            <a:gdLst/>
            <a:ahLst/>
            <a:rect l="l" t="t" r="r" b="b"/>
            <a:pathLst>
              <a:path w="10" h="10">
                <a:moveTo>
                  <a:pt x="10" y="6"/>
                </a:moveTo>
                <a:lnTo>
                  <a:pt x="10" y="6"/>
                </a:lnTo>
                <a:lnTo>
                  <a:pt x="8" y="10"/>
                </a:lnTo>
                <a:lnTo>
                  <a:pt x="6" y="10"/>
                </a:lnTo>
                <a:lnTo>
                  <a:pt x="6" y="10"/>
                </a:lnTo>
                <a:lnTo>
                  <a:pt x="2" y="10"/>
                </a:lnTo>
                <a:lnTo>
                  <a:pt x="0" y="6"/>
                </a:lnTo>
                <a:lnTo>
                  <a:pt x="0" y="6"/>
                </a:lnTo>
                <a:lnTo>
                  <a:pt x="2" y="2"/>
                </a:lnTo>
                <a:lnTo>
                  <a:pt x="6" y="0"/>
                </a:lnTo>
                <a:lnTo>
                  <a:pt x="6" y="0"/>
                </a:lnTo>
                <a:lnTo>
                  <a:pt x="10" y="2"/>
                </a:lnTo>
                <a:lnTo>
                  <a:pt x="10" y="6"/>
                </a:lnTo>
                <a:lnTo>
                  <a:pt x="10" y="6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3"/>
          <p:cNvSpPr/>
          <p:nvPr/>
        </p:nvSpPr>
        <p:spPr>
          <a:xfrm>
            <a:off x="4198320" y="2513160"/>
            <a:ext cx="3217320" cy="331200"/>
          </a:xfrm>
          <a:custGeom>
            <a:avLst/>
            <a:gdLst/>
            <a:ahLst/>
            <a:rect l="l" t="t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4"/>
          <p:cNvSpPr/>
          <p:nvPr/>
        </p:nvSpPr>
        <p:spPr>
          <a:xfrm>
            <a:off x="3992400" y="2513160"/>
            <a:ext cx="3263040" cy="331200"/>
          </a:xfrm>
          <a:custGeom>
            <a:avLst/>
            <a:gdLst/>
            <a:ahLst/>
            <a:rect l="l" t="t" r="r" b="b"/>
            <a:pathLst>
              <a:path w="1944" h="209">
                <a:moveTo>
                  <a:pt x="0" y="0"/>
                </a:moveTo>
                <a:lnTo>
                  <a:pt x="1840" y="0"/>
                </a:lnTo>
                <a:lnTo>
                  <a:pt x="1840" y="0"/>
                </a:lnTo>
                <a:lnTo>
                  <a:pt x="1860" y="2"/>
                </a:lnTo>
                <a:lnTo>
                  <a:pt x="1880" y="8"/>
                </a:lnTo>
                <a:lnTo>
                  <a:pt x="1898" y="18"/>
                </a:lnTo>
                <a:lnTo>
                  <a:pt x="1914" y="30"/>
                </a:lnTo>
                <a:lnTo>
                  <a:pt x="1926" y="46"/>
                </a:lnTo>
                <a:lnTo>
                  <a:pt x="1936" y="64"/>
                </a:lnTo>
                <a:lnTo>
                  <a:pt x="1942" y="84"/>
                </a:lnTo>
                <a:lnTo>
                  <a:pt x="1944" y="103"/>
                </a:lnTo>
                <a:lnTo>
                  <a:pt x="1944" y="103"/>
                </a:lnTo>
                <a:lnTo>
                  <a:pt x="1944" y="103"/>
                </a:lnTo>
                <a:lnTo>
                  <a:pt x="1942" y="125"/>
                </a:lnTo>
                <a:lnTo>
                  <a:pt x="1936" y="145"/>
                </a:lnTo>
                <a:lnTo>
                  <a:pt x="1926" y="163"/>
                </a:lnTo>
                <a:lnTo>
                  <a:pt x="1914" y="177"/>
                </a:lnTo>
                <a:lnTo>
                  <a:pt x="1898" y="191"/>
                </a:lnTo>
                <a:lnTo>
                  <a:pt x="1880" y="201"/>
                </a:lnTo>
                <a:lnTo>
                  <a:pt x="1860" y="207"/>
                </a:lnTo>
                <a:lnTo>
                  <a:pt x="1840" y="209"/>
                </a:lnTo>
                <a:lnTo>
                  <a:pt x="0" y="209"/>
                </a:lnTo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5"/>
          <p:cNvSpPr/>
          <p:nvPr/>
        </p:nvSpPr>
        <p:spPr>
          <a:xfrm>
            <a:off x="4129200" y="2427120"/>
            <a:ext cx="532800" cy="531000"/>
          </a:xfrm>
          <a:custGeom>
            <a:avLst/>
            <a:gdLst/>
            <a:ahLst/>
            <a:rect l="l" t="t" r="r" b="b"/>
            <a:pathLst>
              <a:path w="336" h="335">
                <a:moveTo>
                  <a:pt x="336" y="167"/>
                </a:moveTo>
                <a:lnTo>
                  <a:pt x="336" y="167"/>
                </a:lnTo>
                <a:lnTo>
                  <a:pt x="336" y="185"/>
                </a:lnTo>
                <a:lnTo>
                  <a:pt x="334" y="201"/>
                </a:lnTo>
                <a:lnTo>
                  <a:pt x="328" y="217"/>
                </a:lnTo>
                <a:lnTo>
                  <a:pt x="324" y="233"/>
                </a:lnTo>
                <a:lnTo>
                  <a:pt x="316" y="247"/>
                </a:lnTo>
                <a:lnTo>
                  <a:pt x="308" y="261"/>
                </a:lnTo>
                <a:lnTo>
                  <a:pt x="298" y="273"/>
                </a:lnTo>
                <a:lnTo>
                  <a:pt x="288" y="285"/>
                </a:lnTo>
                <a:lnTo>
                  <a:pt x="276" y="297"/>
                </a:lnTo>
                <a:lnTo>
                  <a:pt x="262" y="307"/>
                </a:lnTo>
                <a:lnTo>
                  <a:pt x="248" y="315"/>
                </a:lnTo>
                <a:lnTo>
                  <a:pt x="234" y="321"/>
                </a:lnTo>
                <a:lnTo>
                  <a:pt x="218" y="327"/>
                </a:lnTo>
                <a:lnTo>
                  <a:pt x="202" y="331"/>
                </a:lnTo>
                <a:lnTo>
                  <a:pt x="186" y="335"/>
                </a:lnTo>
                <a:lnTo>
                  <a:pt x="168" y="335"/>
                </a:lnTo>
                <a:lnTo>
                  <a:pt x="168" y="335"/>
                </a:lnTo>
                <a:lnTo>
                  <a:pt x="150" y="335"/>
                </a:lnTo>
                <a:lnTo>
                  <a:pt x="134" y="331"/>
                </a:lnTo>
                <a:lnTo>
                  <a:pt x="118" y="327"/>
                </a:lnTo>
                <a:lnTo>
                  <a:pt x="102" y="321"/>
                </a:lnTo>
                <a:lnTo>
                  <a:pt x="88" y="315"/>
                </a:lnTo>
                <a:lnTo>
                  <a:pt x="74" y="307"/>
                </a:lnTo>
                <a:lnTo>
                  <a:pt x="60" y="297"/>
                </a:lnTo>
                <a:lnTo>
                  <a:pt x="48" y="285"/>
                </a:lnTo>
                <a:lnTo>
                  <a:pt x="38" y="273"/>
                </a:lnTo>
                <a:lnTo>
                  <a:pt x="28" y="261"/>
                </a:lnTo>
                <a:lnTo>
                  <a:pt x="20" y="247"/>
                </a:lnTo>
                <a:lnTo>
                  <a:pt x="12" y="233"/>
                </a:lnTo>
                <a:lnTo>
                  <a:pt x="8" y="217"/>
                </a:lnTo>
                <a:lnTo>
                  <a:pt x="4" y="201"/>
                </a:lnTo>
                <a:lnTo>
                  <a:pt x="0" y="185"/>
                </a:lnTo>
                <a:lnTo>
                  <a:pt x="0" y="167"/>
                </a:lnTo>
                <a:lnTo>
                  <a:pt x="0" y="167"/>
                </a:lnTo>
                <a:lnTo>
                  <a:pt x="0" y="150"/>
                </a:lnTo>
                <a:lnTo>
                  <a:pt x="4" y="134"/>
                </a:lnTo>
                <a:lnTo>
                  <a:pt x="8" y="118"/>
                </a:lnTo>
                <a:lnTo>
                  <a:pt x="12" y="102"/>
                </a:lnTo>
                <a:lnTo>
                  <a:pt x="20" y="88"/>
                </a:lnTo>
                <a:lnTo>
                  <a:pt x="28" y="74"/>
                </a:lnTo>
                <a:lnTo>
                  <a:pt x="38" y="60"/>
                </a:lnTo>
                <a:lnTo>
                  <a:pt x="48" y="48"/>
                </a:lnTo>
                <a:lnTo>
                  <a:pt x="60" y="38"/>
                </a:lnTo>
                <a:lnTo>
                  <a:pt x="74" y="28"/>
                </a:lnTo>
                <a:lnTo>
                  <a:pt x="88" y="20"/>
                </a:lnTo>
                <a:lnTo>
                  <a:pt x="102" y="12"/>
                </a:lnTo>
                <a:lnTo>
                  <a:pt x="118" y="8"/>
                </a:lnTo>
                <a:lnTo>
                  <a:pt x="134" y="2"/>
                </a:lnTo>
                <a:lnTo>
                  <a:pt x="150" y="0"/>
                </a:lnTo>
                <a:lnTo>
                  <a:pt x="168" y="0"/>
                </a:lnTo>
                <a:lnTo>
                  <a:pt x="168" y="0"/>
                </a:lnTo>
                <a:lnTo>
                  <a:pt x="186" y="0"/>
                </a:lnTo>
                <a:lnTo>
                  <a:pt x="202" y="2"/>
                </a:lnTo>
                <a:lnTo>
                  <a:pt x="218" y="8"/>
                </a:lnTo>
                <a:lnTo>
                  <a:pt x="234" y="12"/>
                </a:lnTo>
                <a:lnTo>
                  <a:pt x="248" y="20"/>
                </a:lnTo>
                <a:lnTo>
                  <a:pt x="262" y="28"/>
                </a:lnTo>
                <a:lnTo>
                  <a:pt x="276" y="38"/>
                </a:lnTo>
                <a:lnTo>
                  <a:pt x="288" y="48"/>
                </a:lnTo>
                <a:lnTo>
                  <a:pt x="298" y="60"/>
                </a:lnTo>
                <a:lnTo>
                  <a:pt x="308" y="74"/>
                </a:lnTo>
                <a:lnTo>
                  <a:pt x="316" y="88"/>
                </a:lnTo>
                <a:lnTo>
                  <a:pt x="324" y="102"/>
                </a:lnTo>
                <a:lnTo>
                  <a:pt x="328" y="118"/>
                </a:lnTo>
                <a:lnTo>
                  <a:pt x="334" y="134"/>
                </a:lnTo>
                <a:lnTo>
                  <a:pt x="336" y="150"/>
                </a:lnTo>
                <a:lnTo>
                  <a:pt x="336" y="167"/>
                </a:lnTo>
                <a:lnTo>
                  <a:pt x="336" y="167"/>
                </a:lnTo>
                <a:close/>
              </a:path>
            </a:pathLst>
          </a:custGeom>
          <a:solidFill>
            <a:srgbClr val="d1d3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6"/>
          <p:cNvSpPr/>
          <p:nvPr/>
        </p:nvSpPr>
        <p:spPr>
          <a:xfrm>
            <a:off x="4148280" y="2459160"/>
            <a:ext cx="440640" cy="438840"/>
          </a:xfrm>
          <a:custGeom>
            <a:avLst/>
            <a:gdLst/>
            <a:ahLst/>
            <a:rect l="l" t="t" r="r" b="b"/>
            <a:pathLst>
              <a:path w="278" h="277">
                <a:moveTo>
                  <a:pt x="278" y="139"/>
                </a:moveTo>
                <a:lnTo>
                  <a:pt x="278" y="139"/>
                </a:lnTo>
                <a:lnTo>
                  <a:pt x="278" y="153"/>
                </a:lnTo>
                <a:lnTo>
                  <a:pt x="276" y="167"/>
                </a:lnTo>
                <a:lnTo>
                  <a:pt x="272" y="179"/>
                </a:lnTo>
                <a:lnTo>
                  <a:pt x="266" y="193"/>
                </a:lnTo>
                <a:lnTo>
                  <a:pt x="262" y="205"/>
                </a:lnTo>
                <a:lnTo>
                  <a:pt x="254" y="215"/>
                </a:lnTo>
                <a:lnTo>
                  <a:pt x="246" y="227"/>
                </a:lnTo>
                <a:lnTo>
                  <a:pt x="238" y="237"/>
                </a:lnTo>
                <a:lnTo>
                  <a:pt x="228" y="245"/>
                </a:lnTo>
                <a:lnTo>
                  <a:pt x="216" y="253"/>
                </a:lnTo>
                <a:lnTo>
                  <a:pt x="206" y="261"/>
                </a:lnTo>
                <a:lnTo>
                  <a:pt x="194" y="267"/>
                </a:lnTo>
                <a:lnTo>
                  <a:pt x="180" y="271"/>
                </a:lnTo>
                <a:lnTo>
                  <a:pt x="168" y="275"/>
                </a:lnTo>
                <a:lnTo>
                  <a:pt x="154" y="277"/>
                </a:lnTo>
                <a:lnTo>
                  <a:pt x="140" y="277"/>
                </a:lnTo>
                <a:lnTo>
                  <a:pt x="140" y="277"/>
                </a:lnTo>
                <a:lnTo>
                  <a:pt x="124" y="277"/>
                </a:lnTo>
                <a:lnTo>
                  <a:pt x="112" y="275"/>
                </a:lnTo>
                <a:lnTo>
                  <a:pt x="98" y="271"/>
                </a:lnTo>
                <a:lnTo>
                  <a:pt x="86" y="267"/>
                </a:lnTo>
                <a:lnTo>
                  <a:pt x="72" y="261"/>
                </a:lnTo>
                <a:lnTo>
                  <a:pt x="62" y="253"/>
                </a:lnTo>
                <a:lnTo>
                  <a:pt x="50" y="245"/>
                </a:lnTo>
                <a:lnTo>
                  <a:pt x="40" y="237"/>
                </a:lnTo>
                <a:lnTo>
                  <a:pt x="32" y="227"/>
                </a:lnTo>
                <a:lnTo>
                  <a:pt x="24" y="215"/>
                </a:lnTo>
                <a:lnTo>
                  <a:pt x="18" y="205"/>
                </a:lnTo>
                <a:lnTo>
                  <a:pt x="12" y="193"/>
                </a:lnTo>
                <a:lnTo>
                  <a:pt x="6" y="179"/>
                </a:lnTo>
                <a:lnTo>
                  <a:pt x="4" y="167"/>
                </a:lnTo>
                <a:lnTo>
                  <a:pt x="2" y="153"/>
                </a:lnTo>
                <a:lnTo>
                  <a:pt x="0" y="139"/>
                </a:lnTo>
                <a:lnTo>
                  <a:pt x="0" y="139"/>
                </a:lnTo>
                <a:lnTo>
                  <a:pt x="2" y="126"/>
                </a:lnTo>
                <a:lnTo>
                  <a:pt x="4" y="112"/>
                </a:lnTo>
                <a:lnTo>
                  <a:pt x="6" y="98"/>
                </a:lnTo>
                <a:lnTo>
                  <a:pt x="12" y="86"/>
                </a:lnTo>
                <a:lnTo>
                  <a:pt x="18" y="74"/>
                </a:lnTo>
                <a:lnTo>
                  <a:pt x="24" y="62"/>
                </a:lnTo>
                <a:lnTo>
                  <a:pt x="32" y="52"/>
                </a:lnTo>
                <a:lnTo>
                  <a:pt x="40" y="42"/>
                </a:lnTo>
                <a:lnTo>
                  <a:pt x="50" y="32"/>
                </a:lnTo>
                <a:lnTo>
                  <a:pt x="62" y="24"/>
                </a:lnTo>
                <a:lnTo>
                  <a:pt x="72" y="18"/>
                </a:lnTo>
                <a:lnTo>
                  <a:pt x="86" y="12"/>
                </a:lnTo>
                <a:lnTo>
                  <a:pt x="98" y="6"/>
                </a:lnTo>
                <a:lnTo>
                  <a:pt x="112" y="4"/>
                </a:lnTo>
                <a:lnTo>
                  <a:pt x="124" y="2"/>
                </a:lnTo>
                <a:lnTo>
                  <a:pt x="140" y="0"/>
                </a:lnTo>
                <a:lnTo>
                  <a:pt x="140" y="0"/>
                </a:lnTo>
                <a:lnTo>
                  <a:pt x="154" y="2"/>
                </a:lnTo>
                <a:lnTo>
                  <a:pt x="168" y="4"/>
                </a:lnTo>
                <a:lnTo>
                  <a:pt x="180" y="6"/>
                </a:lnTo>
                <a:lnTo>
                  <a:pt x="194" y="12"/>
                </a:lnTo>
                <a:lnTo>
                  <a:pt x="206" y="18"/>
                </a:lnTo>
                <a:lnTo>
                  <a:pt x="216" y="24"/>
                </a:lnTo>
                <a:lnTo>
                  <a:pt x="228" y="32"/>
                </a:lnTo>
                <a:lnTo>
                  <a:pt x="238" y="42"/>
                </a:lnTo>
                <a:lnTo>
                  <a:pt x="246" y="52"/>
                </a:lnTo>
                <a:lnTo>
                  <a:pt x="254" y="62"/>
                </a:lnTo>
                <a:lnTo>
                  <a:pt x="262" y="74"/>
                </a:lnTo>
                <a:lnTo>
                  <a:pt x="266" y="86"/>
                </a:lnTo>
                <a:lnTo>
                  <a:pt x="272" y="98"/>
                </a:lnTo>
                <a:lnTo>
                  <a:pt x="276" y="112"/>
                </a:lnTo>
                <a:lnTo>
                  <a:pt x="278" y="126"/>
                </a:lnTo>
                <a:lnTo>
                  <a:pt x="278" y="139"/>
                </a:lnTo>
                <a:lnTo>
                  <a:pt x="278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7"/>
          <p:cNvSpPr/>
          <p:nvPr/>
        </p:nvSpPr>
        <p:spPr>
          <a:xfrm>
            <a:off x="4692240" y="2581200"/>
            <a:ext cx="2579760" cy="19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Century Gothic"/>
                <a:ea typeface="DejaVu Sans"/>
              </a:rPr>
              <a:t>EXPERIENCIA PROFESIONAL</a:t>
            </a:r>
            <a:endParaRPr b="0" lang="es-VE" sz="1300" spc="-1" strike="noStrike">
              <a:latin typeface="Arial"/>
            </a:endParaRPr>
          </a:p>
        </p:txBody>
      </p:sp>
      <p:sp>
        <p:nvSpPr>
          <p:cNvPr id="106" name="CustomShape 68"/>
          <p:cNvSpPr/>
          <p:nvPr/>
        </p:nvSpPr>
        <p:spPr>
          <a:xfrm>
            <a:off x="4438800" y="3171960"/>
            <a:ext cx="141372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9"/>
          <p:cNvSpPr/>
          <p:nvPr/>
        </p:nvSpPr>
        <p:spPr>
          <a:xfrm>
            <a:off x="4464000" y="3312000"/>
            <a:ext cx="159696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6d6e71"/>
                </a:solidFill>
                <a:latin typeface="Century Gothic"/>
                <a:ea typeface="DejaVu Sans"/>
              </a:rPr>
              <a:t>Proyectos Freelance</a:t>
            </a:r>
            <a:endParaRPr b="0" lang="es-VE" sz="1100" spc="-1" strike="noStrike">
              <a:latin typeface="Arial"/>
            </a:endParaRPr>
          </a:p>
        </p:txBody>
      </p:sp>
      <p:sp>
        <p:nvSpPr>
          <p:cNvPr id="108" name="CustomShape 70"/>
          <p:cNvSpPr/>
          <p:nvPr/>
        </p:nvSpPr>
        <p:spPr>
          <a:xfrm>
            <a:off x="4867200" y="5591160"/>
            <a:ext cx="9828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1"/>
          <p:cNvSpPr/>
          <p:nvPr/>
        </p:nvSpPr>
        <p:spPr>
          <a:xfrm>
            <a:off x="5002200" y="7702560"/>
            <a:ext cx="96840" cy="16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2"/>
          <p:cNvSpPr/>
          <p:nvPr/>
        </p:nvSpPr>
        <p:spPr>
          <a:xfrm>
            <a:off x="4287960" y="2592360"/>
            <a:ext cx="164520" cy="207360"/>
          </a:xfrm>
          <a:custGeom>
            <a:avLst/>
            <a:gdLst/>
            <a:ahLst/>
            <a:rect l="l" t="t" r="r" b="b"/>
            <a:pathLst>
              <a:path w="104" h="131">
                <a:moveTo>
                  <a:pt x="0" y="0"/>
                </a:moveTo>
                <a:lnTo>
                  <a:pt x="0" y="0"/>
                </a:lnTo>
                <a:lnTo>
                  <a:pt x="104" y="0"/>
                </a:lnTo>
                <a:lnTo>
                  <a:pt x="104" y="0"/>
                </a:lnTo>
                <a:lnTo>
                  <a:pt x="104" y="131"/>
                </a:lnTo>
                <a:lnTo>
                  <a:pt x="104" y="131"/>
                </a:lnTo>
                <a:lnTo>
                  <a:pt x="0" y="131"/>
                </a:ln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3"/>
          <p:cNvSpPr/>
          <p:nvPr/>
        </p:nvSpPr>
        <p:spPr>
          <a:xfrm>
            <a:off x="4224240" y="2592360"/>
            <a:ext cx="40680" cy="207360"/>
          </a:xfrm>
          <a:custGeom>
            <a:avLst/>
            <a:gdLst/>
            <a:ahLst/>
            <a:rect l="l" t="t" r="r" b="b"/>
            <a:pathLst>
              <a:path w="26" h="131">
                <a:moveTo>
                  <a:pt x="26" y="0"/>
                </a:moveTo>
                <a:lnTo>
                  <a:pt x="26" y="0"/>
                </a:lnTo>
                <a:lnTo>
                  <a:pt x="26" y="131"/>
                </a:lnTo>
                <a:lnTo>
                  <a:pt x="26" y="131"/>
                </a:lnTo>
                <a:lnTo>
                  <a:pt x="22" y="131"/>
                </a:lnTo>
                <a:lnTo>
                  <a:pt x="22" y="131"/>
                </a:lnTo>
                <a:lnTo>
                  <a:pt x="10" y="131"/>
                </a:lnTo>
                <a:lnTo>
                  <a:pt x="10" y="131"/>
                </a:lnTo>
                <a:lnTo>
                  <a:pt x="6" y="129"/>
                </a:lnTo>
                <a:lnTo>
                  <a:pt x="4" y="127"/>
                </a:lnTo>
                <a:lnTo>
                  <a:pt x="2" y="123"/>
                </a:lnTo>
                <a:lnTo>
                  <a:pt x="0" y="117"/>
                </a:lnTo>
                <a:lnTo>
                  <a:pt x="0" y="117"/>
                </a:lnTo>
                <a:lnTo>
                  <a:pt x="0" y="93"/>
                </a:lnTo>
                <a:lnTo>
                  <a:pt x="0" y="93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8" y="2"/>
                </a:lnTo>
                <a:lnTo>
                  <a:pt x="14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4"/>
          <p:cNvSpPr/>
          <p:nvPr/>
        </p:nvSpPr>
        <p:spPr>
          <a:xfrm>
            <a:off x="4475160" y="2592360"/>
            <a:ext cx="40680" cy="207360"/>
          </a:xfrm>
          <a:custGeom>
            <a:avLst/>
            <a:gdLst/>
            <a:ahLst/>
            <a:rect l="l" t="t" r="r" b="b"/>
            <a:pathLst>
              <a:path w="26" h="131">
                <a:moveTo>
                  <a:pt x="0" y="131"/>
                </a:moveTo>
                <a:lnTo>
                  <a:pt x="0" y="131"/>
                </a:ln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20" y="2"/>
                </a:lnTo>
                <a:lnTo>
                  <a:pt x="24" y="6"/>
                </a:lnTo>
                <a:lnTo>
                  <a:pt x="26" y="10"/>
                </a:lnTo>
                <a:lnTo>
                  <a:pt x="26" y="14"/>
                </a:lnTo>
                <a:lnTo>
                  <a:pt x="26" y="14"/>
                </a:lnTo>
                <a:lnTo>
                  <a:pt x="26" y="117"/>
                </a:lnTo>
                <a:lnTo>
                  <a:pt x="26" y="117"/>
                </a:lnTo>
                <a:lnTo>
                  <a:pt x="26" y="123"/>
                </a:lnTo>
                <a:lnTo>
                  <a:pt x="22" y="127"/>
                </a:lnTo>
                <a:lnTo>
                  <a:pt x="18" y="129"/>
                </a:lnTo>
                <a:lnTo>
                  <a:pt x="14" y="131"/>
                </a:lnTo>
                <a:lnTo>
                  <a:pt x="14" y="131"/>
                </a:lnTo>
                <a:lnTo>
                  <a:pt x="0" y="131"/>
                </a:lnTo>
                <a:lnTo>
                  <a:pt x="0" y="131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5"/>
          <p:cNvSpPr/>
          <p:nvPr/>
        </p:nvSpPr>
        <p:spPr>
          <a:xfrm>
            <a:off x="4309920" y="2532240"/>
            <a:ext cx="123120" cy="50040"/>
          </a:xfrm>
          <a:custGeom>
            <a:avLst/>
            <a:gdLst/>
            <a:ahLst/>
            <a:rect l="l" t="t" r="r" b="b"/>
            <a:pathLst>
              <a:path w="78" h="32">
                <a:moveTo>
                  <a:pt x="12" y="12"/>
                </a:moveTo>
                <a:lnTo>
                  <a:pt x="12" y="12"/>
                </a:lnTo>
                <a:lnTo>
                  <a:pt x="12" y="32"/>
                </a:lnTo>
                <a:lnTo>
                  <a:pt x="12" y="32"/>
                </a:lnTo>
                <a:lnTo>
                  <a:pt x="0" y="32"/>
                </a:lnTo>
                <a:lnTo>
                  <a:pt x="0" y="32"/>
                </a:lnTo>
                <a:lnTo>
                  <a:pt x="0" y="30"/>
                </a:lnTo>
                <a:lnTo>
                  <a:pt x="0" y="30"/>
                </a:lnTo>
                <a:lnTo>
                  <a:pt x="0" y="12"/>
                </a:lnTo>
                <a:lnTo>
                  <a:pt x="0" y="12"/>
                </a:lnTo>
                <a:lnTo>
                  <a:pt x="0" y="8"/>
                </a:lnTo>
                <a:lnTo>
                  <a:pt x="2" y="2"/>
                </a:lnTo>
                <a:lnTo>
                  <a:pt x="8" y="0"/>
                </a:lnTo>
                <a:lnTo>
                  <a:pt x="12" y="0"/>
                </a:lnTo>
                <a:lnTo>
                  <a:pt x="12" y="0"/>
                </a:lnTo>
                <a:lnTo>
                  <a:pt x="64" y="0"/>
                </a:lnTo>
                <a:lnTo>
                  <a:pt x="64" y="0"/>
                </a:lnTo>
                <a:lnTo>
                  <a:pt x="70" y="0"/>
                </a:lnTo>
                <a:lnTo>
                  <a:pt x="74" y="2"/>
                </a:lnTo>
                <a:lnTo>
                  <a:pt x="76" y="8"/>
                </a:lnTo>
                <a:lnTo>
                  <a:pt x="78" y="12"/>
                </a:lnTo>
                <a:lnTo>
                  <a:pt x="78" y="12"/>
                </a:lnTo>
                <a:lnTo>
                  <a:pt x="78" y="32"/>
                </a:lnTo>
                <a:lnTo>
                  <a:pt x="78" y="32"/>
                </a:lnTo>
                <a:lnTo>
                  <a:pt x="64" y="32"/>
                </a:lnTo>
                <a:lnTo>
                  <a:pt x="64" y="32"/>
                </a:lnTo>
                <a:lnTo>
                  <a:pt x="64" y="12"/>
                </a:lnTo>
                <a:lnTo>
                  <a:pt x="64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6"/>
          <p:cNvSpPr/>
          <p:nvPr/>
        </p:nvSpPr>
        <p:spPr>
          <a:xfrm>
            <a:off x="0" y="144000"/>
            <a:ext cx="154800" cy="1860480"/>
          </a:xfrm>
          <a:prstGeom prst="rect">
            <a:avLst/>
          </a:prstGeom>
          <a:solidFill>
            <a:srgbClr val="58595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7"/>
          <p:cNvSpPr/>
          <p:nvPr/>
        </p:nvSpPr>
        <p:spPr>
          <a:xfrm>
            <a:off x="4205160" y="3121200"/>
            <a:ext cx="138960" cy="599400"/>
          </a:xfrm>
          <a:prstGeom prst="rect">
            <a:avLst/>
          </a:prstGeom>
          <a:solidFill>
            <a:srgbClr val="49c0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8"/>
          <p:cNvSpPr/>
          <p:nvPr/>
        </p:nvSpPr>
        <p:spPr>
          <a:xfrm>
            <a:off x="4203720" y="5799960"/>
            <a:ext cx="138960" cy="602640"/>
          </a:xfrm>
          <a:prstGeom prst="rect">
            <a:avLst/>
          </a:prstGeom>
          <a:solidFill>
            <a:srgbClr val="49c0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79"/>
          <p:cNvSpPr/>
          <p:nvPr/>
        </p:nvSpPr>
        <p:spPr>
          <a:xfrm>
            <a:off x="4491360" y="3805920"/>
            <a:ext cx="2882160" cy="28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000000"/>
                </a:solidFill>
                <a:latin typeface="Century Gothic"/>
                <a:ea typeface="Lato Light"/>
              </a:rPr>
              <a:t> </a:t>
            </a:r>
            <a:r>
              <a:rPr b="0" lang="en-US" sz="1060" spc="-1" strike="noStrike">
                <a:solidFill>
                  <a:srgbClr val="000000"/>
                </a:solidFill>
                <a:latin typeface="Century Gothic"/>
                <a:ea typeface="Lato Light"/>
              </a:rPr>
              <a:t>Diseño y desarrollo de Patinas Web para Clientes Particulares: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 u="sng">
                <a:solidFill>
                  <a:srgbClr val="0000ff"/>
                </a:solidFill>
                <a:uFillTx/>
                <a:latin typeface="Century Gothic"/>
                <a:ea typeface="Lato Light"/>
                <a:hlinkClick r:id="rId2"/>
              </a:rPr>
              <a:t>Cleanability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 u="sng">
                <a:solidFill>
                  <a:srgbClr val="0000ff"/>
                </a:solidFill>
                <a:uFillTx/>
                <a:latin typeface="Century Gothic"/>
                <a:ea typeface="Lato Light"/>
                <a:hlinkClick r:id="rId3"/>
              </a:rPr>
              <a:t>Egodoy</a:t>
            </a:r>
            <a:r>
              <a:rPr b="0" lang="en-US" sz="1060" spc="-1" strike="noStrike" u="sng">
                <a:solidFill>
                  <a:srgbClr val="0000ff"/>
                </a:solidFill>
                <a:uFillTx/>
                <a:latin typeface="Century Gothic"/>
                <a:ea typeface="Lato Light"/>
                <a:hlinkClick r:id="rId4"/>
              </a:rPr>
              <a:t> Realtor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 u="sng">
                <a:solidFill>
                  <a:srgbClr val="0000ff"/>
                </a:solidFill>
                <a:uFillTx/>
                <a:latin typeface="Century Gothic"/>
                <a:ea typeface="Lato Light"/>
                <a:hlinkClick r:id="rId5"/>
              </a:rPr>
              <a:t>AprendeFacil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 u="sng">
                <a:solidFill>
                  <a:srgbClr val="0000ff"/>
                </a:solidFill>
                <a:uFillTx/>
                <a:latin typeface="Century Gothic"/>
                <a:ea typeface="Lato Light"/>
                <a:hlinkClick r:id="rId6"/>
              </a:rPr>
              <a:t>Bazar </a:t>
            </a:r>
            <a:r>
              <a:rPr b="0" lang="en-US" sz="1060" spc="-1" strike="noStrike" u="sng">
                <a:solidFill>
                  <a:srgbClr val="0000ff"/>
                </a:solidFill>
                <a:uFillTx/>
                <a:latin typeface="Century Gothic"/>
                <a:ea typeface="Lato Light"/>
                <a:hlinkClick r:id="rId7"/>
              </a:rPr>
              <a:t>Tendencia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</p:txBody>
      </p:sp>
      <p:sp>
        <p:nvSpPr>
          <p:cNvPr id="118" name="CustomShape 80"/>
          <p:cNvSpPr/>
          <p:nvPr/>
        </p:nvSpPr>
        <p:spPr>
          <a:xfrm>
            <a:off x="4469760" y="6138720"/>
            <a:ext cx="288216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000000"/>
                </a:solidFill>
                <a:latin typeface="Century Gothic"/>
                <a:ea typeface="Lato Light"/>
              </a:rPr>
              <a:t>.</a:t>
            </a:r>
            <a:endParaRPr b="0" lang="es-VE" sz="1060" spc="-1" strike="noStrike">
              <a:latin typeface="Arial"/>
            </a:endParaRPr>
          </a:p>
        </p:txBody>
      </p:sp>
      <p:sp>
        <p:nvSpPr>
          <p:cNvPr id="119" name="CustomShape 81"/>
          <p:cNvSpPr/>
          <p:nvPr/>
        </p:nvSpPr>
        <p:spPr>
          <a:xfrm>
            <a:off x="4481640" y="8430480"/>
            <a:ext cx="2882160" cy="13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2"/>
          <p:cNvSpPr/>
          <p:nvPr/>
        </p:nvSpPr>
        <p:spPr>
          <a:xfrm>
            <a:off x="595440" y="6840000"/>
            <a:ext cx="330588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Ingles: Nivel Intermedio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Dominio de Tecnologias como HTML5, CSS3 , Javascript, React, entre otros.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Conocimiento de lineas de comandos de terminales de Windows y Linux.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Conocimentos Basicos en programadas de dibujo como autocap, e inventor.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</p:txBody>
      </p:sp>
      <p:sp>
        <p:nvSpPr>
          <p:cNvPr id="121" name="CustomShape 83"/>
          <p:cNvSpPr/>
          <p:nvPr/>
        </p:nvSpPr>
        <p:spPr>
          <a:xfrm>
            <a:off x="4457880" y="5979240"/>
            <a:ext cx="170280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6d6e71"/>
                </a:solidFill>
                <a:latin typeface="Century Gothic"/>
                <a:ea typeface="DejaVu Sans"/>
              </a:rPr>
              <a:t>Proyectos Personales</a:t>
            </a:r>
            <a:endParaRPr b="0" lang="es-VE" sz="1100" spc="-1" strike="noStrike">
              <a:latin typeface="Arial"/>
            </a:endParaRPr>
          </a:p>
        </p:txBody>
      </p:sp>
      <p:sp>
        <p:nvSpPr>
          <p:cNvPr id="122" name="CustomShape 84"/>
          <p:cNvSpPr/>
          <p:nvPr/>
        </p:nvSpPr>
        <p:spPr>
          <a:xfrm>
            <a:off x="4464000" y="6486120"/>
            <a:ext cx="295452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000000"/>
                </a:solidFill>
                <a:latin typeface="Century Gothic"/>
                <a:ea typeface="Lato Light"/>
                <a:hlinkClick r:id="rId8"/>
              </a:rPr>
              <a:t>https://github.com/Jl-torres/Portafolio-Luis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000000"/>
                </a:solidFill>
                <a:latin typeface="Century Gothic"/>
                <a:ea typeface="Lato Light"/>
                <a:hlinkClick r:id="rId9"/>
              </a:rPr>
              <a:t>https://github.com/Jl-torres/citas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000000"/>
                </a:solidFill>
                <a:latin typeface="Century Gothic"/>
                <a:ea typeface="Lato Light"/>
              </a:rPr>
              <a:t>https://github.com/Jl-torres/Control-de-Presupuesto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</p:txBody>
      </p:sp>
      <p:sp>
        <p:nvSpPr>
          <p:cNvPr id="123" name="CustomShape 85"/>
          <p:cNvSpPr/>
          <p:nvPr/>
        </p:nvSpPr>
        <p:spPr>
          <a:xfrm>
            <a:off x="4481640" y="8496000"/>
            <a:ext cx="261324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000000"/>
                </a:solidFill>
                <a:latin typeface="Century Gothic"/>
                <a:ea typeface="Lato Light"/>
              </a:rPr>
              <a:t>Curso de javaScript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60" spc="-1" strike="noStrike">
                <a:solidFill>
                  <a:srgbClr val="000000"/>
                </a:solidFill>
                <a:latin typeface="Century Gothic"/>
                <a:ea typeface="Lato Light"/>
              </a:rPr>
              <a:t>Curso MERIN de React</a:t>
            </a:r>
            <a:endParaRPr b="0" lang="es-VE" sz="1060" spc="-1" strike="noStrike">
              <a:latin typeface="Arial"/>
            </a:endParaRPr>
          </a:p>
        </p:txBody>
      </p:sp>
      <p:sp>
        <p:nvSpPr>
          <p:cNvPr id="124" name="CustomShape 86"/>
          <p:cNvSpPr/>
          <p:nvPr/>
        </p:nvSpPr>
        <p:spPr>
          <a:xfrm>
            <a:off x="576000" y="9276480"/>
            <a:ext cx="2630880" cy="8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1360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Resolución de problemas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Aprendizaje rápido</a:t>
            </a:r>
            <a:endParaRPr b="0" lang="es-VE" sz="10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06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060" spc="-1" strike="noStrike">
                <a:solidFill>
                  <a:srgbClr val="ffffff"/>
                </a:solidFill>
                <a:latin typeface="Century Gothic"/>
                <a:ea typeface="Lato Light"/>
              </a:rPr>
              <a:t>Trabajo en Equipo</a:t>
            </a:r>
            <a:endParaRPr b="0" lang="es-VE" sz="1060" spc="-1" strike="noStrike">
              <a:latin typeface="Arial"/>
            </a:endParaRPr>
          </a:p>
        </p:txBody>
      </p:sp>
      <p:sp>
        <p:nvSpPr>
          <p:cNvPr id="125" name="CustomShape 87"/>
          <p:cNvSpPr/>
          <p:nvPr/>
        </p:nvSpPr>
        <p:spPr>
          <a:xfrm>
            <a:off x="29880" y="8721720"/>
            <a:ext cx="2418120" cy="332640"/>
          </a:xfrm>
          <a:custGeom>
            <a:avLst/>
            <a:gdLst/>
            <a:ahLst/>
            <a:rect l="l" t="t" r="r" b="b"/>
            <a:pathLst>
              <a:path w="886" h="210">
                <a:moveTo>
                  <a:pt x="0" y="0"/>
                </a:moveTo>
                <a:lnTo>
                  <a:pt x="782" y="0"/>
                </a:lnTo>
                <a:lnTo>
                  <a:pt x="782" y="0"/>
                </a:lnTo>
                <a:lnTo>
                  <a:pt x="802" y="2"/>
                </a:lnTo>
                <a:lnTo>
                  <a:pt x="822" y="8"/>
                </a:lnTo>
                <a:lnTo>
                  <a:pt x="840" y="18"/>
                </a:lnTo>
                <a:lnTo>
                  <a:pt x="856" y="30"/>
                </a:lnTo>
                <a:lnTo>
                  <a:pt x="868" y="46"/>
                </a:lnTo>
                <a:lnTo>
                  <a:pt x="878" y="64"/>
                </a:lnTo>
                <a:lnTo>
                  <a:pt x="884" y="84"/>
                </a:lnTo>
                <a:lnTo>
                  <a:pt x="886" y="104"/>
                </a:lnTo>
                <a:lnTo>
                  <a:pt x="886" y="104"/>
                </a:lnTo>
                <a:lnTo>
                  <a:pt x="886" y="104"/>
                </a:lnTo>
                <a:lnTo>
                  <a:pt x="884" y="126"/>
                </a:lnTo>
                <a:lnTo>
                  <a:pt x="878" y="146"/>
                </a:lnTo>
                <a:lnTo>
                  <a:pt x="868" y="164"/>
                </a:lnTo>
                <a:lnTo>
                  <a:pt x="856" y="180"/>
                </a:lnTo>
                <a:lnTo>
                  <a:pt x="840" y="192"/>
                </a:lnTo>
                <a:lnTo>
                  <a:pt x="822" y="202"/>
                </a:lnTo>
                <a:lnTo>
                  <a:pt x="802" y="208"/>
                </a:lnTo>
                <a:lnTo>
                  <a:pt x="782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49c0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8"/>
          <p:cNvSpPr/>
          <p:nvPr/>
        </p:nvSpPr>
        <p:spPr>
          <a:xfrm>
            <a:off x="144000" y="8791560"/>
            <a:ext cx="2246040" cy="19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HABILIDADES BLANDAS </a:t>
            </a:r>
            <a:endParaRPr b="0" lang="es-VE" sz="1300" spc="-1" strike="noStrike">
              <a:latin typeface="Arial"/>
            </a:endParaRPr>
          </a:p>
        </p:txBody>
      </p:sp>
      <p:pic>
        <p:nvPicPr>
          <p:cNvPr id="127" name="Imagen 2" descr=""/>
          <p:cNvPicPr/>
          <p:nvPr/>
        </p:nvPicPr>
        <p:blipFill>
          <a:blip r:embed="rId10"/>
          <a:stretch/>
        </p:blipFill>
        <p:spPr>
          <a:xfrm>
            <a:off x="5419440" y="148680"/>
            <a:ext cx="1914120" cy="1898640"/>
          </a:xfrm>
          <a:prstGeom prst="rect">
            <a:avLst/>
          </a:prstGeom>
          <a:ln>
            <a:noFill/>
          </a:ln>
        </p:spPr>
      </p:pic>
      <p:sp>
        <p:nvSpPr>
          <p:cNvPr id="128" name="CustomShape 89"/>
          <p:cNvSpPr/>
          <p:nvPr/>
        </p:nvSpPr>
        <p:spPr>
          <a:xfrm>
            <a:off x="4394880" y="7799400"/>
            <a:ext cx="1862280" cy="408600"/>
          </a:xfrm>
          <a:custGeom>
            <a:avLst/>
            <a:gdLst/>
            <a:ahLst/>
            <a:rect l="l" t="t" r="r" b="b"/>
            <a:pathLst>
              <a:path w="1172" h="378">
                <a:moveTo>
                  <a:pt x="982" y="378"/>
                </a:moveTo>
                <a:lnTo>
                  <a:pt x="0" y="378"/>
                </a:lnTo>
                <a:lnTo>
                  <a:pt x="0" y="0"/>
                </a:lnTo>
                <a:lnTo>
                  <a:pt x="982" y="0"/>
                </a:lnTo>
                <a:lnTo>
                  <a:pt x="982" y="0"/>
                </a:lnTo>
                <a:lnTo>
                  <a:pt x="1002" y="0"/>
                </a:lnTo>
                <a:lnTo>
                  <a:pt x="1020" y="4"/>
                </a:lnTo>
                <a:lnTo>
                  <a:pt x="1038" y="8"/>
                </a:lnTo>
                <a:lnTo>
                  <a:pt x="1056" y="14"/>
                </a:lnTo>
                <a:lnTo>
                  <a:pt x="1072" y="22"/>
                </a:lnTo>
                <a:lnTo>
                  <a:pt x="1088" y="32"/>
                </a:lnTo>
                <a:lnTo>
                  <a:pt x="1102" y="44"/>
                </a:lnTo>
                <a:lnTo>
                  <a:pt x="1116" y="56"/>
                </a:lnTo>
                <a:lnTo>
                  <a:pt x="1128" y="68"/>
                </a:lnTo>
                <a:lnTo>
                  <a:pt x="1138" y="84"/>
                </a:lnTo>
                <a:lnTo>
                  <a:pt x="1148" y="100"/>
                </a:lnTo>
                <a:lnTo>
                  <a:pt x="1156" y="116"/>
                </a:lnTo>
                <a:lnTo>
                  <a:pt x="1162" y="134"/>
                </a:lnTo>
                <a:lnTo>
                  <a:pt x="1168" y="152"/>
                </a:lnTo>
                <a:lnTo>
                  <a:pt x="1170" y="170"/>
                </a:lnTo>
                <a:lnTo>
                  <a:pt x="1172" y="190"/>
                </a:lnTo>
                <a:lnTo>
                  <a:pt x="1172" y="190"/>
                </a:lnTo>
                <a:lnTo>
                  <a:pt x="1172" y="190"/>
                </a:lnTo>
                <a:lnTo>
                  <a:pt x="1170" y="208"/>
                </a:lnTo>
                <a:lnTo>
                  <a:pt x="1168" y="228"/>
                </a:lnTo>
                <a:lnTo>
                  <a:pt x="1162" y="246"/>
                </a:lnTo>
                <a:lnTo>
                  <a:pt x="1156" y="264"/>
                </a:lnTo>
                <a:lnTo>
                  <a:pt x="1148" y="280"/>
                </a:lnTo>
                <a:lnTo>
                  <a:pt x="1138" y="296"/>
                </a:lnTo>
                <a:lnTo>
                  <a:pt x="1128" y="310"/>
                </a:lnTo>
                <a:lnTo>
                  <a:pt x="1116" y="324"/>
                </a:lnTo>
                <a:lnTo>
                  <a:pt x="1102" y="336"/>
                </a:lnTo>
                <a:lnTo>
                  <a:pt x="1088" y="346"/>
                </a:lnTo>
                <a:lnTo>
                  <a:pt x="1072" y="356"/>
                </a:lnTo>
                <a:lnTo>
                  <a:pt x="1056" y="364"/>
                </a:lnTo>
                <a:lnTo>
                  <a:pt x="1038" y="370"/>
                </a:lnTo>
                <a:lnTo>
                  <a:pt x="1020" y="374"/>
                </a:lnTo>
                <a:lnTo>
                  <a:pt x="1002" y="378"/>
                </a:lnTo>
                <a:lnTo>
                  <a:pt x="982" y="378"/>
                </a:lnTo>
                <a:lnTo>
                  <a:pt x="982" y="378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0"/>
          <p:cNvSpPr/>
          <p:nvPr/>
        </p:nvSpPr>
        <p:spPr>
          <a:xfrm>
            <a:off x="4536000" y="8040240"/>
            <a:ext cx="645840" cy="1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6d6e71"/>
                </a:solidFill>
                <a:latin typeface="Century Gothic"/>
                <a:ea typeface="DejaVu Sans"/>
              </a:rPr>
              <a:t>CURSOS</a:t>
            </a:r>
            <a:endParaRPr b="0" lang="es-VE" sz="1100" spc="-1" strike="noStrike">
              <a:latin typeface="Arial"/>
            </a:endParaRPr>
          </a:p>
        </p:txBody>
      </p:sp>
      <p:sp>
        <p:nvSpPr>
          <p:cNvPr id="130" name="CustomShape 91"/>
          <p:cNvSpPr/>
          <p:nvPr/>
        </p:nvSpPr>
        <p:spPr>
          <a:xfrm>
            <a:off x="4248000" y="7821360"/>
            <a:ext cx="138960" cy="602640"/>
          </a:xfrm>
          <a:prstGeom prst="rect">
            <a:avLst/>
          </a:prstGeom>
          <a:solidFill>
            <a:srgbClr val="49c0b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Application>LibreOffice/6.4.2.2$Linux_X86_64 LibreOffice_project/40$Build-2</Application>
  <Words>160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2018-03-28T07:00:48Z</dcterms:created>
  <dc:creator>AZURIUS</dc:creator>
  <dc:description/>
  <dc:language>es-VE</dc:language>
  <cp:lastModifiedBy/>
  <dcterms:modified xsi:type="dcterms:W3CDTF">2021-01-19T12:05:28Z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