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61" r:id="rId6"/>
    <p:sldId id="260" r:id="rId7"/>
    <p:sldId id="259" r:id="rId8"/>
    <p:sldId id="257" r:id="rId9"/>
    <p:sldId id="266" r:id="rId10"/>
    <p:sldId id="267" r:id="rId11"/>
    <p:sldId id="258" r:id="rId12"/>
    <p:sldId id="263" r:id="rId13"/>
    <p:sldId id="264" r:id="rId14"/>
    <p:sldId id="265" r:id="rId15"/>
    <p:sldId id="26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3/15/2022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3/15/2022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3F07C-73A4-48C2-A98C-906C09BDD5A4}"/>
              </a:ext>
            </a:extLst>
          </p:cNvPr>
          <p:cNvSpPr>
            <a:spLocks noGrp="1"/>
          </p:cNvSpPr>
          <p:nvPr>
            <p:ph type="ctrTitle"/>
          </p:nvPr>
        </p:nvSpPr>
        <p:spPr/>
        <p:txBody>
          <a:bodyPr/>
          <a:lstStyle/>
          <a:p>
            <a:r>
              <a:rPr lang="en-US" dirty="0"/>
              <a:t>WORKING WITH JSON FILES</a:t>
            </a:r>
          </a:p>
        </p:txBody>
      </p:sp>
      <p:sp>
        <p:nvSpPr>
          <p:cNvPr id="3" name="Subtitle 2">
            <a:extLst>
              <a:ext uri="{FF2B5EF4-FFF2-40B4-BE49-F238E27FC236}">
                <a16:creationId xmlns:a16="http://schemas.microsoft.com/office/drawing/2014/main" id="{85B9A056-1C28-4678-9B79-9E3BCBA90591}"/>
              </a:ext>
            </a:extLst>
          </p:cNvPr>
          <p:cNvSpPr>
            <a:spLocks noGrp="1"/>
          </p:cNvSpPr>
          <p:nvPr>
            <p:ph type="subTitle" idx="1"/>
          </p:nvPr>
        </p:nvSpPr>
        <p:spPr/>
        <p:txBody>
          <a:bodyPr/>
          <a:lstStyle/>
          <a:p>
            <a:r>
              <a:rPr lang="en-US" dirty="0"/>
              <a:t>By THE JASON.</a:t>
            </a:r>
          </a:p>
        </p:txBody>
      </p:sp>
    </p:spTree>
    <p:extLst>
      <p:ext uri="{BB962C8B-B14F-4D97-AF65-F5344CB8AC3E}">
        <p14:creationId xmlns:p14="http://schemas.microsoft.com/office/powerpoint/2010/main" val="2059625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AB2CF-DB27-4B1E-B608-2E0265C5D3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C885604-D3EB-481D-AD79-D78AC692AF6C}"/>
              </a:ext>
            </a:extLst>
          </p:cNvPr>
          <p:cNvSpPr>
            <a:spLocks noGrp="1"/>
          </p:cNvSpPr>
          <p:nvPr>
            <p:ph idx="1"/>
          </p:nvPr>
        </p:nvSpPr>
        <p:spPr/>
        <p:txBody>
          <a:bodyPr>
            <a:normAutofit fontScale="62500" lnSpcReduction="20000"/>
          </a:bodyPr>
          <a:lstStyle/>
          <a:p>
            <a:r>
              <a:rPr lang="en-US" dirty="0"/>
              <a:t> First, in order to read JSON file. The Data in the files must be in the correct format. If not, you just going to get an error.</a:t>
            </a:r>
          </a:p>
          <a:p>
            <a:r>
              <a:rPr lang="en-US" dirty="0"/>
              <a:t>Second, use the code from the fs Module “</a:t>
            </a:r>
            <a:r>
              <a:rPr lang="en-US" dirty="0" err="1"/>
              <a:t>fs.readFile</a:t>
            </a:r>
            <a:r>
              <a:rPr lang="en-US" dirty="0"/>
              <a:t>(‘</a:t>
            </a:r>
            <a:r>
              <a:rPr lang="en-US" dirty="0" err="1"/>
              <a:t>data.json</a:t>
            </a:r>
            <a:r>
              <a:rPr lang="en-US" dirty="0"/>
              <a:t>’)” or “</a:t>
            </a:r>
            <a:r>
              <a:rPr lang="en-US" dirty="0" err="1"/>
              <a:t>fs.readFileSync</a:t>
            </a:r>
            <a:r>
              <a:rPr lang="en-US" dirty="0"/>
              <a:t>(‘</a:t>
            </a:r>
            <a:r>
              <a:rPr lang="en-US" dirty="0" err="1"/>
              <a:t>data.json</a:t>
            </a:r>
            <a:r>
              <a:rPr lang="en-US" dirty="0"/>
              <a:t>’)”. The difference between the two code is the first one is asynchronous which mean it will jump to next code even if it is not finish reading. And the second code is Synchronous which mean the code must be finish before jumping to the next one.</a:t>
            </a:r>
          </a:p>
          <a:p>
            <a:r>
              <a:rPr lang="en-US" dirty="0"/>
              <a:t>Second-part-two, The code can have two argument but only need the file name argument. For an example, “</a:t>
            </a:r>
            <a:r>
              <a:rPr lang="en-US" dirty="0" err="1"/>
              <a:t>fs.readFile</a:t>
            </a:r>
            <a:r>
              <a:rPr lang="en-US" dirty="0"/>
              <a:t>( ‘</a:t>
            </a:r>
            <a:r>
              <a:rPr lang="en-US" dirty="0" err="1"/>
              <a:t>filename.json</a:t>
            </a:r>
            <a:r>
              <a:rPr lang="en-US" dirty="0"/>
              <a:t>’, </a:t>
            </a:r>
            <a:r>
              <a:rPr lang="en-US" dirty="0" err="1"/>
              <a:t>callbackfunction</a:t>
            </a:r>
            <a:r>
              <a:rPr lang="en-US" dirty="0"/>
              <a:t>(){}”</a:t>
            </a:r>
          </a:p>
          <a:p>
            <a:r>
              <a:rPr lang="en-US" dirty="0"/>
              <a:t>Third, the code will do it but it need to be save to an variable. For an example, “var </a:t>
            </a:r>
            <a:r>
              <a:rPr lang="en-US" dirty="0" err="1"/>
              <a:t>Rawdata</a:t>
            </a:r>
            <a:r>
              <a:rPr lang="en-US" dirty="0"/>
              <a:t> = </a:t>
            </a:r>
            <a:r>
              <a:rPr lang="en-US" dirty="0" err="1"/>
              <a:t>fs.readFile</a:t>
            </a:r>
            <a:r>
              <a:rPr lang="en-US" dirty="0"/>
              <a:t>(‘</a:t>
            </a:r>
            <a:r>
              <a:rPr lang="en-US" dirty="0" err="1"/>
              <a:t>data.json</a:t>
            </a:r>
            <a:r>
              <a:rPr lang="en-US" dirty="0"/>
              <a:t>’)”</a:t>
            </a:r>
          </a:p>
          <a:p>
            <a:r>
              <a:rPr lang="en-US" dirty="0"/>
              <a:t>Fourth, after it is save to an variable the data will be unreadable to JavaScript so in order for JavaScript to read the data. We Have to parse the data. “var data = </a:t>
            </a:r>
            <a:r>
              <a:rPr lang="en-US" dirty="0" err="1"/>
              <a:t>JSON.parse</a:t>
            </a:r>
            <a:r>
              <a:rPr lang="en-US" dirty="0"/>
              <a:t>(</a:t>
            </a:r>
            <a:r>
              <a:rPr lang="en-US" dirty="0" err="1"/>
              <a:t>rawdata</a:t>
            </a:r>
            <a:r>
              <a:rPr lang="en-US" dirty="0"/>
              <a:t>)”.</a:t>
            </a:r>
          </a:p>
          <a:p>
            <a:r>
              <a:rPr lang="en-US" dirty="0"/>
              <a:t>Fifth, Check your variable by using console.log(data)</a:t>
            </a:r>
          </a:p>
        </p:txBody>
      </p:sp>
    </p:spTree>
    <p:extLst>
      <p:ext uri="{BB962C8B-B14F-4D97-AF65-F5344CB8AC3E}">
        <p14:creationId xmlns:p14="http://schemas.microsoft.com/office/powerpoint/2010/main" val="1574493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36218-1CD7-4D6B-ABD0-6814B8BDA1C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1C35EEA-B1D2-4566-BDBF-0C60F4FE675D}"/>
              </a:ext>
            </a:extLst>
          </p:cNvPr>
          <p:cNvSpPr>
            <a:spLocks noGrp="1"/>
          </p:cNvSpPr>
          <p:nvPr>
            <p:ph idx="1"/>
          </p:nvPr>
        </p:nvSpPr>
        <p:spPr/>
        <p:txBody>
          <a:bodyPr>
            <a:normAutofit fontScale="62500" lnSpcReduction="20000"/>
          </a:bodyPr>
          <a:lstStyle/>
          <a:p>
            <a:r>
              <a:rPr lang="en-US" dirty="0"/>
              <a:t> First, in order to read JSON file. The Data in the files must be in the correct format. If not, you just going to get an error.</a:t>
            </a:r>
          </a:p>
          <a:p>
            <a:r>
              <a:rPr lang="en-US" dirty="0"/>
              <a:t>Second, use the code from the fs Module “</a:t>
            </a:r>
            <a:r>
              <a:rPr lang="en-US" dirty="0" err="1"/>
              <a:t>fs.readFile</a:t>
            </a:r>
            <a:r>
              <a:rPr lang="en-US" dirty="0"/>
              <a:t>(‘</a:t>
            </a:r>
            <a:r>
              <a:rPr lang="en-US" dirty="0" err="1"/>
              <a:t>data.json</a:t>
            </a:r>
            <a:r>
              <a:rPr lang="en-US" dirty="0"/>
              <a:t>’)” or “</a:t>
            </a:r>
            <a:r>
              <a:rPr lang="en-US" dirty="0" err="1"/>
              <a:t>fs.readFileSync</a:t>
            </a:r>
            <a:r>
              <a:rPr lang="en-US" dirty="0"/>
              <a:t>(‘</a:t>
            </a:r>
            <a:r>
              <a:rPr lang="en-US" dirty="0" err="1"/>
              <a:t>data.json</a:t>
            </a:r>
            <a:r>
              <a:rPr lang="en-US" dirty="0"/>
              <a:t>’)”. The difference between the two code is the first one is asynchronous which mean it will jump to next code even if it is not finish reading. And the second code is Synchronous which mean the code must be finish before jumping to the next one.</a:t>
            </a:r>
          </a:p>
          <a:p>
            <a:r>
              <a:rPr lang="en-US" dirty="0"/>
              <a:t>Second-part-two, The code can have two argument but only need the file name argument. For an example, “</a:t>
            </a:r>
            <a:r>
              <a:rPr lang="en-US" dirty="0" err="1"/>
              <a:t>fs.readFile</a:t>
            </a:r>
            <a:r>
              <a:rPr lang="en-US" dirty="0"/>
              <a:t>( ‘</a:t>
            </a:r>
            <a:r>
              <a:rPr lang="en-US" dirty="0" err="1"/>
              <a:t>filename.json</a:t>
            </a:r>
            <a:r>
              <a:rPr lang="en-US" dirty="0"/>
              <a:t>’, </a:t>
            </a:r>
            <a:r>
              <a:rPr lang="en-US" dirty="0" err="1"/>
              <a:t>callbackfunction</a:t>
            </a:r>
            <a:r>
              <a:rPr lang="en-US" dirty="0"/>
              <a:t>(){}”</a:t>
            </a:r>
          </a:p>
          <a:p>
            <a:r>
              <a:rPr lang="en-US" dirty="0"/>
              <a:t>Third, the code will do it but it need to be save to an variable. For an example, “var </a:t>
            </a:r>
            <a:r>
              <a:rPr lang="en-US" dirty="0" err="1"/>
              <a:t>Rawdata</a:t>
            </a:r>
            <a:r>
              <a:rPr lang="en-US" dirty="0"/>
              <a:t> = </a:t>
            </a:r>
            <a:r>
              <a:rPr lang="en-US" dirty="0" err="1"/>
              <a:t>fs.readFile</a:t>
            </a:r>
            <a:r>
              <a:rPr lang="en-US" dirty="0"/>
              <a:t>(‘</a:t>
            </a:r>
            <a:r>
              <a:rPr lang="en-US" dirty="0" err="1"/>
              <a:t>data.json</a:t>
            </a:r>
            <a:r>
              <a:rPr lang="en-US" dirty="0"/>
              <a:t>’)”</a:t>
            </a:r>
          </a:p>
          <a:p>
            <a:r>
              <a:rPr lang="en-US" dirty="0"/>
              <a:t>Fourth, after it is save to an variable the data will be unreadable to JavaScript so in order for JavaScript to read the data. We Have to parse the data. “var data = </a:t>
            </a:r>
            <a:r>
              <a:rPr lang="en-US" dirty="0" err="1"/>
              <a:t>JSON.parse</a:t>
            </a:r>
            <a:r>
              <a:rPr lang="en-US" dirty="0"/>
              <a:t>(</a:t>
            </a:r>
            <a:r>
              <a:rPr lang="en-US" dirty="0" err="1"/>
              <a:t>rawdata</a:t>
            </a:r>
            <a:r>
              <a:rPr lang="en-US" dirty="0"/>
              <a:t>)”.</a:t>
            </a:r>
          </a:p>
          <a:p>
            <a:r>
              <a:rPr lang="en-US" dirty="0"/>
              <a:t>Fifth, Check your variable by using console.log(data)</a:t>
            </a:r>
          </a:p>
        </p:txBody>
      </p:sp>
    </p:spTree>
    <p:extLst>
      <p:ext uri="{BB962C8B-B14F-4D97-AF65-F5344CB8AC3E}">
        <p14:creationId xmlns:p14="http://schemas.microsoft.com/office/powerpoint/2010/main" val="3892617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32BEF-A194-456A-BBE9-3A3C48B0F14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1EA5CE1-ED3A-4D69-BF8D-88B15F28F0FA}"/>
              </a:ext>
            </a:extLst>
          </p:cNvPr>
          <p:cNvSpPr>
            <a:spLocks noGrp="1"/>
          </p:cNvSpPr>
          <p:nvPr>
            <p:ph idx="1"/>
          </p:nvPr>
        </p:nvSpPr>
        <p:spPr/>
        <p:txBody>
          <a:bodyPr>
            <a:normAutofit fontScale="62500" lnSpcReduction="20000"/>
          </a:bodyPr>
          <a:lstStyle/>
          <a:p>
            <a:r>
              <a:rPr lang="en-US" dirty="0"/>
              <a:t> First, in order to read JSON file. The Data in the files must be in the correct format. If not, you just going to get an error.</a:t>
            </a:r>
          </a:p>
          <a:p>
            <a:r>
              <a:rPr lang="en-US" dirty="0"/>
              <a:t>Second, use the code from the fs Module “</a:t>
            </a:r>
            <a:r>
              <a:rPr lang="en-US" dirty="0" err="1"/>
              <a:t>fs.readFile</a:t>
            </a:r>
            <a:r>
              <a:rPr lang="en-US" dirty="0"/>
              <a:t>(‘</a:t>
            </a:r>
            <a:r>
              <a:rPr lang="en-US" dirty="0" err="1"/>
              <a:t>data.json</a:t>
            </a:r>
            <a:r>
              <a:rPr lang="en-US" dirty="0"/>
              <a:t>’)” or “</a:t>
            </a:r>
            <a:r>
              <a:rPr lang="en-US" dirty="0" err="1"/>
              <a:t>fs.readFileSync</a:t>
            </a:r>
            <a:r>
              <a:rPr lang="en-US" dirty="0"/>
              <a:t>(‘</a:t>
            </a:r>
            <a:r>
              <a:rPr lang="en-US" dirty="0" err="1"/>
              <a:t>data.json</a:t>
            </a:r>
            <a:r>
              <a:rPr lang="en-US" dirty="0"/>
              <a:t>’)”. The difference between the two code is the first one is asynchronous which mean it will jump to next code even if it is not finish reading. And the second code is Synchronous which mean the code must be finish before jumping to the next one.</a:t>
            </a:r>
          </a:p>
          <a:p>
            <a:r>
              <a:rPr lang="en-US" dirty="0"/>
              <a:t>Second-part-two, The code can have two argument but only need the file name argument. For an example, “</a:t>
            </a:r>
            <a:r>
              <a:rPr lang="en-US" dirty="0" err="1"/>
              <a:t>fs.readFile</a:t>
            </a:r>
            <a:r>
              <a:rPr lang="en-US" dirty="0"/>
              <a:t>( ‘</a:t>
            </a:r>
            <a:r>
              <a:rPr lang="en-US" dirty="0" err="1"/>
              <a:t>filename.json</a:t>
            </a:r>
            <a:r>
              <a:rPr lang="en-US" dirty="0"/>
              <a:t>’, </a:t>
            </a:r>
            <a:r>
              <a:rPr lang="en-US" dirty="0" err="1"/>
              <a:t>callbackfunction</a:t>
            </a:r>
            <a:r>
              <a:rPr lang="en-US" dirty="0"/>
              <a:t>(){}”</a:t>
            </a:r>
          </a:p>
          <a:p>
            <a:r>
              <a:rPr lang="en-US" dirty="0"/>
              <a:t>Third, the code will do it but it need to be save to an variable. For an example, “var </a:t>
            </a:r>
            <a:r>
              <a:rPr lang="en-US" dirty="0" err="1"/>
              <a:t>Rawdata</a:t>
            </a:r>
            <a:r>
              <a:rPr lang="en-US" dirty="0"/>
              <a:t> = </a:t>
            </a:r>
            <a:r>
              <a:rPr lang="en-US" dirty="0" err="1"/>
              <a:t>fs.readFile</a:t>
            </a:r>
            <a:r>
              <a:rPr lang="en-US" dirty="0"/>
              <a:t>(‘</a:t>
            </a:r>
            <a:r>
              <a:rPr lang="en-US" dirty="0" err="1"/>
              <a:t>data.json</a:t>
            </a:r>
            <a:r>
              <a:rPr lang="en-US" dirty="0"/>
              <a:t>’)”</a:t>
            </a:r>
          </a:p>
          <a:p>
            <a:r>
              <a:rPr lang="en-US" dirty="0"/>
              <a:t>Fourth, after it is save to an variable the data will be unreadable to JavaScript so in order for JavaScript to read the data. We Have to parse the data. “var data = </a:t>
            </a:r>
            <a:r>
              <a:rPr lang="en-US" dirty="0" err="1"/>
              <a:t>JSON.parse</a:t>
            </a:r>
            <a:r>
              <a:rPr lang="en-US" dirty="0"/>
              <a:t>(</a:t>
            </a:r>
            <a:r>
              <a:rPr lang="en-US" dirty="0" err="1"/>
              <a:t>rawdata</a:t>
            </a:r>
            <a:r>
              <a:rPr lang="en-US" dirty="0"/>
              <a:t>)”.</a:t>
            </a:r>
          </a:p>
          <a:p>
            <a:r>
              <a:rPr lang="en-US" dirty="0"/>
              <a:t>Fifth, Check your variable by using console.log(data)</a:t>
            </a:r>
          </a:p>
        </p:txBody>
      </p:sp>
    </p:spTree>
    <p:extLst>
      <p:ext uri="{BB962C8B-B14F-4D97-AF65-F5344CB8AC3E}">
        <p14:creationId xmlns:p14="http://schemas.microsoft.com/office/powerpoint/2010/main" val="2834072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E1332-9D90-44D7-8535-4C8418E68BC2}"/>
              </a:ext>
            </a:extLst>
          </p:cNvPr>
          <p:cNvSpPr>
            <a:spLocks noGrp="1"/>
          </p:cNvSpPr>
          <p:nvPr>
            <p:ph type="title"/>
          </p:nvPr>
        </p:nvSpPr>
        <p:spPr/>
        <p:txBody>
          <a:bodyPr/>
          <a:lstStyle/>
          <a:p>
            <a:r>
              <a:rPr lang="en-US" dirty="0"/>
              <a:t>What is a JSON </a:t>
            </a:r>
            <a:r>
              <a:rPr lang="en-US" dirty="0" err="1"/>
              <a:t>fileS</a:t>
            </a:r>
            <a:endParaRPr lang="en-US" dirty="0"/>
          </a:p>
        </p:txBody>
      </p:sp>
      <p:sp>
        <p:nvSpPr>
          <p:cNvPr id="3" name="Content Placeholder 2">
            <a:extLst>
              <a:ext uri="{FF2B5EF4-FFF2-40B4-BE49-F238E27FC236}">
                <a16:creationId xmlns:a16="http://schemas.microsoft.com/office/drawing/2014/main" id="{867BD277-9C00-4017-BDC0-DBCA2E913785}"/>
              </a:ext>
            </a:extLst>
          </p:cNvPr>
          <p:cNvSpPr>
            <a:spLocks noGrp="1"/>
          </p:cNvSpPr>
          <p:nvPr>
            <p:ph idx="1"/>
          </p:nvPr>
        </p:nvSpPr>
        <p:spPr/>
        <p:txBody>
          <a:bodyPr/>
          <a:lstStyle/>
          <a:p>
            <a:pPr marL="0" indent="0">
              <a:buNone/>
            </a:pPr>
            <a:r>
              <a:rPr lang="en-US" dirty="0"/>
              <a:t>JSON file is a file that hold data for other files to soon later read and may import more data in the files that might be better or not be better but it can do that.</a:t>
            </a:r>
          </a:p>
        </p:txBody>
      </p:sp>
    </p:spTree>
    <p:extLst>
      <p:ext uri="{BB962C8B-B14F-4D97-AF65-F5344CB8AC3E}">
        <p14:creationId xmlns:p14="http://schemas.microsoft.com/office/powerpoint/2010/main" val="2812791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2DB2D-370F-4DC4-BA86-E794188A6B4F}"/>
              </a:ext>
            </a:extLst>
          </p:cNvPr>
          <p:cNvSpPr>
            <a:spLocks noGrp="1"/>
          </p:cNvSpPr>
          <p:nvPr>
            <p:ph type="title"/>
          </p:nvPr>
        </p:nvSpPr>
        <p:spPr/>
        <p:txBody>
          <a:bodyPr/>
          <a:lstStyle/>
          <a:p>
            <a:r>
              <a:rPr lang="en-US" dirty="0"/>
              <a:t>Data that json file uses</a:t>
            </a:r>
          </a:p>
        </p:txBody>
      </p:sp>
      <p:sp>
        <p:nvSpPr>
          <p:cNvPr id="3" name="Content Placeholder 2">
            <a:extLst>
              <a:ext uri="{FF2B5EF4-FFF2-40B4-BE49-F238E27FC236}">
                <a16:creationId xmlns:a16="http://schemas.microsoft.com/office/drawing/2014/main" id="{9BDD9D1D-1512-402A-A18B-225AD0AC12A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270365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F128C-0BA5-4FC7-B863-B931F5F54E19}"/>
              </a:ext>
            </a:extLst>
          </p:cNvPr>
          <p:cNvSpPr>
            <a:spLocks noGrp="1"/>
          </p:cNvSpPr>
          <p:nvPr>
            <p:ph type="title"/>
          </p:nvPr>
        </p:nvSpPr>
        <p:spPr>
          <a:xfrm>
            <a:off x="1309193" y="73234"/>
            <a:ext cx="9905998" cy="623052"/>
          </a:xfrm>
        </p:spPr>
        <p:txBody>
          <a:bodyPr/>
          <a:lstStyle/>
          <a:p>
            <a:r>
              <a:rPr lang="en-US" dirty="0"/>
              <a:t>Installing FS Module directory</a:t>
            </a:r>
          </a:p>
        </p:txBody>
      </p:sp>
      <p:sp>
        <p:nvSpPr>
          <p:cNvPr id="3" name="Content Placeholder 2">
            <a:extLst>
              <a:ext uri="{FF2B5EF4-FFF2-40B4-BE49-F238E27FC236}">
                <a16:creationId xmlns:a16="http://schemas.microsoft.com/office/drawing/2014/main" id="{E18F9F61-9F42-4D25-9FCC-ECC952977AD7}"/>
              </a:ext>
            </a:extLst>
          </p:cNvPr>
          <p:cNvSpPr>
            <a:spLocks noGrp="1"/>
          </p:cNvSpPr>
          <p:nvPr>
            <p:ph idx="1"/>
          </p:nvPr>
        </p:nvSpPr>
        <p:spPr>
          <a:xfrm>
            <a:off x="1309193" y="696286"/>
            <a:ext cx="9905999" cy="6023296"/>
          </a:xfrm>
        </p:spPr>
        <p:txBody>
          <a:bodyPr>
            <a:noAutofit/>
          </a:bodyPr>
          <a:lstStyle/>
          <a:p>
            <a:r>
              <a:rPr lang="en-US" sz="3000" dirty="0"/>
              <a:t>First, you have open up command prompt or windows PowerShell.</a:t>
            </a:r>
          </a:p>
          <a:p>
            <a:pPr marL="0" indent="0">
              <a:buNone/>
            </a:pPr>
            <a:endParaRPr lang="en-US" sz="3000" dirty="0"/>
          </a:p>
          <a:p>
            <a:r>
              <a:rPr lang="en-US" sz="3000" dirty="0"/>
              <a:t>Second,  Have the command prompt set to your project directory by using “cd” and your file path. For example, “cd Documents/project” will set the command prompt to work with project folder in the Documents.</a:t>
            </a:r>
          </a:p>
          <a:p>
            <a:pPr marL="0" indent="0">
              <a:buNone/>
            </a:pPr>
            <a:endParaRPr lang="en-US" sz="3000" dirty="0"/>
          </a:p>
          <a:p>
            <a:r>
              <a:rPr lang="en-US" sz="3000" dirty="0"/>
              <a:t>Third, use “</a:t>
            </a:r>
            <a:r>
              <a:rPr lang="en-US" sz="3000" dirty="0" err="1"/>
              <a:t>npm</a:t>
            </a:r>
            <a:r>
              <a:rPr lang="en-US" sz="3000" dirty="0"/>
              <a:t> I fs” or “</a:t>
            </a:r>
            <a:r>
              <a:rPr lang="en-US" sz="3000" dirty="0" err="1"/>
              <a:t>npm</a:t>
            </a:r>
            <a:r>
              <a:rPr lang="en-US" sz="3000" dirty="0"/>
              <a:t> install fs” in your command prompt to install the fs module to your current Directory.</a:t>
            </a:r>
          </a:p>
        </p:txBody>
      </p:sp>
    </p:spTree>
    <p:extLst>
      <p:ext uri="{BB962C8B-B14F-4D97-AF65-F5344CB8AC3E}">
        <p14:creationId xmlns:p14="http://schemas.microsoft.com/office/powerpoint/2010/main" val="1505370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04D87-2E5E-49FB-9DA8-7513453515CF}"/>
              </a:ext>
            </a:extLst>
          </p:cNvPr>
          <p:cNvSpPr>
            <a:spLocks noGrp="1"/>
          </p:cNvSpPr>
          <p:nvPr>
            <p:ph type="title"/>
          </p:nvPr>
        </p:nvSpPr>
        <p:spPr>
          <a:xfrm>
            <a:off x="1082689" y="-1"/>
            <a:ext cx="9905998" cy="755009"/>
          </a:xfrm>
        </p:spPr>
        <p:txBody>
          <a:bodyPr/>
          <a:lstStyle/>
          <a:p>
            <a:r>
              <a:rPr lang="en-US" dirty="0"/>
              <a:t>Reading Json files</a:t>
            </a:r>
          </a:p>
        </p:txBody>
      </p:sp>
      <p:sp>
        <p:nvSpPr>
          <p:cNvPr id="3" name="Content Placeholder 2">
            <a:extLst>
              <a:ext uri="{FF2B5EF4-FFF2-40B4-BE49-F238E27FC236}">
                <a16:creationId xmlns:a16="http://schemas.microsoft.com/office/drawing/2014/main" id="{904163C8-296B-4A29-8B40-6C596AF675AE}"/>
              </a:ext>
            </a:extLst>
          </p:cNvPr>
          <p:cNvSpPr>
            <a:spLocks noGrp="1"/>
          </p:cNvSpPr>
          <p:nvPr>
            <p:ph idx="1"/>
          </p:nvPr>
        </p:nvSpPr>
        <p:spPr>
          <a:xfrm>
            <a:off x="125836" y="638434"/>
            <a:ext cx="12066164" cy="6156649"/>
          </a:xfrm>
        </p:spPr>
        <p:txBody>
          <a:bodyPr>
            <a:normAutofit fontScale="92500" lnSpcReduction="10000"/>
          </a:bodyPr>
          <a:lstStyle/>
          <a:p>
            <a:r>
              <a:rPr lang="en-US" sz="3000" dirty="0"/>
              <a:t>  First, in order to read JSON file. The Data in the files must be in the correct format. If not, you just going to get an error.</a:t>
            </a:r>
          </a:p>
          <a:p>
            <a:pPr marL="0" indent="0">
              <a:buNone/>
            </a:pPr>
            <a:endParaRPr lang="en-US" sz="3000" dirty="0"/>
          </a:p>
          <a:p>
            <a:r>
              <a:rPr lang="en-US" sz="3000" dirty="0"/>
              <a:t>Second, use the code from the fs Module “</a:t>
            </a:r>
            <a:r>
              <a:rPr lang="en-US" sz="3000" dirty="0" err="1"/>
              <a:t>fs.readFile</a:t>
            </a:r>
            <a:r>
              <a:rPr lang="en-US" sz="3000" dirty="0"/>
              <a:t>(‘</a:t>
            </a:r>
            <a:r>
              <a:rPr lang="en-US" sz="3000" dirty="0" err="1"/>
              <a:t>data.json</a:t>
            </a:r>
            <a:r>
              <a:rPr lang="en-US" sz="3000" dirty="0"/>
              <a:t>’)” or “</a:t>
            </a:r>
            <a:r>
              <a:rPr lang="en-US" sz="3000" dirty="0" err="1"/>
              <a:t>fs.readFileSync</a:t>
            </a:r>
            <a:r>
              <a:rPr lang="en-US" sz="3000" dirty="0"/>
              <a:t>(‘</a:t>
            </a:r>
            <a:r>
              <a:rPr lang="en-US" sz="3000" dirty="0" err="1"/>
              <a:t>data.json</a:t>
            </a:r>
            <a:r>
              <a:rPr lang="en-US" sz="3000" dirty="0"/>
              <a:t>’)”. The difference between the two code is the first one is asynchronous which mean it will jump to next code even if it is not finish reading. And the second code is Synchronous which mean the code must be finish before jumping to the next one.</a:t>
            </a:r>
          </a:p>
          <a:p>
            <a:pPr marL="0" indent="0">
              <a:buNone/>
            </a:pPr>
            <a:endParaRPr lang="en-US" sz="3000" dirty="0"/>
          </a:p>
          <a:p>
            <a:r>
              <a:rPr lang="en-US" sz="3000" dirty="0"/>
              <a:t>Second-part-two, The code can have two argument but only need the file name argument. For an example, “</a:t>
            </a:r>
            <a:r>
              <a:rPr lang="en-US" sz="3000" dirty="0" err="1"/>
              <a:t>fs.readFile</a:t>
            </a:r>
            <a:r>
              <a:rPr lang="en-US" sz="3000" dirty="0"/>
              <a:t>( ‘</a:t>
            </a:r>
            <a:r>
              <a:rPr lang="en-US" sz="3000" dirty="0" err="1"/>
              <a:t>filename.json</a:t>
            </a:r>
            <a:r>
              <a:rPr lang="en-US" sz="3000" dirty="0"/>
              <a:t>’, </a:t>
            </a:r>
            <a:r>
              <a:rPr lang="en-US" sz="3000" dirty="0" err="1"/>
              <a:t>callbackfunction</a:t>
            </a:r>
            <a:r>
              <a:rPr lang="en-US" sz="3000" dirty="0"/>
              <a:t>(){}”</a:t>
            </a:r>
          </a:p>
          <a:p>
            <a:pPr marL="0" indent="0">
              <a:buNone/>
            </a:pPr>
            <a:endParaRPr lang="en-US" sz="1800" dirty="0"/>
          </a:p>
        </p:txBody>
      </p:sp>
    </p:spTree>
    <p:extLst>
      <p:ext uri="{BB962C8B-B14F-4D97-AF65-F5344CB8AC3E}">
        <p14:creationId xmlns:p14="http://schemas.microsoft.com/office/powerpoint/2010/main" val="2006070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90CC7-C654-4BE8-91C9-EFDA7F191EB4}"/>
              </a:ext>
            </a:extLst>
          </p:cNvPr>
          <p:cNvSpPr>
            <a:spLocks noGrp="1"/>
          </p:cNvSpPr>
          <p:nvPr>
            <p:ph type="title"/>
          </p:nvPr>
        </p:nvSpPr>
        <p:spPr>
          <a:xfrm>
            <a:off x="1258858" y="0"/>
            <a:ext cx="9905998" cy="874722"/>
          </a:xfrm>
        </p:spPr>
        <p:txBody>
          <a:bodyPr/>
          <a:lstStyle/>
          <a:p>
            <a:r>
              <a:rPr lang="en-US" dirty="0"/>
              <a:t>Reading JSON Files continued</a:t>
            </a:r>
          </a:p>
        </p:txBody>
      </p:sp>
      <p:sp>
        <p:nvSpPr>
          <p:cNvPr id="3" name="Content Placeholder 2">
            <a:extLst>
              <a:ext uri="{FF2B5EF4-FFF2-40B4-BE49-F238E27FC236}">
                <a16:creationId xmlns:a16="http://schemas.microsoft.com/office/drawing/2014/main" id="{4081068C-7405-4FDD-98CF-EEFC11DAB643}"/>
              </a:ext>
            </a:extLst>
          </p:cNvPr>
          <p:cNvSpPr>
            <a:spLocks noGrp="1"/>
          </p:cNvSpPr>
          <p:nvPr>
            <p:ph idx="1"/>
          </p:nvPr>
        </p:nvSpPr>
        <p:spPr>
          <a:xfrm>
            <a:off x="0" y="874721"/>
            <a:ext cx="12191999" cy="5517689"/>
          </a:xfrm>
        </p:spPr>
        <p:txBody>
          <a:bodyPr>
            <a:noAutofit/>
          </a:bodyPr>
          <a:lstStyle/>
          <a:p>
            <a:r>
              <a:rPr lang="en-US" sz="3200" dirty="0"/>
              <a:t>Third, the code will do it but it need to be save to an variable. For an example, “var </a:t>
            </a:r>
            <a:r>
              <a:rPr lang="en-US" sz="3200" dirty="0" err="1"/>
              <a:t>Rawdata</a:t>
            </a:r>
            <a:r>
              <a:rPr lang="en-US" sz="3200" dirty="0"/>
              <a:t> = </a:t>
            </a:r>
            <a:r>
              <a:rPr lang="en-US" sz="3200" dirty="0" err="1"/>
              <a:t>fs.readFile</a:t>
            </a:r>
            <a:r>
              <a:rPr lang="en-US" sz="3200" dirty="0"/>
              <a:t>(‘</a:t>
            </a:r>
            <a:r>
              <a:rPr lang="en-US" sz="3200" dirty="0" err="1"/>
              <a:t>data.json</a:t>
            </a:r>
            <a:r>
              <a:rPr lang="en-US" sz="3200" dirty="0"/>
              <a:t>’)”</a:t>
            </a:r>
          </a:p>
          <a:p>
            <a:pPr marL="0" indent="0">
              <a:buNone/>
            </a:pPr>
            <a:endParaRPr lang="en-US" sz="3200" dirty="0"/>
          </a:p>
          <a:p>
            <a:r>
              <a:rPr lang="en-US" sz="3200" dirty="0"/>
              <a:t>Fourth, after it is save to an variable the data will be unreadable to JavaScript so in order for JavaScript to read the data. We Have to parse the data. “var data = </a:t>
            </a:r>
            <a:r>
              <a:rPr lang="en-US" sz="3200" dirty="0" err="1"/>
              <a:t>JSON.parse</a:t>
            </a:r>
            <a:r>
              <a:rPr lang="en-US" sz="3200" dirty="0"/>
              <a:t>(</a:t>
            </a:r>
            <a:r>
              <a:rPr lang="en-US" sz="3200" dirty="0" err="1"/>
              <a:t>rawdata</a:t>
            </a:r>
            <a:r>
              <a:rPr lang="en-US" sz="3200" dirty="0"/>
              <a:t>)”.</a:t>
            </a:r>
          </a:p>
          <a:p>
            <a:pPr marL="0" indent="0">
              <a:buNone/>
            </a:pPr>
            <a:endParaRPr lang="en-US" sz="3200" dirty="0"/>
          </a:p>
          <a:p>
            <a:r>
              <a:rPr lang="en-US" sz="3200" dirty="0"/>
              <a:t>Fifth, ALWAYS </a:t>
            </a:r>
            <a:r>
              <a:rPr lang="en-US" sz="3200" dirty="0" err="1"/>
              <a:t>ALWAYS</a:t>
            </a:r>
            <a:r>
              <a:rPr lang="en-US" sz="3200" dirty="0"/>
              <a:t> </a:t>
            </a:r>
            <a:r>
              <a:rPr lang="en-US" sz="3200" dirty="0" err="1"/>
              <a:t>ALWAYS</a:t>
            </a:r>
            <a:r>
              <a:rPr lang="en-US" sz="3200" dirty="0"/>
              <a:t> Check your variable by using console.log(data) or any other way to check them.</a:t>
            </a:r>
          </a:p>
          <a:p>
            <a:pPr marL="0" indent="0">
              <a:buNone/>
            </a:pPr>
            <a:endParaRPr lang="en-US" sz="3200" dirty="0"/>
          </a:p>
          <a:p>
            <a:endParaRPr lang="en-US" sz="3200" dirty="0"/>
          </a:p>
        </p:txBody>
      </p:sp>
    </p:spTree>
    <p:extLst>
      <p:ext uri="{BB962C8B-B14F-4D97-AF65-F5344CB8AC3E}">
        <p14:creationId xmlns:p14="http://schemas.microsoft.com/office/powerpoint/2010/main" val="3090943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762DE-70AC-40A1-BC13-992C4D81C979}"/>
              </a:ext>
            </a:extLst>
          </p:cNvPr>
          <p:cNvSpPr>
            <a:spLocks noGrp="1"/>
          </p:cNvSpPr>
          <p:nvPr>
            <p:ph type="title"/>
          </p:nvPr>
        </p:nvSpPr>
        <p:spPr/>
        <p:txBody>
          <a:bodyPr/>
          <a:lstStyle/>
          <a:p>
            <a:r>
              <a:rPr lang="en-US" dirty="0"/>
              <a:t>Reading Json File the End.</a:t>
            </a:r>
          </a:p>
        </p:txBody>
      </p:sp>
      <p:sp>
        <p:nvSpPr>
          <p:cNvPr id="3" name="Content Placeholder 2">
            <a:extLst>
              <a:ext uri="{FF2B5EF4-FFF2-40B4-BE49-F238E27FC236}">
                <a16:creationId xmlns:a16="http://schemas.microsoft.com/office/drawing/2014/main" id="{56040F71-E6F1-4B20-B24D-AEBBAD2F371B}"/>
              </a:ext>
            </a:extLst>
          </p:cNvPr>
          <p:cNvSpPr>
            <a:spLocks noGrp="1"/>
          </p:cNvSpPr>
          <p:nvPr>
            <p:ph idx="1"/>
          </p:nvPr>
        </p:nvSpPr>
        <p:spPr>
          <a:xfrm>
            <a:off x="1141412" y="2249487"/>
            <a:ext cx="9905999" cy="2272179"/>
          </a:xfrm>
        </p:spPr>
        <p:txBody>
          <a:bodyPr/>
          <a:lstStyle/>
          <a:p>
            <a:r>
              <a:rPr lang="en-US" sz="3200" dirty="0"/>
              <a:t>PS. If use correctly you can do all in one line. For an example, “var data = </a:t>
            </a:r>
            <a:r>
              <a:rPr lang="en-US" sz="3200" dirty="0" err="1"/>
              <a:t>JSON.parse</a:t>
            </a:r>
            <a:r>
              <a:rPr lang="en-US" sz="3200" dirty="0"/>
              <a:t>(</a:t>
            </a:r>
            <a:r>
              <a:rPr lang="en-US" sz="3200" dirty="0" err="1"/>
              <a:t>readFileSync</a:t>
            </a:r>
            <a:r>
              <a:rPr lang="en-US" sz="3200" dirty="0"/>
              <a:t>(‘</a:t>
            </a:r>
            <a:r>
              <a:rPr lang="en-US" sz="3200" dirty="0" err="1"/>
              <a:t>data.json</a:t>
            </a:r>
            <a:r>
              <a:rPr lang="en-US" sz="3200" dirty="0"/>
              <a:t>’)”.</a:t>
            </a:r>
          </a:p>
          <a:p>
            <a:endParaRPr lang="en-US" dirty="0"/>
          </a:p>
        </p:txBody>
      </p:sp>
    </p:spTree>
    <p:extLst>
      <p:ext uri="{BB962C8B-B14F-4D97-AF65-F5344CB8AC3E}">
        <p14:creationId xmlns:p14="http://schemas.microsoft.com/office/powerpoint/2010/main" val="4221514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CAD65-0FE5-40F3-A379-67E19FB25BE0}"/>
              </a:ext>
            </a:extLst>
          </p:cNvPr>
          <p:cNvSpPr>
            <a:spLocks noGrp="1"/>
          </p:cNvSpPr>
          <p:nvPr>
            <p:ph type="title"/>
          </p:nvPr>
        </p:nvSpPr>
        <p:spPr/>
        <p:txBody>
          <a:bodyPr/>
          <a:lstStyle/>
          <a:p>
            <a:r>
              <a:rPr lang="en-US" dirty="0"/>
              <a:t>Writing JSON Files</a:t>
            </a:r>
          </a:p>
        </p:txBody>
      </p:sp>
      <p:sp>
        <p:nvSpPr>
          <p:cNvPr id="3" name="Content Placeholder 2">
            <a:extLst>
              <a:ext uri="{FF2B5EF4-FFF2-40B4-BE49-F238E27FC236}">
                <a16:creationId xmlns:a16="http://schemas.microsoft.com/office/drawing/2014/main" id="{5AA4D1FB-7B43-4286-BD99-63583D56D4CC}"/>
              </a:ext>
            </a:extLst>
          </p:cNvPr>
          <p:cNvSpPr>
            <a:spLocks noGrp="1"/>
          </p:cNvSpPr>
          <p:nvPr>
            <p:ph idx="1"/>
          </p:nvPr>
        </p:nvSpPr>
        <p:spPr/>
        <p:txBody>
          <a:bodyPr>
            <a:normAutofit/>
          </a:bodyPr>
          <a:lstStyle/>
          <a:p>
            <a:r>
              <a:rPr lang="en-US" dirty="0"/>
              <a:t>There are two wats to input data in the JSON files</a:t>
            </a:r>
          </a:p>
        </p:txBody>
      </p:sp>
    </p:spTree>
    <p:extLst>
      <p:ext uri="{BB962C8B-B14F-4D97-AF65-F5344CB8AC3E}">
        <p14:creationId xmlns:p14="http://schemas.microsoft.com/office/powerpoint/2010/main" val="3103083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ADE35-8181-4921-8D24-02220D1616D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4CB329C-4D2E-46A6-A352-0AD1158BDC61}"/>
              </a:ext>
            </a:extLst>
          </p:cNvPr>
          <p:cNvSpPr>
            <a:spLocks noGrp="1"/>
          </p:cNvSpPr>
          <p:nvPr>
            <p:ph idx="1"/>
          </p:nvPr>
        </p:nvSpPr>
        <p:spPr/>
        <p:txBody>
          <a:bodyPr>
            <a:normAutofit fontScale="62500" lnSpcReduction="20000"/>
          </a:bodyPr>
          <a:lstStyle/>
          <a:p>
            <a:r>
              <a:rPr lang="en-US" dirty="0"/>
              <a:t> First, in order to read JSON file. The Data in the files must be in the correct format. If not, you just going to get an error.</a:t>
            </a:r>
          </a:p>
          <a:p>
            <a:r>
              <a:rPr lang="en-US" dirty="0"/>
              <a:t>Second, use the code from the fs Module “</a:t>
            </a:r>
            <a:r>
              <a:rPr lang="en-US" dirty="0" err="1"/>
              <a:t>fs.readFile</a:t>
            </a:r>
            <a:r>
              <a:rPr lang="en-US" dirty="0"/>
              <a:t>(‘</a:t>
            </a:r>
            <a:r>
              <a:rPr lang="en-US" dirty="0" err="1"/>
              <a:t>data.json</a:t>
            </a:r>
            <a:r>
              <a:rPr lang="en-US" dirty="0"/>
              <a:t>’)” or “</a:t>
            </a:r>
            <a:r>
              <a:rPr lang="en-US" dirty="0" err="1"/>
              <a:t>fs.readFileSync</a:t>
            </a:r>
            <a:r>
              <a:rPr lang="en-US" dirty="0"/>
              <a:t>(‘</a:t>
            </a:r>
            <a:r>
              <a:rPr lang="en-US" dirty="0" err="1"/>
              <a:t>data.json</a:t>
            </a:r>
            <a:r>
              <a:rPr lang="en-US" dirty="0"/>
              <a:t>’)”. The difference between the two code is the first one is asynchronous which mean it will jump to next code even if it is not finish reading. And the second code is Synchronous which mean the code must be finish before jumping to the next one.</a:t>
            </a:r>
          </a:p>
          <a:p>
            <a:r>
              <a:rPr lang="en-US" dirty="0"/>
              <a:t>Second-part-two, The code can have two argument but only need the file name argument. For an example, “</a:t>
            </a:r>
            <a:r>
              <a:rPr lang="en-US" dirty="0" err="1"/>
              <a:t>fs.readFile</a:t>
            </a:r>
            <a:r>
              <a:rPr lang="en-US" dirty="0"/>
              <a:t>( ‘</a:t>
            </a:r>
            <a:r>
              <a:rPr lang="en-US" dirty="0" err="1"/>
              <a:t>filename.json</a:t>
            </a:r>
            <a:r>
              <a:rPr lang="en-US" dirty="0"/>
              <a:t>’, </a:t>
            </a:r>
            <a:r>
              <a:rPr lang="en-US" dirty="0" err="1"/>
              <a:t>callbackfunction</a:t>
            </a:r>
            <a:r>
              <a:rPr lang="en-US" dirty="0"/>
              <a:t>(){}”</a:t>
            </a:r>
          </a:p>
          <a:p>
            <a:r>
              <a:rPr lang="en-US" dirty="0"/>
              <a:t>Third, the code will do it but it need to be save to an variable. For an example, “var </a:t>
            </a:r>
            <a:r>
              <a:rPr lang="en-US" dirty="0" err="1"/>
              <a:t>Rawdata</a:t>
            </a:r>
            <a:r>
              <a:rPr lang="en-US" dirty="0"/>
              <a:t> = </a:t>
            </a:r>
            <a:r>
              <a:rPr lang="en-US" dirty="0" err="1"/>
              <a:t>fs.readFile</a:t>
            </a:r>
            <a:r>
              <a:rPr lang="en-US" dirty="0"/>
              <a:t>(‘</a:t>
            </a:r>
            <a:r>
              <a:rPr lang="en-US" dirty="0" err="1"/>
              <a:t>data.json</a:t>
            </a:r>
            <a:r>
              <a:rPr lang="en-US" dirty="0"/>
              <a:t>’)”</a:t>
            </a:r>
          </a:p>
          <a:p>
            <a:r>
              <a:rPr lang="en-US" dirty="0"/>
              <a:t>Fourth, after it is save to an variable the data will be unreadable to JavaScript so in order for JavaScript to read the data. We Have to parse the data. “var data = </a:t>
            </a:r>
            <a:r>
              <a:rPr lang="en-US" dirty="0" err="1"/>
              <a:t>JSON.parse</a:t>
            </a:r>
            <a:r>
              <a:rPr lang="en-US" dirty="0"/>
              <a:t>(</a:t>
            </a:r>
            <a:r>
              <a:rPr lang="en-US" dirty="0" err="1"/>
              <a:t>rawdata</a:t>
            </a:r>
            <a:r>
              <a:rPr lang="en-US" dirty="0"/>
              <a:t>)”.</a:t>
            </a:r>
          </a:p>
          <a:p>
            <a:r>
              <a:rPr lang="en-US" dirty="0"/>
              <a:t>Fifth, Check your variable by using console.log(data)</a:t>
            </a:r>
          </a:p>
        </p:txBody>
      </p:sp>
    </p:spTree>
    <p:extLst>
      <p:ext uri="{BB962C8B-B14F-4D97-AF65-F5344CB8AC3E}">
        <p14:creationId xmlns:p14="http://schemas.microsoft.com/office/powerpoint/2010/main" val="38817376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B82B3A859C5B4419E9F4DEF0565ED83" ma:contentTypeVersion="9" ma:contentTypeDescription="Create a new document." ma:contentTypeScope="" ma:versionID="1eaa2e320d1106e777b278df4a94d116">
  <xsd:schema xmlns:xsd="http://www.w3.org/2001/XMLSchema" xmlns:xs="http://www.w3.org/2001/XMLSchema" xmlns:p="http://schemas.microsoft.com/office/2006/metadata/properties" xmlns:ns3="afa79ede-8800-4b38-b2d4-921a0a289804" targetNamespace="http://schemas.microsoft.com/office/2006/metadata/properties" ma:root="true" ma:fieldsID="8ad9c0514fa9b086ffa5420a6f56513e" ns3:_="">
    <xsd:import namespace="afa79ede-8800-4b38-b2d4-921a0a28980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a79ede-8800-4b38-b2d4-921a0a2898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A29D992-F928-4C1A-9576-9148529E41F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a79ede-8800-4b38-b2d4-921a0a2898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BF644BF-741F-4203-BDCE-6E53299E5B2C}">
  <ds:schemaRefs>
    <ds:schemaRef ds:uri="http://schemas.microsoft.com/sharepoint/v3/contenttype/forms"/>
  </ds:schemaRefs>
</ds:datastoreItem>
</file>

<file path=customXml/itemProps3.xml><?xml version="1.0" encoding="utf-8"?>
<ds:datastoreItem xmlns:ds="http://schemas.openxmlformats.org/officeDocument/2006/customXml" ds:itemID="{4D7DF473-E457-455C-964A-71866F94C31D}">
  <ds:schemaRefs>
    <ds:schemaRef ds:uri="http://schemas.openxmlformats.org/package/2006/metadata/core-properties"/>
    <ds:schemaRef ds:uri="http://schemas.microsoft.com/office/infopath/2007/PartnerControls"/>
    <ds:schemaRef ds:uri="http://purl.org/dc/elements/1.1/"/>
    <ds:schemaRef ds:uri="http://www.w3.org/XML/1998/namespace"/>
    <ds:schemaRef ds:uri="http://purl.org/dc/terms/"/>
    <ds:schemaRef ds:uri="http://schemas.microsoft.com/office/2006/documentManagement/types"/>
    <ds:schemaRef ds:uri="afa79ede-8800-4b38-b2d4-921a0a289804"/>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TM04033919[[fn=Circuit]]</Template>
  <TotalTime>167</TotalTime>
  <Words>1362</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Tw Cen MT</vt:lpstr>
      <vt:lpstr>Circuit</vt:lpstr>
      <vt:lpstr>WORKING WITH JSON FILES</vt:lpstr>
      <vt:lpstr>What is a JSON fileS</vt:lpstr>
      <vt:lpstr>Data that json file uses</vt:lpstr>
      <vt:lpstr>Installing FS Module directory</vt:lpstr>
      <vt:lpstr>Reading Json files</vt:lpstr>
      <vt:lpstr>Reading JSON Files continued</vt:lpstr>
      <vt:lpstr>Reading Json File the End.</vt:lpstr>
      <vt:lpstr>Writing JSON Files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JSON FILES</dc:title>
  <dc:creator>Lara, Jason</dc:creator>
  <cp:lastModifiedBy>Lara, Jason</cp:lastModifiedBy>
  <cp:revision>13</cp:revision>
  <dcterms:created xsi:type="dcterms:W3CDTF">2022-03-15T12:32:17Z</dcterms:created>
  <dcterms:modified xsi:type="dcterms:W3CDTF">2022-03-15T15:19:45Z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0x0101001B82B3A859C5B4419E9F4DEF0565ED83</vt:lpwstr>
  </property>
</Properties>
</file>