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264BE3-5230-4E2E-8C9B-C6F16851FEF8}" v="163" dt="2022-11-14T14:20:50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C6264BE3-5230-4E2E-8C9B-C6F16851FEF8}"/>
    <pc:docChg chg="custSel delSld modSld">
      <pc:chgData name="SMITH, CHRISTOPHER" userId="dd7fc2d5-9988-40ef-9498-c94fd49fd9a4" providerId="ADAL" clId="{C6264BE3-5230-4E2E-8C9B-C6F16851FEF8}" dt="2022-11-14T14:20:50.419" v="170"/>
      <pc:docMkLst>
        <pc:docMk/>
      </pc:docMkLst>
      <pc:sldChg chg="modSp mod modAnim">
        <pc:chgData name="SMITH, CHRISTOPHER" userId="dd7fc2d5-9988-40ef-9498-c94fd49fd9a4" providerId="ADAL" clId="{C6264BE3-5230-4E2E-8C9B-C6F16851FEF8}" dt="2022-11-14T14:20:50.419" v="170"/>
        <pc:sldMkLst>
          <pc:docMk/>
          <pc:sldMk cId="1917243919" sldId="257"/>
        </pc:sldMkLst>
        <pc:spChg chg="mod">
          <ac:chgData name="SMITH, CHRISTOPHER" userId="dd7fc2d5-9988-40ef-9498-c94fd49fd9a4" providerId="ADAL" clId="{C6264BE3-5230-4E2E-8C9B-C6F16851FEF8}" dt="2022-11-14T14:18:17.131" v="16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del">
        <pc:chgData name="SMITH, CHRISTOPHER" userId="dd7fc2d5-9988-40ef-9498-c94fd49fd9a4" providerId="ADAL" clId="{C6264BE3-5230-4E2E-8C9B-C6F16851FEF8}" dt="2022-11-14T14:15:44.065" v="1" actId="47"/>
        <pc:sldMkLst>
          <pc:docMk/>
          <pc:sldMk cId="1610346807" sldId="258"/>
        </pc:sldMkLst>
      </pc:sldChg>
      <pc:sldChg chg="del">
        <pc:chgData name="SMITH, CHRISTOPHER" userId="dd7fc2d5-9988-40ef-9498-c94fd49fd9a4" providerId="ADAL" clId="{C6264BE3-5230-4E2E-8C9B-C6F16851FEF8}" dt="2022-11-14T14:15:41.908" v="0" actId="47"/>
        <pc:sldMkLst>
          <pc:docMk/>
          <pc:sldMk cId="1930716699" sldId="260"/>
        </pc:sldMkLst>
      </pc:sldChg>
    </pc:docChg>
  </pc:docChgLst>
  <pc:docChgLst>
    <pc:chgData name="SMITH, CHRISTOPHER" userId="dd7fc2d5-9988-40ef-9498-c94fd49fd9a4" providerId="ADAL" clId="{144693F2-4DF0-4E8C-AEC4-0714B98BD2E4}"/>
    <pc:docChg chg="custSel addSld delSld modSld">
      <pc:chgData name="SMITH, CHRISTOPHER" userId="dd7fc2d5-9988-40ef-9498-c94fd49fd9a4" providerId="ADAL" clId="{144693F2-4DF0-4E8C-AEC4-0714B98BD2E4}" dt="2022-11-07T13:22:17.177" v="814"/>
      <pc:docMkLst>
        <pc:docMk/>
      </pc:docMkLst>
      <pc:sldChg chg="modSp new mod">
        <pc:chgData name="SMITH, CHRISTOPHER" userId="dd7fc2d5-9988-40ef-9498-c94fd49fd9a4" providerId="ADAL" clId="{144693F2-4DF0-4E8C-AEC4-0714B98BD2E4}" dt="2022-11-07T13:07:53.277" v="17" actId="20577"/>
        <pc:sldMkLst>
          <pc:docMk/>
          <pc:sldMk cId="2541524166" sldId="256"/>
        </pc:sldMkLst>
        <pc:spChg chg="mod">
          <ac:chgData name="SMITH, CHRISTOPHER" userId="dd7fc2d5-9988-40ef-9498-c94fd49fd9a4" providerId="ADAL" clId="{144693F2-4DF0-4E8C-AEC4-0714B98BD2E4}" dt="2022-11-07T13:07:53.277" v="17" actId="20577"/>
          <ac:spMkLst>
            <pc:docMk/>
            <pc:sldMk cId="2541524166" sldId="256"/>
            <ac:spMk id="2" creationId="{EB9B4792-2497-B151-033F-4D9075963DA9}"/>
          </ac:spMkLst>
        </pc:spChg>
      </pc:sldChg>
      <pc:sldChg chg="modSp new mod modAnim">
        <pc:chgData name="SMITH, CHRISTOPHER" userId="dd7fc2d5-9988-40ef-9498-c94fd49fd9a4" providerId="ADAL" clId="{144693F2-4DF0-4E8C-AEC4-0714B98BD2E4}" dt="2022-11-07T13:21:49.335" v="808"/>
        <pc:sldMkLst>
          <pc:docMk/>
          <pc:sldMk cId="1917243919" sldId="257"/>
        </pc:sldMkLst>
        <pc:spChg chg="mod">
          <ac:chgData name="SMITH, CHRISTOPHER" userId="dd7fc2d5-9988-40ef-9498-c94fd49fd9a4" providerId="ADAL" clId="{144693F2-4DF0-4E8C-AEC4-0714B98BD2E4}" dt="2022-11-07T13:14:27.629" v="26" actId="20577"/>
          <ac:spMkLst>
            <pc:docMk/>
            <pc:sldMk cId="1917243919" sldId="257"/>
            <ac:spMk id="2" creationId="{905DA2DD-32C4-F00D-2DDF-8D3727D48941}"/>
          </ac:spMkLst>
        </pc:spChg>
        <pc:spChg chg="mod">
          <ac:chgData name="SMITH, CHRISTOPHER" userId="dd7fc2d5-9988-40ef-9498-c94fd49fd9a4" providerId="ADAL" clId="{144693F2-4DF0-4E8C-AEC4-0714B98BD2E4}" dt="2022-11-07T13:16:34.876" v="200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new mod modAnim">
        <pc:chgData name="SMITH, CHRISTOPHER" userId="dd7fc2d5-9988-40ef-9498-c94fd49fd9a4" providerId="ADAL" clId="{144693F2-4DF0-4E8C-AEC4-0714B98BD2E4}" dt="2022-11-07T13:21:52.085" v="809"/>
        <pc:sldMkLst>
          <pc:docMk/>
          <pc:sldMk cId="1610346807" sldId="258"/>
        </pc:sldMkLst>
        <pc:spChg chg="mod">
          <ac:chgData name="SMITH, CHRISTOPHER" userId="dd7fc2d5-9988-40ef-9498-c94fd49fd9a4" providerId="ADAL" clId="{144693F2-4DF0-4E8C-AEC4-0714B98BD2E4}" dt="2022-11-07T13:16:56.469" v="254" actId="20577"/>
          <ac:spMkLst>
            <pc:docMk/>
            <pc:sldMk cId="1610346807" sldId="258"/>
            <ac:spMk id="2" creationId="{DC91FCC1-7986-62E0-875D-BA85D6AE488F}"/>
          </ac:spMkLst>
        </pc:spChg>
        <pc:spChg chg="mod">
          <ac:chgData name="SMITH, CHRISTOPHER" userId="dd7fc2d5-9988-40ef-9498-c94fd49fd9a4" providerId="ADAL" clId="{144693F2-4DF0-4E8C-AEC4-0714B98BD2E4}" dt="2022-11-07T13:19:00.796" v="424" actId="20577"/>
          <ac:spMkLst>
            <pc:docMk/>
            <pc:sldMk cId="1610346807" sldId="258"/>
            <ac:spMk id="3" creationId="{8BD40780-DD8B-BDA3-315A-7E6529005FAA}"/>
          </ac:spMkLst>
        </pc:spChg>
      </pc:sldChg>
      <pc:sldChg chg="new del">
        <pc:chgData name="SMITH, CHRISTOPHER" userId="dd7fc2d5-9988-40ef-9498-c94fd49fd9a4" providerId="ADAL" clId="{144693F2-4DF0-4E8C-AEC4-0714B98BD2E4}" dt="2022-11-07T13:21:43.336" v="807" actId="47"/>
        <pc:sldMkLst>
          <pc:docMk/>
          <pc:sldMk cId="2875935337" sldId="259"/>
        </pc:sldMkLst>
      </pc:sldChg>
      <pc:sldChg chg="addSp modSp new mod modAnim">
        <pc:chgData name="SMITH, CHRISTOPHER" userId="dd7fc2d5-9988-40ef-9498-c94fd49fd9a4" providerId="ADAL" clId="{144693F2-4DF0-4E8C-AEC4-0714B98BD2E4}" dt="2022-11-07T13:22:17.177" v="814"/>
        <pc:sldMkLst>
          <pc:docMk/>
          <pc:sldMk cId="1930716699" sldId="260"/>
        </pc:sldMkLst>
        <pc:spChg chg="mod">
          <ac:chgData name="SMITH, CHRISTOPHER" userId="dd7fc2d5-9988-40ef-9498-c94fd49fd9a4" providerId="ADAL" clId="{144693F2-4DF0-4E8C-AEC4-0714B98BD2E4}" dt="2022-11-07T13:19:08.297" v="447" actId="20577"/>
          <ac:spMkLst>
            <pc:docMk/>
            <pc:sldMk cId="1930716699" sldId="260"/>
            <ac:spMk id="2" creationId="{BA83943B-BEE8-DC9F-E359-991BAEBE3A35}"/>
          </ac:spMkLst>
        </pc:spChg>
        <pc:spChg chg="mod">
          <ac:chgData name="SMITH, CHRISTOPHER" userId="dd7fc2d5-9988-40ef-9498-c94fd49fd9a4" providerId="ADAL" clId="{144693F2-4DF0-4E8C-AEC4-0714B98BD2E4}" dt="2022-11-07T13:21:28.590" v="806" actId="20577"/>
          <ac:spMkLst>
            <pc:docMk/>
            <pc:sldMk cId="1930716699" sldId="260"/>
            <ac:spMk id="3" creationId="{4CA95A82-A795-E26F-B7B7-B8198EE94269}"/>
          </ac:spMkLst>
        </pc:spChg>
        <pc:picChg chg="add mod">
          <ac:chgData name="SMITH, CHRISTOPHER" userId="dd7fc2d5-9988-40ef-9498-c94fd49fd9a4" providerId="ADAL" clId="{144693F2-4DF0-4E8C-AEC4-0714B98BD2E4}" dt="2022-11-07T13:20:29.643" v="554" actId="1076"/>
          <ac:picMkLst>
            <pc:docMk/>
            <pc:sldMk cId="1930716699" sldId="260"/>
            <ac:picMk id="5" creationId="{1DEDC7B2-5C9B-D2DB-74A7-70367F3634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65D1-1E4B-2BB4-DA64-3ACF6FDE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6454-8C3C-7442-F6C1-A88F93DE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11A-970D-8698-B5FC-E6E820D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8559-F221-F5D8-0EE6-B8F71BEF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14A6-C2FA-6FAD-5872-8F96736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B013-0D8C-73A5-A712-F8894F3D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4197-2AEF-C3A5-F675-CD92F7C9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0706-D03D-BCDE-848B-CF23940A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E5-B6B3-3324-D8B2-40ACECF4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0831-DE83-4CD9-FBBC-4C92C1E2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AD3E2-164D-E647-9EB5-F74B73AD3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FB177-DC8C-FA60-CB8B-58D84F72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09DF-FF28-1CE1-1EBA-A2C5F40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EAE1-BC6F-D181-B333-9A7DB77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E209-C420-C317-4049-C3D6DA5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A82-70C0-BB61-2606-3E05E7E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416A-9BB2-5351-06A6-854B4A42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6A5B-1EB9-E9DA-1B73-78562D9E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3A20-F14F-98B1-DE5F-86FEC65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9B7-D042-F907-8DB8-707BF713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EE66-87D0-C4B2-3389-1B17BE9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EB38-F2C4-37DA-B1B5-5868B511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687D-5BF4-DCB1-38CB-EC543B50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1CF8-0D34-35E8-38FC-A828CEF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B74E-7FCC-F28C-4AF0-2C07AEA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1A1C-ABEA-E2BC-0F53-18CC8FC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863F-1510-43F4-9433-AF254029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D8CD-9221-43C3-C549-77FE7000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C0A8-7230-123C-6DF3-58A74F9D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749F-CBEB-DBF9-804B-A33A49EF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E1CE-43DB-EAB9-DAE2-42D5E6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3E8-3D02-4F2D-1FA5-3BF2D227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26F7-DA33-5FBC-CFB9-EBAC2A4E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EEEC-C902-892F-B5F0-F21B8C2C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C416-A4A4-950E-B06D-C0F8A62ED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0B0D-1DE6-1831-EADE-F5C7F68F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7CAC-FDBF-D49D-CBCE-B782A49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16EA6-BCC6-96CF-F022-7FC8ABA4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096DB-387E-B676-B7BB-A13F0F22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B3F7-77A6-CDE0-651C-D6EFC4B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9AC5-8AB3-5223-38DD-4EA1A0F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024B-DC36-411C-AB26-F8CFE255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9475-F267-158D-1FEF-483CBC6F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4801-ACFD-1614-4BDA-8390BE4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D9E5-3666-655C-8438-65209F5B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76DA-9A03-AA29-4C9E-26DE87D2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E852-C0F6-841E-45B4-34C41575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24C-C45D-5270-9A78-D8B915C4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5F263-99CB-DC8F-A406-103DCB45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51D11-26B5-4459-84A2-4DB6967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F6A0-2F48-8038-51E2-0FA08417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F4A0-6A5D-4E1D-3DAD-B7A8D5F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390-0333-4D11-85FA-075EE1F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7113-4E40-9681-67DC-9D76119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60FD-67A8-98AF-CBDA-BEED50FA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69BA-73B6-3099-4DC6-CDE016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852-9903-96A8-F0FD-B2EE5CA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30F8-0C79-DFF0-7361-819C584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3F9A7-7517-2E3D-515A-C4DFF11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7E20-EE47-1B12-F237-C3D71AF2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44AB-12C2-E609-AB18-EB4BFB84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7E66-812A-4864-A707-4D377C76140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5BBF-1F56-E3A0-B5A6-515089E1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F9BD-CE1F-3726-6C10-F24CDDEF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4792-2497-B151-033F-4D9075963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6C09-BA14-C2AD-8CD5-C42FB7EC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A2DD-32C4-F00D-2DDF-8D3727D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D878-023F-858F-D040-CFAC77F1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Friend Challenge</a:t>
            </a:r>
          </a:p>
          <a:p>
            <a:pPr lvl="1"/>
            <a:r>
              <a:rPr lang="en-US" dirty="0"/>
              <a:t>Alex Plitt</a:t>
            </a:r>
          </a:p>
          <a:p>
            <a:r>
              <a:rPr lang="en-US" dirty="0"/>
              <a:t>7 – Day Streak</a:t>
            </a:r>
          </a:p>
          <a:p>
            <a:pPr lvl="1"/>
            <a:r>
              <a:rPr lang="en-US" dirty="0" err="1"/>
              <a:t>Jaysin</a:t>
            </a:r>
            <a:r>
              <a:rPr lang="en-US" dirty="0"/>
              <a:t> Haugh</a:t>
            </a:r>
          </a:p>
          <a:p>
            <a:r>
              <a:rPr lang="en-US" dirty="0"/>
              <a:t>30 – Day Streak</a:t>
            </a:r>
          </a:p>
          <a:p>
            <a:pPr lvl="1"/>
            <a:r>
              <a:rPr lang="en-US" dirty="0"/>
              <a:t>Alex Plitt</a:t>
            </a:r>
          </a:p>
          <a:p>
            <a:r>
              <a:rPr lang="en-US" dirty="0"/>
              <a:t>50 – Day Streak</a:t>
            </a:r>
          </a:p>
          <a:p>
            <a:pPr lvl="1"/>
            <a:r>
              <a:rPr lang="en-US" dirty="0"/>
              <a:t>Venti Alex Plitt</a:t>
            </a:r>
          </a:p>
          <a:p>
            <a:r>
              <a:rPr lang="en-US" dirty="0"/>
              <a:t>125 – Day Streak</a:t>
            </a:r>
          </a:p>
          <a:p>
            <a:pPr lvl="1"/>
            <a:r>
              <a:rPr lang="en-US" dirty="0"/>
              <a:t>Trey </a:t>
            </a:r>
            <a:r>
              <a:rPr lang="en-US" dirty="0" err="1"/>
              <a:t>Floto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Weekly Review</vt:lpstr>
      <vt:lpstr>Duolingo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SMITH, CHRISTOPHER</cp:lastModifiedBy>
  <cp:revision>1</cp:revision>
  <dcterms:created xsi:type="dcterms:W3CDTF">2022-11-07T12:25:34Z</dcterms:created>
  <dcterms:modified xsi:type="dcterms:W3CDTF">2022-11-14T14:20:56Z</dcterms:modified>
</cp:coreProperties>
</file>