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1"/>
  </p:sldMasterIdLst>
  <p:notesMasterIdLst>
    <p:notesMasterId r:id="rId29"/>
  </p:notesMasterIdLst>
  <p:sldIdLst>
    <p:sldId id="256" r:id="rId2"/>
    <p:sldId id="258" r:id="rId3"/>
    <p:sldId id="350" r:id="rId4"/>
    <p:sldId id="266" r:id="rId5"/>
    <p:sldId id="268" r:id="rId6"/>
    <p:sldId id="271" r:id="rId7"/>
    <p:sldId id="276" r:id="rId8"/>
    <p:sldId id="340" r:id="rId9"/>
    <p:sldId id="351" r:id="rId10"/>
    <p:sldId id="352" r:id="rId11"/>
    <p:sldId id="278" r:id="rId12"/>
    <p:sldId id="342" r:id="rId13"/>
    <p:sldId id="344" r:id="rId14"/>
    <p:sldId id="289" r:id="rId15"/>
    <p:sldId id="345" r:id="rId16"/>
    <p:sldId id="361" r:id="rId17"/>
    <p:sldId id="353" r:id="rId18"/>
    <p:sldId id="354" r:id="rId19"/>
    <p:sldId id="355" r:id="rId20"/>
    <p:sldId id="356" r:id="rId21"/>
    <p:sldId id="357" r:id="rId22"/>
    <p:sldId id="358" r:id="rId23"/>
    <p:sldId id="359" r:id="rId24"/>
    <p:sldId id="360" r:id="rId25"/>
    <p:sldId id="362" r:id="rId26"/>
    <p:sldId id="305" r:id="rId27"/>
    <p:sldId id="364" r:id="rId28"/>
  </p:sldIdLst>
  <p:sldSz cx="9144000" cy="5143500" type="screen16x9"/>
  <p:notesSz cx="6858000" cy="9144000"/>
  <p:embeddedFontLst>
    <p:embeddedFont>
      <p:font typeface="Kulim Park" panose="020B0604020202020204" charset="0"/>
      <p:regular r:id="rId30"/>
      <p:bold r:id="rId31"/>
      <p:italic r:id="rId32"/>
      <p:boldItalic r:id="rId33"/>
    </p:embeddedFont>
    <p:embeddedFont>
      <p:font typeface="Kulim Park SemiBold" panose="020B0604020202020204" charset="0"/>
      <p:regular r:id="rId34"/>
      <p:bold r:id="rId35"/>
      <p:italic r:id="rId36"/>
      <p:boldItalic r:id="rId37"/>
    </p:embeddedFont>
    <p:embeddedFont>
      <p:font typeface="Manrope" panose="020B0604020202020204" charset="0"/>
      <p:regular r:id="rId38"/>
      <p:bold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4B3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BD64A68-4A97-4940-A712-0DFB3AA0FE0C}">
  <a:tblStyle styleId="{DBD64A68-4A97-4940-A712-0DFB3AA0FE0C}"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EF21959-DA50-464E-9C5D-C784339D2CF0}"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5789" autoAdjust="0"/>
  </p:normalViewPr>
  <p:slideViewPr>
    <p:cSldViewPr snapToGrid="0">
      <p:cViewPr>
        <p:scale>
          <a:sx n="100" d="100"/>
          <a:sy n="100" d="100"/>
        </p:scale>
        <p:origin x="1842" y="23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ead6129809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gead6129809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sz="1800" dirty="0">
                <a:effectLst/>
                <a:latin typeface="Times New Roman" panose="02020603050405020304" pitchFamily="18" charset="0"/>
                <a:ea typeface="Calibri" panose="020F0502020204030204" pitchFamily="34" charset="0"/>
              </a:rPr>
              <a:t>Navigation facile et efficace. </a:t>
            </a:r>
            <a:endParaRPr dirty="0"/>
          </a:p>
        </p:txBody>
      </p:sp>
    </p:spTree>
    <p:extLst>
      <p:ext uri="{BB962C8B-B14F-4D97-AF65-F5344CB8AC3E}">
        <p14:creationId xmlns:p14="http://schemas.microsoft.com/office/powerpoint/2010/main" val="32768900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gead9bfe9e5_0_69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2" name="Google Shape;532;gead9bfe9e5_0_69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gead9bfe9e5_0_69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2" name="Google Shape;532;gead9bfe9e5_0_69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43512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ead612980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ead612980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In a world where everybody is racing to seek glory and triumph, the need of a system that allows anyone to start, manage and promote his own contest is a must.</a:t>
            </a:r>
          </a:p>
          <a:p>
            <a:pPr marL="0" lvl="0" indent="0" algn="l" rtl="0">
              <a:spcBef>
                <a:spcPts val="0"/>
              </a:spcBef>
              <a:spcAft>
                <a:spcPts val="0"/>
              </a:spcAft>
              <a:buNone/>
            </a:pPr>
            <a:endParaRPr lang="en-US"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13171668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7"/>
        <p:cNvGrpSpPr/>
        <p:nvPr/>
      </p:nvGrpSpPr>
      <p:grpSpPr>
        <a:xfrm>
          <a:off x="0" y="0"/>
          <a:ext cx="0" cy="0"/>
          <a:chOff x="0" y="0"/>
          <a:chExt cx="0" cy="0"/>
        </a:xfrm>
      </p:grpSpPr>
      <p:sp>
        <p:nvSpPr>
          <p:cNvPr id="668" name="Google Shape;668;gead6129809_1_2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9" name="Google Shape;669;gead6129809_1_2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914412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endParaRPr lang="fr-TN" dirty="0"/>
          </a:p>
        </p:txBody>
      </p:sp>
    </p:spTree>
    <p:extLst>
      <p:ext uri="{BB962C8B-B14F-4D97-AF65-F5344CB8AC3E}">
        <p14:creationId xmlns:p14="http://schemas.microsoft.com/office/powerpoint/2010/main" val="39272615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endParaRPr lang="fr-TN" dirty="0"/>
          </a:p>
        </p:txBody>
      </p:sp>
    </p:spTree>
    <p:extLst>
      <p:ext uri="{BB962C8B-B14F-4D97-AF65-F5344CB8AC3E}">
        <p14:creationId xmlns:p14="http://schemas.microsoft.com/office/powerpoint/2010/main" val="9132064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endParaRPr lang="fr-TN" dirty="0"/>
          </a:p>
        </p:txBody>
      </p:sp>
    </p:spTree>
    <p:extLst>
      <p:ext uri="{BB962C8B-B14F-4D97-AF65-F5344CB8AC3E}">
        <p14:creationId xmlns:p14="http://schemas.microsoft.com/office/powerpoint/2010/main" val="9115874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endParaRPr lang="fr-TN" dirty="0"/>
          </a:p>
        </p:txBody>
      </p:sp>
    </p:spTree>
    <p:extLst>
      <p:ext uri="{BB962C8B-B14F-4D97-AF65-F5344CB8AC3E}">
        <p14:creationId xmlns:p14="http://schemas.microsoft.com/office/powerpoint/2010/main" val="33634651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endParaRPr lang="fr-TN" dirty="0"/>
          </a:p>
        </p:txBody>
      </p:sp>
    </p:spTree>
    <p:extLst>
      <p:ext uri="{BB962C8B-B14F-4D97-AF65-F5344CB8AC3E}">
        <p14:creationId xmlns:p14="http://schemas.microsoft.com/office/powerpoint/2010/main" val="4959699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ead6129809_1_217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ead6129809_1_217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fr-FR" sz="1400" dirty="0"/>
              <a:t>Durant cette présentation j'aborderais le plan suivant :</a:t>
            </a:r>
          </a:p>
          <a:p>
            <a:endParaRPr lang="fr-FR" sz="1400" dirty="0"/>
          </a:p>
          <a:p>
            <a:r>
              <a:rPr lang="fr-FR" sz="1400" dirty="0"/>
              <a:t>-je </a:t>
            </a:r>
            <a:r>
              <a:rPr lang="fr-FR" sz="1400" dirty="0" err="1"/>
              <a:t>commençe</a:t>
            </a:r>
            <a:r>
              <a:rPr lang="fr-FR" sz="1400" dirty="0"/>
              <a:t> par une introduction .</a:t>
            </a:r>
          </a:p>
          <a:p>
            <a:endParaRPr lang="fr-FR" sz="1400" dirty="0"/>
          </a:p>
          <a:p>
            <a:r>
              <a:rPr lang="fr-FR" sz="1400" dirty="0"/>
              <a:t>-puis j’ai la problématique et solution qui contiendra la description de l'existant , la critique de l’existant et la solution proposer</a:t>
            </a:r>
          </a:p>
          <a:p>
            <a:r>
              <a:rPr lang="fr-FR" sz="1400" dirty="0"/>
              <a:t>-Et j enchaine par l'analyse et conception, qui contiendra les besoins fonctionnels et non fonctionnelles et les diagrammes </a:t>
            </a:r>
          </a:p>
          <a:p>
            <a:r>
              <a:rPr lang="fr-FR" sz="1400" dirty="0"/>
              <a:t>-et ensuite la partie Réalisation qui contiendra l’environnement de développement et la présentation des interfaces de mon application.</a:t>
            </a:r>
          </a:p>
          <a:p>
            <a:r>
              <a:rPr lang="fr-FR" sz="1400" dirty="0"/>
              <a:t>-Enfin, nous clôturons la présentation de notre projet avec une conclusion </a:t>
            </a: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endParaRPr lang="fr-TN" dirty="0"/>
          </a:p>
        </p:txBody>
      </p:sp>
    </p:spTree>
    <p:extLst>
      <p:ext uri="{BB962C8B-B14F-4D97-AF65-F5344CB8AC3E}">
        <p14:creationId xmlns:p14="http://schemas.microsoft.com/office/powerpoint/2010/main" val="4581750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endParaRPr lang="fr-TN" dirty="0"/>
          </a:p>
        </p:txBody>
      </p:sp>
    </p:spTree>
    <p:extLst>
      <p:ext uri="{BB962C8B-B14F-4D97-AF65-F5344CB8AC3E}">
        <p14:creationId xmlns:p14="http://schemas.microsoft.com/office/powerpoint/2010/main" val="18449487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9"/>
        <p:cNvGrpSpPr/>
        <p:nvPr/>
      </p:nvGrpSpPr>
      <p:grpSpPr>
        <a:xfrm>
          <a:off x="0" y="0"/>
          <a:ext cx="0" cy="0"/>
          <a:chOff x="0" y="0"/>
          <a:chExt cx="0" cy="0"/>
        </a:xfrm>
      </p:grpSpPr>
      <p:sp>
        <p:nvSpPr>
          <p:cNvPr id="1000" name="Google Shape;1000;gead6129809_0_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1" name="Google Shape;1001;gead6129809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517625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9"/>
        <p:cNvGrpSpPr/>
        <p:nvPr/>
      </p:nvGrpSpPr>
      <p:grpSpPr>
        <a:xfrm>
          <a:off x="0" y="0"/>
          <a:ext cx="0" cy="0"/>
          <a:chOff x="0" y="0"/>
          <a:chExt cx="0" cy="0"/>
        </a:xfrm>
      </p:grpSpPr>
      <p:sp>
        <p:nvSpPr>
          <p:cNvPr id="1000" name="Google Shape;1000;gead6129809_0_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1" name="Google Shape;1001;gead6129809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b="0" i="0" dirty="0">
                <a:solidFill>
                  <a:srgbClr val="D1D5DB"/>
                </a:solidFill>
                <a:effectLst/>
                <a:latin typeface="Söhne"/>
              </a:rPr>
              <a:t>En conclusion, ce stage d'été a été une occasion passionnante pour moi de développer mes compétences en </a:t>
            </a:r>
            <a:r>
              <a:rPr lang="fr-FR" b="0" i="0" dirty="0" err="1">
                <a:solidFill>
                  <a:srgbClr val="D1D5DB"/>
                </a:solidFill>
                <a:effectLst/>
                <a:latin typeface="Söhne"/>
              </a:rPr>
              <a:t>developpement</a:t>
            </a:r>
            <a:r>
              <a:rPr lang="fr-FR" b="0" i="0" dirty="0">
                <a:solidFill>
                  <a:srgbClr val="D1D5DB"/>
                </a:solidFill>
                <a:effectLst/>
                <a:latin typeface="Söhne"/>
              </a:rPr>
              <a:t> web . J'ai étudié les systèmes de gestion de stock existants et j'ai identifié les défis auxquels ils sont confrontés. Pour résoudre ces défis, j'ai créé une application de gestion de stock web qui automatise les processus de gestion des stocks, offre un stockage de données sécurisé et offre une visibilité accrue sur les niveaux d'inventaire et les données associées.</a:t>
            </a:r>
            <a:endParaRPr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9"/>
        <p:cNvGrpSpPr/>
        <p:nvPr/>
      </p:nvGrpSpPr>
      <p:grpSpPr>
        <a:xfrm>
          <a:off x="0" y="0"/>
          <a:ext cx="0" cy="0"/>
          <a:chOff x="0" y="0"/>
          <a:chExt cx="0" cy="0"/>
        </a:xfrm>
      </p:grpSpPr>
      <p:sp>
        <p:nvSpPr>
          <p:cNvPr id="1000" name="Google Shape;1000;gead6129809_0_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1" name="Google Shape;1001;gead6129809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b="0" i="0" dirty="0">
                <a:solidFill>
                  <a:srgbClr val="D1D5DB"/>
                </a:solidFill>
                <a:effectLst/>
                <a:latin typeface="Söhne"/>
              </a:rPr>
              <a:t>En conclusion, ce stage d'été a été une occasion passionnante pour moi de développer mes compétences en </a:t>
            </a:r>
            <a:r>
              <a:rPr lang="fr-FR" b="0" i="0" dirty="0" err="1">
                <a:solidFill>
                  <a:srgbClr val="D1D5DB"/>
                </a:solidFill>
                <a:effectLst/>
                <a:latin typeface="Söhne"/>
              </a:rPr>
              <a:t>developpement</a:t>
            </a:r>
            <a:r>
              <a:rPr lang="fr-FR" b="0" i="0" dirty="0">
                <a:solidFill>
                  <a:srgbClr val="D1D5DB"/>
                </a:solidFill>
                <a:effectLst/>
                <a:latin typeface="Söhne"/>
              </a:rPr>
              <a:t> web . J'ai étudié les systèmes de gestion de stock existants et j'ai identifié les défis auxquels ils sont confrontés. Pour résoudre ces défis, j'ai créé une application de gestion de stock web qui automatise les processus de gestion des stocks, offre un stockage de données sécurisé et offre une visibilité accrue sur les niveaux d'inventaire et les données associées.</a:t>
            </a:r>
            <a:endParaRPr dirty="0"/>
          </a:p>
        </p:txBody>
      </p:sp>
    </p:spTree>
    <p:extLst>
      <p:ext uri="{BB962C8B-B14F-4D97-AF65-F5344CB8AC3E}">
        <p14:creationId xmlns:p14="http://schemas.microsoft.com/office/powerpoint/2010/main" val="32431656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ead612980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ead612980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fr-FR" b="0" i="0" dirty="0">
                <a:solidFill>
                  <a:srgbClr val="D1D5DB"/>
                </a:solidFill>
                <a:effectLst/>
                <a:latin typeface="Söhne"/>
              </a:rPr>
              <a:t>Ce stage a été effectué chez la société QDF où j'ai pu mettre en pratique les connaissances acquises au cours de ma formation et développer de nouvelles compétences en </a:t>
            </a:r>
            <a:r>
              <a:rPr lang="fr-FR" b="0" i="0" dirty="0" err="1">
                <a:solidFill>
                  <a:srgbClr val="D1D5DB"/>
                </a:solidFill>
                <a:effectLst/>
                <a:latin typeface="Söhne"/>
              </a:rPr>
              <a:t>developpement</a:t>
            </a:r>
            <a:r>
              <a:rPr lang="fr-FR" b="0" i="0" dirty="0">
                <a:solidFill>
                  <a:srgbClr val="D1D5DB"/>
                </a:solidFill>
                <a:effectLst/>
                <a:latin typeface="Söhne"/>
              </a:rPr>
              <a:t> web. Je suis convaincu que ce stage m'a permis de grandir professionnellement </a:t>
            </a:r>
            <a:endParaRPr lang="fr-FR" dirty="0"/>
          </a:p>
          <a:p>
            <a:pPr marL="0" lvl="0" indent="0" algn="l" rtl="0">
              <a:spcBef>
                <a:spcPts val="0"/>
              </a:spcBef>
              <a:spcAft>
                <a:spcPts val="0"/>
              </a:spcAft>
              <a:buNone/>
            </a:pPr>
            <a:endParaRPr lang="fr-FR" dirty="0"/>
          </a:p>
        </p:txBody>
      </p:sp>
    </p:spTree>
    <p:extLst>
      <p:ext uri="{BB962C8B-B14F-4D97-AF65-F5344CB8AC3E}">
        <p14:creationId xmlns:p14="http://schemas.microsoft.com/office/powerpoint/2010/main" val="35954444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ead612980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ead612980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gead6129809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3" name="Google Shape;423;gead6129809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fr-FR" sz="1800" dirty="0">
                <a:effectLst/>
                <a:latin typeface="Times New Roman" panose="02020603050405020304" pitchFamily="18" charset="0"/>
                <a:ea typeface="Calibri" panose="020F0502020204030204" pitchFamily="34" charset="0"/>
              </a:rPr>
              <a:t>La Gestion du stocke pour QDF se fait par des logiciels classiques et dans certain situation avec des supports papier</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fr-FR" b="0" i="0" dirty="0">
                <a:solidFill>
                  <a:srgbClr val="D1D5DB"/>
                </a:solidFill>
                <a:effectLst/>
                <a:latin typeface="Söhne"/>
              </a:rPr>
              <a:t>Le système classique de gestion des stocks en usage dans l'entreprise a rempli son rôle de manière efficace, avec sa simplicité et sa fiabilité qui sont ses principaux atouts. Cependant, il rencontre également certaines limitations et défis, tels que des processus manuels, un stockage limité de données et des difficultés à suivre les niveaux d'inventaire. Ces faiblesses ont un impact négatif sur l'efficacité, la productivité et la rentabilité de l'entreprise, et il est impératif de les aborder afin d'améliorer les pratiques de gestion des stocks dans l'entreprise</a:t>
            </a:r>
            <a:endParaRPr lang="en"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 name="Google Shape;456;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fr-FR" dirty="0"/>
              <a:t>Processus manuels  *  </a:t>
            </a:r>
            <a:r>
              <a:rPr lang="fr-FR" b="0" i="0" dirty="0">
                <a:solidFill>
                  <a:srgbClr val="D1D5DB"/>
                </a:solidFill>
                <a:effectLst/>
                <a:latin typeface="Söhne"/>
              </a:rPr>
              <a:t>Les processus manuels impliqués dans la gestion de stock classique peuvent être fastidieux et prendre du temps.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fr-FR" dirty="0"/>
              <a:t>Faible visibilité  </a:t>
            </a:r>
            <a:r>
              <a:rPr lang="fr-FR" b="0" i="0" dirty="0">
                <a:solidFill>
                  <a:srgbClr val="D1D5DB"/>
                </a:solidFill>
                <a:effectLst/>
                <a:latin typeface="Söhne"/>
              </a:rPr>
              <a:t>*  La gestion de stock classique peut ne pas offrir une visibilité adéquate sur les niveaux d'inventaire et les données associées, ce qui peut rendre difficile la prise de décisions informées.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fr-FR" dirty="0"/>
              <a:t>Faible automatisation  </a:t>
            </a:r>
            <a:r>
              <a:rPr lang="fr-FR" b="0" i="0" dirty="0">
                <a:solidFill>
                  <a:srgbClr val="D1D5DB"/>
                </a:solidFill>
                <a:effectLst/>
                <a:latin typeface="Söhne"/>
              </a:rPr>
              <a:t>*  La gestion de stock classique n'offre pas beaucoup d'automatisation, ce qui peut entraîner des erreurs et une inefficacité dans les processus de gestion des stocks.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fr-FR" dirty="0"/>
              <a:t>Faible scalabilité   </a:t>
            </a:r>
            <a:r>
              <a:rPr lang="fr-FR" b="0" i="0" dirty="0">
                <a:solidFill>
                  <a:srgbClr val="D1D5DB"/>
                </a:solidFill>
                <a:effectLst/>
                <a:latin typeface="Söhne"/>
              </a:rPr>
              <a:t>*  La gestion de stock classique peut ne pas être adaptée aux besoins de croissance de l'entreprise, ce qui peut limiter la capacité de l'entreprise à évoluer et à se développer.</a:t>
            </a: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ead6129809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gead6129809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TN" sz="1800" dirty="0">
                <a:effectLst/>
                <a:latin typeface="Times New Roman" panose="02020603050405020304" pitchFamily="18" charset="0"/>
                <a:ea typeface="Calibri" panose="020F0502020204030204" pitchFamily="34" charset="0"/>
              </a:rPr>
              <a:t> </a:t>
            </a:r>
            <a:r>
              <a:rPr lang="fr-FR" sz="1800" dirty="0">
                <a:effectLst/>
                <a:latin typeface="Times New Roman" panose="02020603050405020304" pitchFamily="18" charset="0"/>
                <a:ea typeface="Calibri" panose="020F0502020204030204" pitchFamily="34" charset="0"/>
              </a:rPr>
              <a:t>Suivant les insuffisances des solutions existantes, je propose d’apporter une solution simple et riche qui prend en considération toutes les exigences de société et remède aux lacunes dégagées. Ainsi, mon projet doit être conforme à l’objectif de développement d’une application conviviale et ergonomique. donc, je développe une application web nommée « QDF Stock »  qui a </a:t>
            </a:r>
            <a:r>
              <a:rPr lang="fr-FR" sz="1800" dirty="0" err="1">
                <a:effectLst/>
                <a:latin typeface="Times New Roman" panose="02020603050405020304" pitchFamily="18" charset="0"/>
                <a:ea typeface="Calibri" panose="020F0502020204030204" pitchFamily="34" charset="0"/>
              </a:rPr>
              <a:t>plusieur</a:t>
            </a:r>
            <a:r>
              <a:rPr lang="fr-FR" sz="1800" dirty="0">
                <a:effectLst/>
                <a:latin typeface="Times New Roman" panose="02020603050405020304" pitchFamily="18" charset="0"/>
                <a:ea typeface="Calibri" panose="020F0502020204030204" pitchFamily="34" charset="0"/>
              </a:rPr>
              <a:t> avantages tel que:</a:t>
            </a: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ead612980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ead612980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29115335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ead6129809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gead6129809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318394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rot="813319">
            <a:off x="-1616877" y="-3424273"/>
            <a:ext cx="6402109" cy="5689153"/>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rot="-649785" flipH="1">
            <a:off x="6475477" y="-738425"/>
            <a:ext cx="4558897" cy="1365861"/>
          </a:xfrm>
          <a:custGeom>
            <a:avLst/>
            <a:gdLst/>
            <a:ahLst/>
            <a:cxnLst/>
            <a:rect l="l" t="t" r="r" b="b"/>
            <a:pathLst>
              <a:path w="49165" h="14730" extrusionOk="0">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chemeClr val="accent1">
              <a:alpha val="46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1125387" y="2238100"/>
            <a:ext cx="7471673" cy="4771807"/>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8823147">
            <a:off x="-2265377" y="2808773"/>
            <a:ext cx="5990392" cy="5613180"/>
          </a:xfrm>
          <a:custGeom>
            <a:avLst/>
            <a:gdLst/>
            <a:ahLst/>
            <a:cxnLst/>
            <a:rect l="l" t="t" r="r" b="b"/>
            <a:pathLst>
              <a:path w="93299" h="87424" extrusionOk="0">
                <a:moveTo>
                  <a:pt x="34162" y="1"/>
                </a:moveTo>
                <a:cubicBezTo>
                  <a:pt x="24245" y="1"/>
                  <a:pt x="25039" y="12520"/>
                  <a:pt x="13717" y="17147"/>
                </a:cubicBezTo>
                <a:cubicBezTo>
                  <a:pt x="1" y="22753"/>
                  <a:pt x="25599" y="33483"/>
                  <a:pt x="18923" y="50349"/>
                </a:cubicBezTo>
                <a:cubicBezTo>
                  <a:pt x="13077" y="65115"/>
                  <a:pt x="23069" y="87424"/>
                  <a:pt x="32143" y="87424"/>
                </a:cubicBezTo>
                <a:cubicBezTo>
                  <a:pt x="33432" y="87424"/>
                  <a:pt x="34703" y="86974"/>
                  <a:pt x="35906" y="85988"/>
                </a:cubicBezTo>
                <a:cubicBezTo>
                  <a:pt x="38841" y="83585"/>
                  <a:pt x="41192" y="82952"/>
                  <a:pt x="43240" y="82952"/>
                </a:cubicBezTo>
                <a:cubicBezTo>
                  <a:pt x="45526" y="82952"/>
                  <a:pt x="47435" y="83741"/>
                  <a:pt x="49356" y="83741"/>
                </a:cubicBezTo>
                <a:cubicBezTo>
                  <a:pt x="51391" y="83741"/>
                  <a:pt x="53441" y="82856"/>
                  <a:pt x="55968" y="79208"/>
                </a:cubicBezTo>
                <a:cubicBezTo>
                  <a:pt x="79663" y="45004"/>
                  <a:pt x="87416" y="44135"/>
                  <a:pt x="87416" y="44135"/>
                </a:cubicBezTo>
                <a:cubicBezTo>
                  <a:pt x="93298" y="21497"/>
                  <a:pt x="60858" y="9397"/>
                  <a:pt x="42111" y="1875"/>
                </a:cubicBezTo>
                <a:cubicBezTo>
                  <a:pt x="38838" y="561"/>
                  <a:pt x="36260" y="1"/>
                  <a:pt x="34162" y="1"/>
                </a:cubicBezTo>
                <a:close/>
              </a:path>
            </a:pathLst>
          </a:custGeom>
          <a:solidFill>
            <a:schemeClr val="accent3">
              <a:alpha val="335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6536238" y="-142500"/>
            <a:ext cx="4935815" cy="3769836"/>
          </a:xfrm>
          <a:custGeom>
            <a:avLst/>
            <a:gdLst/>
            <a:ahLst/>
            <a:cxnLst/>
            <a:rect l="l" t="t" r="r" b="b"/>
            <a:pathLst>
              <a:path w="38799" h="29633" extrusionOk="0">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chemeClr val="accent3">
              <a:alpha val="258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649785">
            <a:off x="716152" y="4401125"/>
            <a:ext cx="4558897" cy="1365861"/>
          </a:xfrm>
          <a:custGeom>
            <a:avLst/>
            <a:gdLst/>
            <a:ahLst/>
            <a:cxnLst/>
            <a:rect l="l" t="t" r="r" b="b"/>
            <a:pathLst>
              <a:path w="49165" h="14730" extrusionOk="0">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rgbClr val="AC9078">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244193">
            <a:off x="4086917" y="-777268"/>
            <a:ext cx="7826096" cy="2877857"/>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9555807">
            <a:off x="-6119383" y="2297294"/>
            <a:ext cx="7826096" cy="2877857"/>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txBox="1">
            <a:spLocks noGrp="1"/>
          </p:cNvSpPr>
          <p:nvPr>
            <p:ph type="ctrTitle"/>
          </p:nvPr>
        </p:nvSpPr>
        <p:spPr>
          <a:xfrm>
            <a:off x="723150" y="1494200"/>
            <a:ext cx="7697700" cy="1598100"/>
          </a:xfrm>
          <a:prstGeom prst="rect">
            <a:avLst/>
          </a:prstGeom>
        </p:spPr>
        <p:txBody>
          <a:bodyPr spcFirstLastPara="1" wrap="square" lIns="91425" tIns="91425" rIns="91425" bIns="91425" anchor="ctr" anchorCtr="0">
            <a:noAutofit/>
          </a:bodyPr>
          <a:lstStyle>
            <a:lvl1pPr lvl="0" rtl="0">
              <a:lnSpc>
                <a:spcPct val="90000"/>
              </a:lnSpc>
              <a:spcBef>
                <a:spcPts val="0"/>
              </a:spcBef>
              <a:spcAft>
                <a:spcPts val="0"/>
              </a:spcAft>
              <a:buSzPts val="5200"/>
              <a:buNone/>
              <a:defRPr sz="6600">
                <a:latin typeface="Kulim Park SemiBold"/>
                <a:ea typeface="Kulim Park SemiBold"/>
                <a:cs typeface="Kulim Park SemiBold"/>
                <a:sym typeface="Kulim Park SemiBold"/>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8" name="Google Shape;18;p2"/>
          <p:cNvSpPr txBox="1">
            <a:spLocks noGrp="1"/>
          </p:cNvSpPr>
          <p:nvPr>
            <p:ph type="subTitle" idx="1"/>
          </p:nvPr>
        </p:nvSpPr>
        <p:spPr>
          <a:xfrm>
            <a:off x="1962550" y="3100575"/>
            <a:ext cx="5218500" cy="5487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atin typeface="Manrope"/>
                <a:ea typeface="Manrope"/>
                <a:cs typeface="Manrope"/>
                <a:sym typeface="Manrop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302"/>
        <p:cNvGrpSpPr/>
        <p:nvPr/>
      </p:nvGrpSpPr>
      <p:grpSpPr>
        <a:xfrm>
          <a:off x="0" y="0"/>
          <a:ext cx="0" cy="0"/>
          <a:chOff x="0" y="0"/>
          <a:chExt cx="0" cy="0"/>
        </a:xfrm>
      </p:grpSpPr>
      <p:sp>
        <p:nvSpPr>
          <p:cNvPr id="303" name="Google Shape;303;p29"/>
          <p:cNvSpPr/>
          <p:nvPr/>
        </p:nvSpPr>
        <p:spPr>
          <a:xfrm rot="-10285629">
            <a:off x="4140874" y="-2015123"/>
            <a:ext cx="9471588" cy="6049060"/>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9"/>
          <p:cNvSpPr/>
          <p:nvPr/>
        </p:nvSpPr>
        <p:spPr>
          <a:xfrm flipH="1">
            <a:off x="6818628" y="2586663"/>
            <a:ext cx="5766771" cy="3682967"/>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dk2">
              <a:alpha val="128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9"/>
          <p:cNvSpPr/>
          <p:nvPr/>
        </p:nvSpPr>
        <p:spPr>
          <a:xfrm rot="9748587" flipH="1">
            <a:off x="5601527" y="2021265"/>
            <a:ext cx="8200944" cy="3015698"/>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9"/>
          <p:cNvSpPr/>
          <p:nvPr/>
        </p:nvSpPr>
        <p:spPr>
          <a:xfrm rot="4102346" flipH="1">
            <a:off x="-2270967" y="3805847"/>
            <a:ext cx="9416338" cy="6013774"/>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9"/>
          <p:cNvSpPr/>
          <p:nvPr/>
        </p:nvSpPr>
        <p:spPr>
          <a:xfrm rot="813319">
            <a:off x="-3580677" y="-1425723"/>
            <a:ext cx="6402109" cy="5689153"/>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9"/>
          <p:cNvSpPr/>
          <p:nvPr/>
        </p:nvSpPr>
        <p:spPr>
          <a:xfrm>
            <a:off x="3065327" y="-4200997"/>
            <a:ext cx="7065492" cy="5396392"/>
          </a:xfrm>
          <a:custGeom>
            <a:avLst/>
            <a:gdLst/>
            <a:ahLst/>
            <a:cxnLst/>
            <a:rect l="l" t="t" r="r" b="b"/>
            <a:pathLst>
              <a:path w="38799" h="29633" extrusionOk="0">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chemeClr val="accent3">
              <a:alpha val="254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309"/>
        <p:cNvGrpSpPr/>
        <p:nvPr/>
      </p:nvGrpSpPr>
      <p:grpSpPr>
        <a:xfrm>
          <a:off x="0" y="0"/>
          <a:ext cx="0" cy="0"/>
          <a:chOff x="0" y="0"/>
          <a:chExt cx="0" cy="0"/>
        </a:xfrm>
      </p:grpSpPr>
      <p:sp>
        <p:nvSpPr>
          <p:cNvPr id="310" name="Google Shape;310;p30"/>
          <p:cNvSpPr/>
          <p:nvPr/>
        </p:nvSpPr>
        <p:spPr>
          <a:xfrm rot="4102360" flipH="1">
            <a:off x="-2512533" y="4030635"/>
            <a:ext cx="7471578" cy="4771747"/>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0"/>
          <p:cNvSpPr/>
          <p:nvPr/>
        </p:nvSpPr>
        <p:spPr>
          <a:xfrm rot="813319">
            <a:off x="-4129602" y="-1737023"/>
            <a:ext cx="6402109" cy="5689153"/>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66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0"/>
          <p:cNvSpPr/>
          <p:nvPr/>
        </p:nvSpPr>
        <p:spPr>
          <a:xfrm rot="3394465" flipH="1">
            <a:off x="5593334" y="2171418"/>
            <a:ext cx="8703343" cy="5558223"/>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0"/>
          <p:cNvSpPr/>
          <p:nvPr/>
        </p:nvSpPr>
        <p:spPr>
          <a:xfrm rot="-10285603">
            <a:off x="6336471" y="-2917283"/>
            <a:ext cx="7471761" cy="4771864"/>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3">
              <a:alpha val="254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0"/>
          <p:cNvSpPr/>
          <p:nvPr/>
        </p:nvSpPr>
        <p:spPr>
          <a:xfrm rot="-2238616">
            <a:off x="-4635728" y="470344"/>
            <a:ext cx="7826078" cy="2877850"/>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sp>
        <p:nvSpPr>
          <p:cNvPr id="20" name="Google Shape;20;p3"/>
          <p:cNvSpPr/>
          <p:nvPr/>
        </p:nvSpPr>
        <p:spPr>
          <a:xfrm rot="-10285629">
            <a:off x="4140874" y="-2015123"/>
            <a:ext cx="9471588" cy="6049060"/>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flipH="1">
            <a:off x="6818628" y="2586663"/>
            <a:ext cx="5766771" cy="3682967"/>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dk2">
              <a:alpha val="128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9748587" flipH="1">
            <a:off x="5601527" y="2021265"/>
            <a:ext cx="8200944" cy="3015698"/>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4102346" flipH="1">
            <a:off x="-2270967" y="3805847"/>
            <a:ext cx="9416338" cy="6013774"/>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813319">
            <a:off x="-3580677" y="-1425723"/>
            <a:ext cx="6402109" cy="5689153"/>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txBox="1">
            <a:spLocks noGrp="1"/>
          </p:cNvSpPr>
          <p:nvPr>
            <p:ph type="title"/>
          </p:nvPr>
        </p:nvSpPr>
        <p:spPr>
          <a:xfrm>
            <a:off x="716550" y="1929275"/>
            <a:ext cx="3855600" cy="1610100"/>
          </a:xfrm>
          <a:prstGeom prst="rect">
            <a:avLst/>
          </a:prstGeom>
          <a:noFill/>
          <a:ln>
            <a:noFill/>
          </a:ln>
        </p:spPr>
        <p:txBody>
          <a:bodyPr spcFirstLastPara="1" wrap="square" lIns="91425" tIns="91425" rIns="91425" bIns="91425" anchor="b" anchorCtr="0">
            <a:noAutofit/>
          </a:bodyPr>
          <a:lstStyle>
            <a:lvl1pPr lvl="0" algn="l">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6" name="Google Shape;26;p3"/>
          <p:cNvSpPr txBox="1">
            <a:spLocks noGrp="1"/>
          </p:cNvSpPr>
          <p:nvPr>
            <p:ph type="title" idx="2" hasCustomPrompt="1"/>
          </p:nvPr>
        </p:nvSpPr>
        <p:spPr>
          <a:xfrm>
            <a:off x="723300" y="845239"/>
            <a:ext cx="1498200" cy="11235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6000"/>
              <a:buNone/>
              <a:defRPr sz="7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7" name="Google Shape;27;p3"/>
          <p:cNvSpPr txBox="1">
            <a:spLocks noGrp="1"/>
          </p:cNvSpPr>
          <p:nvPr>
            <p:ph type="subTitle" idx="1"/>
          </p:nvPr>
        </p:nvSpPr>
        <p:spPr>
          <a:xfrm>
            <a:off x="716550" y="3578839"/>
            <a:ext cx="2752500" cy="7194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28" name="Google Shape;28;p3"/>
          <p:cNvSpPr/>
          <p:nvPr/>
        </p:nvSpPr>
        <p:spPr>
          <a:xfrm>
            <a:off x="3065327" y="-4200997"/>
            <a:ext cx="7065492" cy="5396392"/>
          </a:xfrm>
          <a:custGeom>
            <a:avLst/>
            <a:gdLst/>
            <a:ahLst/>
            <a:cxnLst/>
            <a:rect l="l" t="t" r="r" b="b"/>
            <a:pathLst>
              <a:path w="38799" h="29633" extrusionOk="0">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chemeClr val="accent3">
              <a:alpha val="254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6"/>
          <p:cNvSpPr/>
          <p:nvPr/>
        </p:nvSpPr>
        <p:spPr>
          <a:xfrm rot="3394465" flipH="1">
            <a:off x="3077084" y="3433218"/>
            <a:ext cx="8703343" cy="5558223"/>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6"/>
          <p:cNvSpPr/>
          <p:nvPr/>
        </p:nvSpPr>
        <p:spPr>
          <a:xfrm>
            <a:off x="5867027" y="-1243497"/>
            <a:ext cx="7065492" cy="5396392"/>
          </a:xfrm>
          <a:custGeom>
            <a:avLst/>
            <a:gdLst/>
            <a:ahLst/>
            <a:cxnLst/>
            <a:rect l="l" t="t" r="r" b="b"/>
            <a:pathLst>
              <a:path w="38799" h="29633" extrusionOk="0">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chemeClr val="accent3">
              <a:alpha val="258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6"/>
          <p:cNvSpPr/>
          <p:nvPr/>
        </p:nvSpPr>
        <p:spPr>
          <a:xfrm rot="3952094">
            <a:off x="4978836" y="-32116"/>
            <a:ext cx="7826127" cy="2877868"/>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6"/>
          <p:cNvSpPr/>
          <p:nvPr/>
        </p:nvSpPr>
        <p:spPr>
          <a:xfrm rot="-649760" flipH="1">
            <a:off x="7075142" y="-713258"/>
            <a:ext cx="4974484" cy="1490372"/>
          </a:xfrm>
          <a:custGeom>
            <a:avLst/>
            <a:gdLst/>
            <a:ahLst/>
            <a:cxnLst/>
            <a:rect l="l" t="t" r="r" b="b"/>
            <a:pathLst>
              <a:path w="49165" h="14730" extrusionOk="0">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chemeClr val="accent3">
              <a:alpha val="346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6"/>
          <p:cNvSpPr/>
          <p:nvPr/>
        </p:nvSpPr>
        <p:spPr>
          <a:xfrm rot="813319">
            <a:off x="-2477752" y="-3074323"/>
            <a:ext cx="6402109" cy="5689153"/>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6"/>
          <p:cNvSpPr/>
          <p:nvPr/>
        </p:nvSpPr>
        <p:spPr>
          <a:xfrm rot="-10285603">
            <a:off x="-4701904" y="3752842"/>
            <a:ext cx="7471761" cy="4771864"/>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6"/>
          <p:cNvSpPr/>
          <p:nvPr/>
        </p:nvSpPr>
        <p:spPr>
          <a:xfrm rot="-7426355">
            <a:off x="-5557542" y="1132830"/>
            <a:ext cx="7826046" cy="2877838"/>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6"/>
          <p:cNvSpPr txBox="1">
            <a:spLocks noGrp="1"/>
          </p:cNvSpPr>
          <p:nvPr>
            <p:ph type="title"/>
          </p:nvPr>
        </p:nvSpPr>
        <p:spPr>
          <a:xfrm flipH="1">
            <a:off x="719925" y="437700"/>
            <a:ext cx="7704000" cy="657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101"/>
        <p:cNvGrpSpPr/>
        <p:nvPr/>
      </p:nvGrpSpPr>
      <p:grpSpPr>
        <a:xfrm>
          <a:off x="0" y="0"/>
          <a:ext cx="0" cy="0"/>
          <a:chOff x="0" y="0"/>
          <a:chExt cx="0" cy="0"/>
        </a:xfrm>
      </p:grpSpPr>
      <p:sp>
        <p:nvSpPr>
          <p:cNvPr id="102" name="Google Shape;102;p13"/>
          <p:cNvSpPr/>
          <p:nvPr/>
        </p:nvSpPr>
        <p:spPr>
          <a:xfrm rot="9339447" flipH="1">
            <a:off x="-5157706" y="2195120"/>
            <a:ext cx="7471555" cy="4771732"/>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3"/>
          <p:cNvSpPr/>
          <p:nvPr/>
        </p:nvSpPr>
        <p:spPr>
          <a:xfrm rot="-10285603">
            <a:off x="7150321" y="-2266383"/>
            <a:ext cx="7471761" cy="4771864"/>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3"/>
          <p:cNvSpPr/>
          <p:nvPr/>
        </p:nvSpPr>
        <p:spPr>
          <a:xfrm rot="649785">
            <a:off x="6848027" y="-244025"/>
            <a:ext cx="4558897" cy="1365861"/>
          </a:xfrm>
          <a:custGeom>
            <a:avLst/>
            <a:gdLst/>
            <a:ahLst/>
            <a:cxnLst/>
            <a:rect l="l" t="t" r="r" b="b"/>
            <a:pathLst>
              <a:path w="49165" h="14730" extrusionOk="0">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rgbClr val="AC9078">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3"/>
          <p:cNvSpPr/>
          <p:nvPr/>
        </p:nvSpPr>
        <p:spPr>
          <a:xfrm rot="813319">
            <a:off x="-4299402" y="-4717523"/>
            <a:ext cx="6402109" cy="5689153"/>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3"/>
          <p:cNvSpPr/>
          <p:nvPr/>
        </p:nvSpPr>
        <p:spPr>
          <a:xfrm rot="9089871">
            <a:off x="7049951" y="1893780"/>
            <a:ext cx="7826200" cy="2877895"/>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3"/>
          <p:cNvSpPr/>
          <p:nvPr/>
        </p:nvSpPr>
        <p:spPr>
          <a:xfrm rot="-576017">
            <a:off x="-4825529" y="-672274"/>
            <a:ext cx="7826074" cy="2877848"/>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3"/>
          <p:cNvSpPr txBox="1">
            <a:spLocks noGrp="1"/>
          </p:cNvSpPr>
          <p:nvPr>
            <p:ph type="title"/>
          </p:nvPr>
        </p:nvSpPr>
        <p:spPr>
          <a:xfrm>
            <a:off x="732775" y="2632300"/>
            <a:ext cx="1836000" cy="8373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000">
                <a:latin typeface="Kulim Park"/>
                <a:ea typeface="Kulim Park"/>
                <a:cs typeface="Kulim Park"/>
                <a:sym typeface="Kulim Park"/>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09" name="Google Shape;109;p13"/>
          <p:cNvSpPr txBox="1">
            <a:spLocks noGrp="1"/>
          </p:cNvSpPr>
          <p:nvPr>
            <p:ph type="subTitle" idx="1"/>
          </p:nvPr>
        </p:nvSpPr>
        <p:spPr>
          <a:xfrm>
            <a:off x="732787" y="3511716"/>
            <a:ext cx="1836000" cy="837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atin typeface="Manrope"/>
                <a:ea typeface="Manrope"/>
                <a:cs typeface="Manrope"/>
                <a:sym typeface="Manrop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10" name="Google Shape;110;p13"/>
          <p:cNvSpPr txBox="1">
            <a:spLocks noGrp="1"/>
          </p:cNvSpPr>
          <p:nvPr>
            <p:ph type="title" idx="2" hasCustomPrompt="1"/>
          </p:nvPr>
        </p:nvSpPr>
        <p:spPr>
          <a:xfrm>
            <a:off x="732776" y="1811839"/>
            <a:ext cx="18360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6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1" name="Google Shape;111;p13"/>
          <p:cNvSpPr txBox="1">
            <a:spLocks noGrp="1"/>
          </p:cNvSpPr>
          <p:nvPr>
            <p:ph type="title" idx="3"/>
          </p:nvPr>
        </p:nvSpPr>
        <p:spPr>
          <a:xfrm>
            <a:off x="719925" y="437700"/>
            <a:ext cx="7704000" cy="657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12" name="Google Shape;112;p13"/>
          <p:cNvSpPr txBox="1">
            <a:spLocks noGrp="1"/>
          </p:cNvSpPr>
          <p:nvPr>
            <p:ph type="title" idx="4"/>
          </p:nvPr>
        </p:nvSpPr>
        <p:spPr>
          <a:xfrm>
            <a:off x="2680250" y="2632300"/>
            <a:ext cx="1836000" cy="8373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000">
                <a:latin typeface="Kulim Park"/>
                <a:ea typeface="Kulim Park"/>
                <a:cs typeface="Kulim Park"/>
                <a:sym typeface="Kulim Park"/>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13" name="Google Shape;113;p13"/>
          <p:cNvSpPr txBox="1">
            <a:spLocks noGrp="1"/>
          </p:cNvSpPr>
          <p:nvPr>
            <p:ph type="subTitle" idx="5"/>
          </p:nvPr>
        </p:nvSpPr>
        <p:spPr>
          <a:xfrm>
            <a:off x="2680262" y="3511716"/>
            <a:ext cx="1836000" cy="837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atin typeface="Manrope"/>
                <a:ea typeface="Manrope"/>
                <a:cs typeface="Manrope"/>
                <a:sym typeface="Manrop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14" name="Google Shape;114;p13"/>
          <p:cNvSpPr txBox="1">
            <a:spLocks noGrp="1"/>
          </p:cNvSpPr>
          <p:nvPr>
            <p:ph type="title" idx="6"/>
          </p:nvPr>
        </p:nvSpPr>
        <p:spPr>
          <a:xfrm>
            <a:off x="4627725" y="2632300"/>
            <a:ext cx="1836000" cy="8373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000">
                <a:latin typeface="Kulim Park"/>
                <a:ea typeface="Kulim Park"/>
                <a:cs typeface="Kulim Park"/>
                <a:sym typeface="Kulim Park"/>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15" name="Google Shape;115;p13"/>
          <p:cNvSpPr txBox="1">
            <a:spLocks noGrp="1"/>
          </p:cNvSpPr>
          <p:nvPr>
            <p:ph type="subTitle" idx="7"/>
          </p:nvPr>
        </p:nvSpPr>
        <p:spPr>
          <a:xfrm>
            <a:off x="4627737" y="3511716"/>
            <a:ext cx="1836000" cy="837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atin typeface="Manrope"/>
                <a:ea typeface="Manrope"/>
                <a:cs typeface="Manrope"/>
                <a:sym typeface="Manrop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16" name="Google Shape;116;p13"/>
          <p:cNvSpPr txBox="1">
            <a:spLocks noGrp="1"/>
          </p:cNvSpPr>
          <p:nvPr>
            <p:ph type="title" idx="8"/>
          </p:nvPr>
        </p:nvSpPr>
        <p:spPr>
          <a:xfrm>
            <a:off x="6575200" y="2632300"/>
            <a:ext cx="1836000" cy="8373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000">
                <a:latin typeface="Kulim Park"/>
                <a:ea typeface="Kulim Park"/>
                <a:cs typeface="Kulim Park"/>
                <a:sym typeface="Kulim Park"/>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17" name="Google Shape;117;p13"/>
          <p:cNvSpPr txBox="1">
            <a:spLocks noGrp="1"/>
          </p:cNvSpPr>
          <p:nvPr>
            <p:ph type="subTitle" idx="9"/>
          </p:nvPr>
        </p:nvSpPr>
        <p:spPr>
          <a:xfrm>
            <a:off x="6575212" y="3511716"/>
            <a:ext cx="1836000" cy="837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atin typeface="Manrope"/>
                <a:ea typeface="Manrope"/>
                <a:cs typeface="Manrope"/>
                <a:sym typeface="Manrop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18" name="Google Shape;118;p13"/>
          <p:cNvSpPr txBox="1">
            <a:spLocks noGrp="1"/>
          </p:cNvSpPr>
          <p:nvPr>
            <p:ph type="title" idx="13" hasCustomPrompt="1"/>
          </p:nvPr>
        </p:nvSpPr>
        <p:spPr>
          <a:xfrm>
            <a:off x="2680246" y="1811839"/>
            <a:ext cx="18360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6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9" name="Google Shape;119;p13"/>
          <p:cNvSpPr txBox="1">
            <a:spLocks noGrp="1"/>
          </p:cNvSpPr>
          <p:nvPr>
            <p:ph type="title" idx="14" hasCustomPrompt="1"/>
          </p:nvPr>
        </p:nvSpPr>
        <p:spPr>
          <a:xfrm>
            <a:off x="4627721" y="1811839"/>
            <a:ext cx="18360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6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0" name="Google Shape;120;p13"/>
          <p:cNvSpPr txBox="1">
            <a:spLocks noGrp="1"/>
          </p:cNvSpPr>
          <p:nvPr>
            <p:ph type="title" idx="15" hasCustomPrompt="1"/>
          </p:nvPr>
        </p:nvSpPr>
        <p:spPr>
          <a:xfrm>
            <a:off x="6575196" y="1811839"/>
            <a:ext cx="18360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6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1">
  <p:cSld name="CUSTOM_16">
    <p:spTree>
      <p:nvGrpSpPr>
        <p:cNvPr id="1" name="Shape 131"/>
        <p:cNvGrpSpPr/>
        <p:nvPr/>
      </p:nvGrpSpPr>
      <p:grpSpPr>
        <a:xfrm>
          <a:off x="0" y="0"/>
          <a:ext cx="0" cy="0"/>
          <a:chOff x="0" y="0"/>
          <a:chExt cx="0" cy="0"/>
        </a:xfrm>
      </p:grpSpPr>
      <p:sp>
        <p:nvSpPr>
          <p:cNvPr id="132" name="Google Shape;132;p15"/>
          <p:cNvSpPr/>
          <p:nvPr/>
        </p:nvSpPr>
        <p:spPr>
          <a:xfrm rot="-3394465">
            <a:off x="-2929870" y="3433218"/>
            <a:ext cx="8703343" cy="5558223"/>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5"/>
          <p:cNvSpPr/>
          <p:nvPr/>
        </p:nvSpPr>
        <p:spPr>
          <a:xfrm flipH="1">
            <a:off x="-4081962" y="-1243497"/>
            <a:ext cx="7065492" cy="5396392"/>
          </a:xfrm>
          <a:custGeom>
            <a:avLst/>
            <a:gdLst/>
            <a:ahLst/>
            <a:cxnLst/>
            <a:rect l="l" t="t" r="r" b="b"/>
            <a:pathLst>
              <a:path w="38799" h="29633" extrusionOk="0">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chemeClr val="accent3">
              <a:alpha val="258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5"/>
          <p:cNvSpPr/>
          <p:nvPr/>
        </p:nvSpPr>
        <p:spPr>
          <a:xfrm rot="-3952094" flipH="1">
            <a:off x="-3954406" y="-32116"/>
            <a:ext cx="7826127" cy="2877868"/>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5"/>
          <p:cNvSpPr/>
          <p:nvPr/>
        </p:nvSpPr>
        <p:spPr>
          <a:xfrm rot="649760">
            <a:off x="-3199069" y="-713258"/>
            <a:ext cx="4974484" cy="1490372"/>
          </a:xfrm>
          <a:custGeom>
            <a:avLst/>
            <a:gdLst/>
            <a:ahLst/>
            <a:cxnLst/>
            <a:rect l="l" t="t" r="r" b="b"/>
            <a:pathLst>
              <a:path w="49165" h="14730" extrusionOk="0">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chemeClr val="accent3">
              <a:alpha val="346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5"/>
          <p:cNvSpPr/>
          <p:nvPr/>
        </p:nvSpPr>
        <p:spPr>
          <a:xfrm rot="-813319" flipH="1">
            <a:off x="4926200" y="-3074323"/>
            <a:ext cx="6402109" cy="5689153"/>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5"/>
          <p:cNvSpPr/>
          <p:nvPr/>
        </p:nvSpPr>
        <p:spPr>
          <a:xfrm rot="10285603" flipH="1">
            <a:off x="6080701" y="3752842"/>
            <a:ext cx="7471761" cy="4771864"/>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5"/>
          <p:cNvSpPr/>
          <p:nvPr/>
        </p:nvSpPr>
        <p:spPr>
          <a:xfrm rot="7426355" flipH="1">
            <a:off x="6582052" y="1132830"/>
            <a:ext cx="7826046" cy="2877838"/>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5"/>
          <p:cNvSpPr txBox="1">
            <a:spLocks noGrp="1"/>
          </p:cNvSpPr>
          <p:nvPr>
            <p:ph type="title"/>
          </p:nvPr>
        </p:nvSpPr>
        <p:spPr>
          <a:xfrm flipH="1">
            <a:off x="719925" y="437700"/>
            <a:ext cx="7704000" cy="657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ext 1">
  <p:cSld name="CUSTOM_13">
    <p:spTree>
      <p:nvGrpSpPr>
        <p:cNvPr id="1" name="Shape 149"/>
        <p:cNvGrpSpPr/>
        <p:nvPr/>
      </p:nvGrpSpPr>
      <p:grpSpPr>
        <a:xfrm>
          <a:off x="0" y="0"/>
          <a:ext cx="0" cy="0"/>
          <a:chOff x="0" y="0"/>
          <a:chExt cx="0" cy="0"/>
        </a:xfrm>
      </p:grpSpPr>
      <p:sp>
        <p:nvSpPr>
          <p:cNvPr id="150" name="Google Shape;150;p17"/>
          <p:cNvSpPr/>
          <p:nvPr/>
        </p:nvSpPr>
        <p:spPr>
          <a:xfrm rot="4102360" flipH="1">
            <a:off x="-2758583" y="4129685"/>
            <a:ext cx="7471578" cy="4771747"/>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7"/>
          <p:cNvSpPr/>
          <p:nvPr/>
        </p:nvSpPr>
        <p:spPr>
          <a:xfrm rot="813319">
            <a:off x="-4313552" y="-1737023"/>
            <a:ext cx="6402109" cy="5689153"/>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7"/>
          <p:cNvSpPr txBox="1">
            <a:spLocks noGrp="1"/>
          </p:cNvSpPr>
          <p:nvPr>
            <p:ph type="subTitle" idx="1"/>
          </p:nvPr>
        </p:nvSpPr>
        <p:spPr>
          <a:xfrm>
            <a:off x="723300" y="3021075"/>
            <a:ext cx="3394200" cy="1135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53" name="Google Shape;153;p17"/>
          <p:cNvSpPr txBox="1">
            <a:spLocks noGrp="1"/>
          </p:cNvSpPr>
          <p:nvPr>
            <p:ph type="title"/>
          </p:nvPr>
        </p:nvSpPr>
        <p:spPr>
          <a:xfrm flipH="1">
            <a:off x="719825" y="986925"/>
            <a:ext cx="2888400" cy="19173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162"/>
        <p:cNvGrpSpPr/>
        <p:nvPr/>
      </p:nvGrpSpPr>
      <p:grpSpPr>
        <a:xfrm>
          <a:off x="0" y="0"/>
          <a:ext cx="0" cy="0"/>
          <a:chOff x="0" y="0"/>
          <a:chExt cx="0" cy="0"/>
        </a:xfrm>
      </p:grpSpPr>
      <p:sp>
        <p:nvSpPr>
          <p:cNvPr id="163" name="Google Shape;163;p19"/>
          <p:cNvSpPr/>
          <p:nvPr/>
        </p:nvSpPr>
        <p:spPr>
          <a:xfrm rot="-859945" flipH="1">
            <a:off x="5665328" y="3096461"/>
            <a:ext cx="4772748" cy="4241345"/>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9"/>
          <p:cNvSpPr/>
          <p:nvPr/>
        </p:nvSpPr>
        <p:spPr>
          <a:xfrm>
            <a:off x="-4528356" y="1004988"/>
            <a:ext cx="5766771" cy="3682967"/>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dk2">
              <a:alpha val="128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9"/>
          <p:cNvSpPr/>
          <p:nvPr/>
        </p:nvSpPr>
        <p:spPr>
          <a:xfrm rot="-9405665" flipH="1">
            <a:off x="6846081" y="1281156"/>
            <a:ext cx="7310152" cy="6849835"/>
          </a:xfrm>
          <a:custGeom>
            <a:avLst/>
            <a:gdLst/>
            <a:ahLst/>
            <a:cxnLst/>
            <a:rect l="l" t="t" r="r" b="b"/>
            <a:pathLst>
              <a:path w="93299" h="87424" extrusionOk="0">
                <a:moveTo>
                  <a:pt x="34162" y="1"/>
                </a:moveTo>
                <a:cubicBezTo>
                  <a:pt x="24245" y="1"/>
                  <a:pt x="25039" y="12520"/>
                  <a:pt x="13717" y="17147"/>
                </a:cubicBezTo>
                <a:cubicBezTo>
                  <a:pt x="1" y="22753"/>
                  <a:pt x="25599" y="33483"/>
                  <a:pt x="18923" y="50349"/>
                </a:cubicBezTo>
                <a:cubicBezTo>
                  <a:pt x="13077" y="65115"/>
                  <a:pt x="23069" y="87424"/>
                  <a:pt x="32143" y="87424"/>
                </a:cubicBezTo>
                <a:cubicBezTo>
                  <a:pt x="33432" y="87424"/>
                  <a:pt x="34703" y="86974"/>
                  <a:pt x="35906" y="85988"/>
                </a:cubicBezTo>
                <a:cubicBezTo>
                  <a:pt x="38841" y="83585"/>
                  <a:pt x="41192" y="82952"/>
                  <a:pt x="43240" y="82952"/>
                </a:cubicBezTo>
                <a:cubicBezTo>
                  <a:pt x="45526" y="82952"/>
                  <a:pt x="47435" y="83741"/>
                  <a:pt x="49356" y="83741"/>
                </a:cubicBezTo>
                <a:cubicBezTo>
                  <a:pt x="51391" y="83741"/>
                  <a:pt x="53441" y="82856"/>
                  <a:pt x="55968" y="79208"/>
                </a:cubicBezTo>
                <a:cubicBezTo>
                  <a:pt x="79663" y="45004"/>
                  <a:pt x="87416" y="44135"/>
                  <a:pt x="87416" y="44135"/>
                </a:cubicBezTo>
                <a:cubicBezTo>
                  <a:pt x="93298" y="21497"/>
                  <a:pt x="60858" y="9397"/>
                  <a:pt x="42111" y="1875"/>
                </a:cubicBezTo>
                <a:cubicBezTo>
                  <a:pt x="38838" y="561"/>
                  <a:pt x="36260" y="1"/>
                  <a:pt x="34162" y="1"/>
                </a:cubicBezTo>
                <a:close/>
              </a:path>
            </a:pathLst>
          </a:custGeom>
          <a:solidFill>
            <a:schemeClr val="accent3">
              <a:alpha val="335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9"/>
          <p:cNvSpPr/>
          <p:nvPr/>
        </p:nvSpPr>
        <p:spPr>
          <a:xfrm rot="1478505" flipH="1">
            <a:off x="1794833" y="-2111786"/>
            <a:ext cx="7826136" cy="2877871"/>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9"/>
          <p:cNvSpPr/>
          <p:nvPr/>
        </p:nvSpPr>
        <p:spPr>
          <a:xfrm rot="9524149" flipH="1">
            <a:off x="-6659422" y="-2925302"/>
            <a:ext cx="9471569" cy="6049047"/>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9"/>
          <p:cNvSpPr/>
          <p:nvPr/>
        </p:nvSpPr>
        <p:spPr>
          <a:xfrm rot="-9555841">
            <a:off x="-6785773" y="1808506"/>
            <a:ext cx="8200942" cy="3015697"/>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9"/>
          <p:cNvSpPr txBox="1">
            <a:spLocks noGrp="1"/>
          </p:cNvSpPr>
          <p:nvPr>
            <p:ph type="title"/>
          </p:nvPr>
        </p:nvSpPr>
        <p:spPr>
          <a:xfrm>
            <a:off x="1699900" y="2520537"/>
            <a:ext cx="2736900" cy="4875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000">
                <a:latin typeface="Kulim Park"/>
                <a:ea typeface="Kulim Park"/>
                <a:cs typeface="Kulim Park"/>
                <a:sym typeface="Kulim Park"/>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70" name="Google Shape;170;p19"/>
          <p:cNvSpPr txBox="1">
            <a:spLocks noGrp="1"/>
          </p:cNvSpPr>
          <p:nvPr>
            <p:ph type="subTitle" idx="1"/>
          </p:nvPr>
        </p:nvSpPr>
        <p:spPr>
          <a:xfrm>
            <a:off x="1699975" y="3065348"/>
            <a:ext cx="2736900" cy="103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atin typeface="Manrope"/>
                <a:ea typeface="Manrope"/>
                <a:cs typeface="Manrope"/>
                <a:sym typeface="Manrop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71" name="Google Shape;171;p19"/>
          <p:cNvSpPr txBox="1">
            <a:spLocks noGrp="1"/>
          </p:cNvSpPr>
          <p:nvPr>
            <p:ph type="title" idx="2"/>
          </p:nvPr>
        </p:nvSpPr>
        <p:spPr>
          <a:xfrm>
            <a:off x="4707338" y="2520537"/>
            <a:ext cx="2736600" cy="4875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000">
                <a:latin typeface="Kulim Park"/>
                <a:ea typeface="Kulim Park"/>
                <a:cs typeface="Kulim Park"/>
                <a:sym typeface="Kulim Park"/>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72" name="Google Shape;172;p19"/>
          <p:cNvSpPr txBox="1">
            <a:spLocks noGrp="1"/>
          </p:cNvSpPr>
          <p:nvPr>
            <p:ph type="subTitle" idx="3"/>
          </p:nvPr>
        </p:nvSpPr>
        <p:spPr>
          <a:xfrm>
            <a:off x="4707501" y="3065348"/>
            <a:ext cx="2736600" cy="103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atin typeface="Manrope"/>
                <a:ea typeface="Manrope"/>
                <a:cs typeface="Manrope"/>
                <a:sym typeface="Manrop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73" name="Google Shape;173;p19"/>
          <p:cNvSpPr txBox="1">
            <a:spLocks noGrp="1"/>
          </p:cNvSpPr>
          <p:nvPr>
            <p:ph type="title" idx="4"/>
          </p:nvPr>
        </p:nvSpPr>
        <p:spPr>
          <a:xfrm>
            <a:off x="719925" y="437700"/>
            <a:ext cx="7704000" cy="657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184"/>
        <p:cNvGrpSpPr/>
        <p:nvPr/>
      </p:nvGrpSpPr>
      <p:grpSpPr>
        <a:xfrm>
          <a:off x="0" y="0"/>
          <a:ext cx="0" cy="0"/>
          <a:chOff x="0" y="0"/>
          <a:chExt cx="0" cy="0"/>
        </a:xfrm>
      </p:grpSpPr>
      <p:sp>
        <p:nvSpPr>
          <p:cNvPr id="185" name="Google Shape;185;p21"/>
          <p:cNvSpPr/>
          <p:nvPr/>
        </p:nvSpPr>
        <p:spPr>
          <a:xfrm rot="-10285629">
            <a:off x="6057524" y="-2124373"/>
            <a:ext cx="9471588" cy="6049060"/>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1"/>
          <p:cNvSpPr/>
          <p:nvPr/>
        </p:nvSpPr>
        <p:spPr>
          <a:xfrm flipH="1">
            <a:off x="7942003" y="1004988"/>
            <a:ext cx="5766771" cy="3682967"/>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dk2">
              <a:alpha val="128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1"/>
          <p:cNvSpPr/>
          <p:nvPr/>
        </p:nvSpPr>
        <p:spPr>
          <a:xfrm rot="2839443">
            <a:off x="-308418" y="2442034"/>
            <a:ext cx="6402141" cy="5689181"/>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1"/>
          <p:cNvSpPr/>
          <p:nvPr/>
        </p:nvSpPr>
        <p:spPr>
          <a:xfrm rot="9405665">
            <a:off x="-4880740" y="1281181"/>
            <a:ext cx="7310152" cy="6849835"/>
          </a:xfrm>
          <a:custGeom>
            <a:avLst/>
            <a:gdLst/>
            <a:ahLst/>
            <a:cxnLst/>
            <a:rect l="l" t="t" r="r" b="b"/>
            <a:pathLst>
              <a:path w="93299" h="87424" extrusionOk="0">
                <a:moveTo>
                  <a:pt x="34162" y="1"/>
                </a:moveTo>
                <a:cubicBezTo>
                  <a:pt x="24245" y="1"/>
                  <a:pt x="25039" y="12520"/>
                  <a:pt x="13717" y="17147"/>
                </a:cubicBezTo>
                <a:cubicBezTo>
                  <a:pt x="1" y="22753"/>
                  <a:pt x="25599" y="33483"/>
                  <a:pt x="18923" y="50349"/>
                </a:cubicBezTo>
                <a:cubicBezTo>
                  <a:pt x="13077" y="65115"/>
                  <a:pt x="23069" y="87424"/>
                  <a:pt x="32143" y="87424"/>
                </a:cubicBezTo>
                <a:cubicBezTo>
                  <a:pt x="33432" y="87424"/>
                  <a:pt x="34703" y="86974"/>
                  <a:pt x="35906" y="85988"/>
                </a:cubicBezTo>
                <a:cubicBezTo>
                  <a:pt x="38841" y="83585"/>
                  <a:pt x="41192" y="82952"/>
                  <a:pt x="43240" y="82952"/>
                </a:cubicBezTo>
                <a:cubicBezTo>
                  <a:pt x="45526" y="82952"/>
                  <a:pt x="47435" y="83741"/>
                  <a:pt x="49356" y="83741"/>
                </a:cubicBezTo>
                <a:cubicBezTo>
                  <a:pt x="51391" y="83741"/>
                  <a:pt x="53441" y="82856"/>
                  <a:pt x="55968" y="79208"/>
                </a:cubicBezTo>
                <a:cubicBezTo>
                  <a:pt x="79663" y="45004"/>
                  <a:pt x="87416" y="44135"/>
                  <a:pt x="87416" y="44135"/>
                </a:cubicBezTo>
                <a:cubicBezTo>
                  <a:pt x="93298" y="21497"/>
                  <a:pt x="60858" y="9397"/>
                  <a:pt x="42111" y="1875"/>
                </a:cubicBezTo>
                <a:cubicBezTo>
                  <a:pt x="38838" y="561"/>
                  <a:pt x="36260" y="1"/>
                  <a:pt x="34162" y="1"/>
                </a:cubicBezTo>
                <a:close/>
              </a:path>
            </a:pathLst>
          </a:custGeom>
          <a:solidFill>
            <a:schemeClr val="accent3">
              <a:alpha val="335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1"/>
          <p:cNvSpPr/>
          <p:nvPr/>
        </p:nvSpPr>
        <p:spPr>
          <a:xfrm rot="-1478505">
            <a:off x="-2334601" y="-1000036"/>
            <a:ext cx="7826136" cy="2877871"/>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1"/>
          <p:cNvSpPr/>
          <p:nvPr/>
        </p:nvSpPr>
        <p:spPr>
          <a:xfrm rot="9555841" flipH="1">
            <a:off x="7801702" y="1808506"/>
            <a:ext cx="8200942" cy="3015697"/>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1"/>
          <p:cNvSpPr txBox="1">
            <a:spLocks noGrp="1"/>
          </p:cNvSpPr>
          <p:nvPr>
            <p:ph type="title"/>
          </p:nvPr>
        </p:nvSpPr>
        <p:spPr>
          <a:xfrm>
            <a:off x="719925" y="437700"/>
            <a:ext cx="7704000" cy="657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92" name="Google Shape;192;p21"/>
          <p:cNvSpPr txBox="1">
            <a:spLocks noGrp="1"/>
          </p:cNvSpPr>
          <p:nvPr>
            <p:ph type="title" idx="2"/>
          </p:nvPr>
        </p:nvSpPr>
        <p:spPr>
          <a:xfrm>
            <a:off x="1164025" y="1617575"/>
            <a:ext cx="2045700" cy="4875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000">
                <a:latin typeface="Kulim Park"/>
                <a:ea typeface="Kulim Park"/>
                <a:cs typeface="Kulim Park"/>
                <a:sym typeface="Kulim Park"/>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93" name="Google Shape;193;p21"/>
          <p:cNvSpPr txBox="1">
            <a:spLocks noGrp="1"/>
          </p:cNvSpPr>
          <p:nvPr>
            <p:ph type="subTitle" idx="1"/>
          </p:nvPr>
        </p:nvSpPr>
        <p:spPr>
          <a:xfrm>
            <a:off x="1164075" y="2151959"/>
            <a:ext cx="2045700" cy="99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atin typeface="Manrope"/>
                <a:ea typeface="Manrope"/>
                <a:cs typeface="Manrope"/>
                <a:sym typeface="Manrop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94" name="Google Shape;194;p21"/>
          <p:cNvSpPr txBox="1">
            <a:spLocks noGrp="1"/>
          </p:cNvSpPr>
          <p:nvPr>
            <p:ph type="title" idx="3"/>
          </p:nvPr>
        </p:nvSpPr>
        <p:spPr>
          <a:xfrm>
            <a:off x="3549063" y="1617575"/>
            <a:ext cx="2045700" cy="4875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000">
                <a:latin typeface="Kulim Park"/>
                <a:ea typeface="Kulim Park"/>
                <a:cs typeface="Kulim Park"/>
                <a:sym typeface="Kulim Park"/>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95" name="Google Shape;195;p21"/>
          <p:cNvSpPr txBox="1">
            <a:spLocks noGrp="1"/>
          </p:cNvSpPr>
          <p:nvPr>
            <p:ph type="subTitle" idx="4"/>
          </p:nvPr>
        </p:nvSpPr>
        <p:spPr>
          <a:xfrm>
            <a:off x="3549150" y="2151959"/>
            <a:ext cx="2045700" cy="99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atin typeface="Manrope"/>
                <a:ea typeface="Manrope"/>
                <a:cs typeface="Manrope"/>
                <a:sym typeface="Manrop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96" name="Google Shape;196;p21"/>
          <p:cNvSpPr txBox="1">
            <a:spLocks noGrp="1"/>
          </p:cNvSpPr>
          <p:nvPr>
            <p:ph type="title" idx="5"/>
          </p:nvPr>
        </p:nvSpPr>
        <p:spPr>
          <a:xfrm>
            <a:off x="5934100" y="1617575"/>
            <a:ext cx="2045700" cy="4875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000">
                <a:latin typeface="Kulim Park"/>
                <a:ea typeface="Kulim Park"/>
                <a:cs typeface="Kulim Park"/>
                <a:sym typeface="Kulim Park"/>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97" name="Google Shape;197;p21"/>
          <p:cNvSpPr txBox="1">
            <a:spLocks noGrp="1"/>
          </p:cNvSpPr>
          <p:nvPr>
            <p:ph type="subTitle" idx="6"/>
          </p:nvPr>
        </p:nvSpPr>
        <p:spPr>
          <a:xfrm>
            <a:off x="5934225" y="2151959"/>
            <a:ext cx="2045700" cy="99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atin typeface="Manrope"/>
                <a:ea typeface="Manrope"/>
                <a:cs typeface="Manrope"/>
                <a:sym typeface="Manrop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198"/>
        <p:cNvGrpSpPr/>
        <p:nvPr/>
      </p:nvGrpSpPr>
      <p:grpSpPr>
        <a:xfrm>
          <a:off x="0" y="0"/>
          <a:ext cx="0" cy="0"/>
          <a:chOff x="0" y="0"/>
          <a:chExt cx="0" cy="0"/>
        </a:xfrm>
      </p:grpSpPr>
      <p:sp>
        <p:nvSpPr>
          <p:cNvPr id="199" name="Google Shape;199;p22"/>
          <p:cNvSpPr/>
          <p:nvPr/>
        </p:nvSpPr>
        <p:spPr>
          <a:xfrm rot="4102360" flipH="1">
            <a:off x="-2512533" y="4030635"/>
            <a:ext cx="7471578" cy="4771747"/>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2"/>
          <p:cNvSpPr/>
          <p:nvPr/>
        </p:nvSpPr>
        <p:spPr>
          <a:xfrm rot="813319">
            <a:off x="-4129602" y="-1737023"/>
            <a:ext cx="6402109" cy="5689153"/>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66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2"/>
          <p:cNvSpPr/>
          <p:nvPr/>
        </p:nvSpPr>
        <p:spPr>
          <a:xfrm rot="3394465" flipH="1">
            <a:off x="5593334" y="2171418"/>
            <a:ext cx="8703343" cy="5558223"/>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2"/>
          <p:cNvSpPr/>
          <p:nvPr/>
        </p:nvSpPr>
        <p:spPr>
          <a:xfrm rot="-10285603">
            <a:off x="6336471" y="-2917283"/>
            <a:ext cx="7471761" cy="4771864"/>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3">
              <a:alpha val="254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2"/>
          <p:cNvSpPr/>
          <p:nvPr/>
        </p:nvSpPr>
        <p:spPr>
          <a:xfrm rot="-2238616">
            <a:off x="-4635728" y="470344"/>
            <a:ext cx="7826078" cy="2877850"/>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2"/>
          <p:cNvSpPr txBox="1">
            <a:spLocks noGrp="1"/>
          </p:cNvSpPr>
          <p:nvPr>
            <p:ph type="title"/>
          </p:nvPr>
        </p:nvSpPr>
        <p:spPr>
          <a:xfrm>
            <a:off x="5664001" y="1703625"/>
            <a:ext cx="2227200" cy="4875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500"/>
              <a:buNone/>
              <a:defRPr sz="2000">
                <a:latin typeface="Kulim Park"/>
                <a:ea typeface="Kulim Park"/>
                <a:cs typeface="Kulim Park"/>
                <a:sym typeface="Kulim Park"/>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a:endParaRPr/>
          </a:p>
        </p:txBody>
      </p:sp>
      <p:sp>
        <p:nvSpPr>
          <p:cNvPr id="205" name="Google Shape;205;p22"/>
          <p:cNvSpPr txBox="1">
            <a:spLocks noGrp="1"/>
          </p:cNvSpPr>
          <p:nvPr>
            <p:ph type="subTitle" idx="1"/>
          </p:nvPr>
        </p:nvSpPr>
        <p:spPr>
          <a:xfrm>
            <a:off x="5664053" y="2135500"/>
            <a:ext cx="2508600" cy="66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atin typeface="Manrope"/>
                <a:ea typeface="Manrope"/>
                <a:cs typeface="Manrope"/>
                <a:sym typeface="Manrop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206" name="Google Shape;206;p22"/>
          <p:cNvSpPr txBox="1">
            <a:spLocks noGrp="1"/>
          </p:cNvSpPr>
          <p:nvPr>
            <p:ph type="title" idx="2"/>
          </p:nvPr>
        </p:nvSpPr>
        <p:spPr>
          <a:xfrm>
            <a:off x="5664001" y="3198000"/>
            <a:ext cx="2227200" cy="4875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500"/>
              <a:buNone/>
              <a:defRPr sz="2000">
                <a:latin typeface="Kulim Park"/>
                <a:ea typeface="Kulim Park"/>
                <a:cs typeface="Kulim Park"/>
                <a:sym typeface="Kulim Park"/>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a:endParaRPr/>
          </a:p>
        </p:txBody>
      </p:sp>
      <p:sp>
        <p:nvSpPr>
          <p:cNvPr id="207" name="Google Shape;207;p22"/>
          <p:cNvSpPr txBox="1">
            <a:spLocks noGrp="1"/>
          </p:cNvSpPr>
          <p:nvPr>
            <p:ph type="subTitle" idx="3"/>
          </p:nvPr>
        </p:nvSpPr>
        <p:spPr>
          <a:xfrm>
            <a:off x="5664025" y="3629875"/>
            <a:ext cx="2508600" cy="66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atin typeface="Manrope"/>
                <a:ea typeface="Manrope"/>
                <a:cs typeface="Manrope"/>
                <a:sym typeface="Manrop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208" name="Google Shape;208;p22"/>
          <p:cNvSpPr txBox="1">
            <a:spLocks noGrp="1"/>
          </p:cNvSpPr>
          <p:nvPr>
            <p:ph type="title" idx="4"/>
          </p:nvPr>
        </p:nvSpPr>
        <p:spPr>
          <a:xfrm>
            <a:off x="1252726" y="1703625"/>
            <a:ext cx="2227200" cy="4875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500"/>
              <a:buNone/>
              <a:defRPr sz="2000">
                <a:latin typeface="Kulim Park"/>
                <a:ea typeface="Kulim Park"/>
                <a:cs typeface="Kulim Park"/>
                <a:sym typeface="Kulim Park"/>
              </a:defRPr>
            </a:lvl1pPr>
            <a:lvl2pPr lvl="1" algn="r" rtl="0">
              <a:spcBef>
                <a:spcPts val="0"/>
              </a:spcBef>
              <a:spcAft>
                <a:spcPts val="0"/>
              </a:spcAft>
              <a:buSzPts val="2500"/>
              <a:buNone/>
              <a:defRPr sz="2500"/>
            </a:lvl2pPr>
            <a:lvl3pPr lvl="2" algn="r" rtl="0">
              <a:spcBef>
                <a:spcPts val="0"/>
              </a:spcBef>
              <a:spcAft>
                <a:spcPts val="0"/>
              </a:spcAft>
              <a:buSzPts val="2500"/>
              <a:buNone/>
              <a:defRPr sz="2500"/>
            </a:lvl3pPr>
            <a:lvl4pPr lvl="3" algn="r" rtl="0">
              <a:spcBef>
                <a:spcPts val="0"/>
              </a:spcBef>
              <a:spcAft>
                <a:spcPts val="0"/>
              </a:spcAft>
              <a:buSzPts val="2500"/>
              <a:buNone/>
              <a:defRPr sz="2500"/>
            </a:lvl4pPr>
            <a:lvl5pPr lvl="4" algn="r" rtl="0">
              <a:spcBef>
                <a:spcPts val="0"/>
              </a:spcBef>
              <a:spcAft>
                <a:spcPts val="0"/>
              </a:spcAft>
              <a:buSzPts val="2500"/>
              <a:buNone/>
              <a:defRPr sz="2500"/>
            </a:lvl5pPr>
            <a:lvl6pPr lvl="5" algn="r" rtl="0">
              <a:spcBef>
                <a:spcPts val="0"/>
              </a:spcBef>
              <a:spcAft>
                <a:spcPts val="0"/>
              </a:spcAft>
              <a:buSzPts val="2500"/>
              <a:buNone/>
              <a:defRPr sz="2500"/>
            </a:lvl6pPr>
            <a:lvl7pPr lvl="6" algn="r" rtl="0">
              <a:spcBef>
                <a:spcPts val="0"/>
              </a:spcBef>
              <a:spcAft>
                <a:spcPts val="0"/>
              </a:spcAft>
              <a:buSzPts val="2500"/>
              <a:buNone/>
              <a:defRPr sz="2500"/>
            </a:lvl7pPr>
            <a:lvl8pPr lvl="7" algn="r" rtl="0">
              <a:spcBef>
                <a:spcPts val="0"/>
              </a:spcBef>
              <a:spcAft>
                <a:spcPts val="0"/>
              </a:spcAft>
              <a:buSzPts val="2500"/>
              <a:buNone/>
              <a:defRPr sz="2500"/>
            </a:lvl8pPr>
            <a:lvl9pPr lvl="8" algn="r" rtl="0">
              <a:spcBef>
                <a:spcPts val="0"/>
              </a:spcBef>
              <a:spcAft>
                <a:spcPts val="0"/>
              </a:spcAft>
              <a:buSzPts val="2500"/>
              <a:buNone/>
              <a:defRPr sz="2500"/>
            </a:lvl9pPr>
          </a:lstStyle>
          <a:p>
            <a:endParaRPr/>
          </a:p>
        </p:txBody>
      </p:sp>
      <p:sp>
        <p:nvSpPr>
          <p:cNvPr id="209" name="Google Shape;209;p22"/>
          <p:cNvSpPr txBox="1">
            <a:spLocks noGrp="1"/>
          </p:cNvSpPr>
          <p:nvPr>
            <p:ph type="subTitle" idx="5"/>
          </p:nvPr>
        </p:nvSpPr>
        <p:spPr>
          <a:xfrm>
            <a:off x="971503" y="2135500"/>
            <a:ext cx="2508600" cy="661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atin typeface="Manrope"/>
                <a:ea typeface="Manrope"/>
                <a:cs typeface="Manrope"/>
                <a:sym typeface="Manrope"/>
              </a:defRPr>
            </a:lvl1pPr>
            <a:lvl2pPr lvl="1" algn="r" rtl="0">
              <a:lnSpc>
                <a:spcPct val="100000"/>
              </a:lnSpc>
              <a:spcBef>
                <a:spcPts val="0"/>
              </a:spcBef>
              <a:spcAft>
                <a:spcPts val="0"/>
              </a:spcAft>
              <a:buSzPts val="1600"/>
              <a:buNone/>
              <a:defRPr/>
            </a:lvl2pPr>
            <a:lvl3pPr lvl="2" algn="r" rtl="0">
              <a:lnSpc>
                <a:spcPct val="100000"/>
              </a:lnSpc>
              <a:spcBef>
                <a:spcPts val="0"/>
              </a:spcBef>
              <a:spcAft>
                <a:spcPts val="0"/>
              </a:spcAft>
              <a:buSzPts val="1600"/>
              <a:buNone/>
              <a:defRPr/>
            </a:lvl3pPr>
            <a:lvl4pPr lvl="3" algn="r" rtl="0">
              <a:lnSpc>
                <a:spcPct val="100000"/>
              </a:lnSpc>
              <a:spcBef>
                <a:spcPts val="0"/>
              </a:spcBef>
              <a:spcAft>
                <a:spcPts val="0"/>
              </a:spcAft>
              <a:buSzPts val="1600"/>
              <a:buNone/>
              <a:defRPr/>
            </a:lvl4pPr>
            <a:lvl5pPr lvl="4" algn="r" rtl="0">
              <a:lnSpc>
                <a:spcPct val="100000"/>
              </a:lnSpc>
              <a:spcBef>
                <a:spcPts val="0"/>
              </a:spcBef>
              <a:spcAft>
                <a:spcPts val="0"/>
              </a:spcAft>
              <a:buSzPts val="1600"/>
              <a:buNone/>
              <a:defRPr/>
            </a:lvl5pPr>
            <a:lvl6pPr lvl="5" algn="r" rtl="0">
              <a:lnSpc>
                <a:spcPct val="100000"/>
              </a:lnSpc>
              <a:spcBef>
                <a:spcPts val="0"/>
              </a:spcBef>
              <a:spcAft>
                <a:spcPts val="0"/>
              </a:spcAft>
              <a:buSzPts val="1600"/>
              <a:buNone/>
              <a:defRPr/>
            </a:lvl6pPr>
            <a:lvl7pPr lvl="6" algn="r" rtl="0">
              <a:lnSpc>
                <a:spcPct val="100000"/>
              </a:lnSpc>
              <a:spcBef>
                <a:spcPts val="0"/>
              </a:spcBef>
              <a:spcAft>
                <a:spcPts val="0"/>
              </a:spcAft>
              <a:buSzPts val="1600"/>
              <a:buNone/>
              <a:defRPr/>
            </a:lvl7pPr>
            <a:lvl8pPr lvl="7" algn="r" rtl="0">
              <a:lnSpc>
                <a:spcPct val="100000"/>
              </a:lnSpc>
              <a:spcBef>
                <a:spcPts val="0"/>
              </a:spcBef>
              <a:spcAft>
                <a:spcPts val="0"/>
              </a:spcAft>
              <a:buSzPts val="1600"/>
              <a:buNone/>
              <a:defRPr/>
            </a:lvl8pPr>
            <a:lvl9pPr lvl="8" algn="r" rtl="0">
              <a:lnSpc>
                <a:spcPct val="100000"/>
              </a:lnSpc>
              <a:spcBef>
                <a:spcPts val="0"/>
              </a:spcBef>
              <a:spcAft>
                <a:spcPts val="0"/>
              </a:spcAft>
              <a:buSzPts val="1600"/>
              <a:buNone/>
              <a:defRPr/>
            </a:lvl9pPr>
          </a:lstStyle>
          <a:p>
            <a:endParaRPr/>
          </a:p>
        </p:txBody>
      </p:sp>
      <p:sp>
        <p:nvSpPr>
          <p:cNvPr id="210" name="Google Shape;210;p22"/>
          <p:cNvSpPr txBox="1">
            <a:spLocks noGrp="1"/>
          </p:cNvSpPr>
          <p:nvPr>
            <p:ph type="title" idx="6"/>
          </p:nvPr>
        </p:nvSpPr>
        <p:spPr>
          <a:xfrm>
            <a:off x="1252726" y="3198000"/>
            <a:ext cx="2227200" cy="4875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500"/>
              <a:buNone/>
              <a:defRPr sz="2000">
                <a:latin typeface="Kulim Park"/>
                <a:ea typeface="Kulim Park"/>
                <a:cs typeface="Kulim Park"/>
                <a:sym typeface="Kulim Park"/>
              </a:defRPr>
            </a:lvl1pPr>
            <a:lvl2pPr lvl="1" algn="r" rtl="0">
              <a:spcBef>
                <a:spcPts val="0"/>
              </a:spcBef>
              <a:spcAft>
                <a:spcPts val="0"/>
              </a:spcAft>
              <a:buSzPts val="2500"/>
              <a:buNone/>
              <a:defRPr sz="2500"/>
            </a:lvl2pPr>
            <a:lvl3pPr lvl="2" algn="r" rtl="0">
              <a:spcBef>
                <a:spcPts val="0"/>
              </a:spcBef>
              <a:spcAft>
                <a:spcPts val="0"/>
              </a:spcAft>
              <a:buSzPts val="2500"/>
              <a:buNone/>
              <a:defRPr sz="2500"/>
            </a:lvl3pPr>
            <a:lvl4pPr lvl="3" algn="r" rtl="0">
              <a:spcBef>
                <a:spcPts val="0"/>
              </a:spcBef>
              <a:spcAft>
                <a:spcPts val="0"/>
              </a:spcAft>
              <a:buSzPts val="2500"/>
              <a:buNone/>
              <a:defRPr sz="2500"/>
            </a:lvl4pPr>
            <a:lvl5pPr lvl="4" algn="r" rtl="0">
              <a:spcBef>
                <a:spcPts val="0"/>
              </a:spcBef>
              <a:spcAft>
                <a:spcPts val="0"/>
              </a:spcAft>
              <a:buSzPts val="2500"/>
              <a:buNone/>
              <a:defRPr sz="2500"/>
            </a:lvl5pPr>
            <a:lvl6pPr lvl="5" algn="r" rtl="0">
              <a:spcBef>
                <a:spcPts val="0"/>
              </a:spcBef>
              <a:spcAft>
                <a:spcPts val="0"/>
              </a:spcAft>
              <a:buSzPts val="2500"/>
              <a:buNone/>
              <a:defRPr sz="2500"/>
            </a:lvl6pPr>
            <a:lvl7pPr lvl="6" algn="r" rtl="0">
              <a:spcBef>
                <a:spcPts val="0"/>
              </a:spcBef>
              <a:spcAft>
                <a:spcPts val="0"/>
              </a:spcAft>
              <a:buSzPts val="2500"/>
              <a:buNone/>
              <a:defRPr sz="2500"/>
            </a:lvl7pPr>
            <a:lvl8pPr lvl="7" algn="r" rtl="0">
              <a:spcBef>
                <a:spcPts val="0"/>
              </a:spcBef>
              <a:spcAft>
                <a:spcPts val="0"/>
              </a:spcAft>
              <a:buSzPts val="2500"/>
              <a:buNone/>
              <a:defRPr sz="2500"/>
            </a:lvl8pPr>
            <a:lvl9pPr lvl="8" algn="r" rtl="0">
              <a:spcBef>
                <a:spcPts val="0"/>
              </a:spcBef>
              <a:spcAft>
                <a:spcPts val="0"/>
              </a:spcAft>
              <a:buSzPts val="2500"/>
              <a:buNone/>
              <a:defRPr sz="2500"/>
            </a:lvl9pPr>
          </a:lstStyle>
          <a:p>
            <a:endParaRPr/>
          </a:p>
        </p:txBody>
      </p:sp>
      <p:sp>
        <p:nvSpPr>
          <p:cNvPr id="211" name="Google Shape;211;p22"/>
          <p:cNvSpPr txBox="1">
            <a:spLocks noGrp="1"/>
          </p:cNvSpPr>
          <p:nvPr>
            <p:ph type="subTitle" idx="7"/>
          </p:nvPr>
        </p:nvSpPr>
        <p:spPr>
          <a:xfrm>
            <a:off x="971475" y="3629875"/>
            <a:ext cx="2508600" cy="661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atin typeface="Manrope"/>
                <a:ea typeface="Manrope"/>
                <a:cs typeface="Manrope"/>
                <a:sym typeface="Manrope"/>
              </a:defRPr>
            </a:lvl1pPr>
            <a:lvl2pPr lvl="1" algn="r" rtl="0">
              <a:lnSpc>
                <a:spcPct val="100000"/>
              </a:lnSpc>
              <a:spcBef>
                <a:spcPts val="0"/>
              </a:spcBef>
              <a:spcAft>
                <a:spcPts val="0"/>
              </a:spcAft>
              <a:buSzPts val="1600"/>
              <a:buNone/>
              <a:defRPr/>
            </a:lvl2pPr>
            <a:lvl3pPr lvl="2" algn="r" rtl="0">
              <a:lnSpc>
                <a:spcPct val="100000"/>
              </a:lnSpc>
              <a:spcBef>
                <a:spcPts val="0"/>
              </a:spcBef>
              <a:spcAft>
                <a:spcPts val="0"/>
              </a:spcAft>
              <a:buSzPts val="1600"/>
              <a:buNone/>
              <a:defRPr/>
            </a:lvl3pPr>
            <a:lvl4pPr lvl="3" algn="r" rtl="0">
              <a:lnSpc>
                <a:spcPct val="100000"/>
              </a:lnSpc>
              <a:spcBef>
                <a:spcPts val="0"/>
              </a:spcBef>
              <a:spcAft>
                <a:spcPts val="0"/>
              </a:spcAft>
              <a:buSzPts val="1600"/>
              <a:buNone/>
              <a:defRPr/>
            </a:lvl4pPr>
            <a:lvl5pPr lvl="4" algn="r" rtl="0">
              <a:lnSpc>
                <a:spcPct val="100000"/>
              </a:lnSpc>
              <a:spcBef>
                <a:spcPts val="0"/>
              </a:spcBef>
              <a:spcAft>
                <a:spcPts val="0"/>
              </a:spcAft>
              <a:buSzPts val="1600"/>
              <a:buNone/>
              <a:defRPr/>
            </a:lvl5pPr>
            <a:lvl6pPr lvl="5" algn="r" rtl="0">
              <a:lnSpc>
                <a:spcPct val="100000"/>
              </a:lnSpc>
              <a:spcBef>
                <a:spcPts val="0"/>
              </a:spcBef>
              <a:spcAft>
                <a:spcPts val="0"/>
              </a:spcAft>
              <a:buSzPts val="1600"/>
              <a:buNone/>
              <a:defRPr/>
            </a:lvl6pPr>
            <a:lvl7pPr lvl="6" algn="r" rtl="0">
              <a:lnSpc>
                <a:spcPct val="100000"/>
              </a:lnSpc>
              <a:spcBef>
                <a:spcPts val="0"/>
              </a:spcBef>
              <a:spcAft>
                <a:spcPts val="0"/>
              </a:spcAft>
              <a:buSzPts val="1600"/>
              <a:buNone/>
              <a:defRPr/>
            </a:lvl7pPr>
            <a:lvl8pPr lvl="7" algn="r" rtl="0">
              <a:lnSpc>
                <a:spcPct val="100000"/>
              </a:lnSpc>
              <a:spcBef>
                <a:spcPts val="0"/>
              </a:spcBef>
              <a:spcAft>
                <a:spcPts val="0"/>
              </a:spcAft>
              <a:buSzPts val="1600"/>
              <a:buNone/>
              <a:defRPr/>
            </a:lvl8pPr>
            <a:lvl9pPr lvl="8" algn="r" rtl="0">
              <a:lnSpc>
                <a:spcPct val="100000"/>
              </a:lnSpc>
              <a:spcBef>
                <a:spcPts val="0"/>
              </a:spcBef>
              <a:spcAft>
                <a:spcPts val="0"/>
              </a:spcAft>
              <a:buSzPts val="1600"/>
              <a:buNone/>
              <a:defRPr/>
            </a:lvl9pPr>
          </a:lstStyle>
          <a:p>
            <a:endParaRPr/>
          </a:p>
        </p:txBody>
      </p:sp>
      <p:sp>
        <p:nvSpPr>
          <p:cNvPr id="212" name="Google Shape;212;p22"/>
          <p:cNvSpPr txBox="1">
            <a:spLocks noGrp="1"/>
          </p:cNvSpPr>
          <p:nvPr>
            <p:ph type="title" idx="8"/>
          </p:nvPr>
        </p:nvSpPr>
        <p:spPr>
          <a:xfrm flipH="1">
            <a:off x="719925" y="437700"/>
            <a:ext cx="7704000" cy="657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1075" y="438900"/>
            <a:ext cx="7698600" cy="572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dk1"/>
              </a:buClr>
              <a:buSzPts val="2800"/>
              <a:buFont typeface="Kulim Park"/>
              <a:buNone/>
              <a:defRPr sz="2800">
                <a:solidFill>
                  <a:schemeClr val="dk1"/>
                </a:solidFill>
                <a:latin typeface="Kulim Park"/>
                <a:ea typeface="Kulim Park"/>
                <a:cs typeface="Kulim Park"/>
                <a:sym typeface="Kulim Park"/>
              </a:defRPr>
            </a:lvl1pPr>
            <a:lvl2pPr lvl="1" rtl="0">
              <a:spcBef>
                <a:spcPts val="0"/>
              </a:spcBef>
              <a:spcAft>
                <a:spcPts val="0"/>
              </a:spcAft>
              <a:buClr>
                <a:schemeClr val="dk1"/>
              </a:buClr>
              <a:buSzPts val="3500"/>
              <a:buFont typeface="Kulim Park"/>
              <a:buNone/>
              <a:defRPr sz="3500">
                <a:solidFill>
                  <a:schemeClr val="dk1"/>
                </a:solidFill>
                <a:latin typeface="Kulim Park"/>
                <a:ea typeface="Kulim Park"/>
                <a:cs typeface="Kulim Park"/>
                <a:sym typeface="Kulim Park"/>
              </a:defRPr>
            </a:lvl2pPr>
            <a:lvl3pPr lvl="2" rtl="0">
              <a:spcBef>
                <a:spcPts val="0"/>
              </a:spcBef>
              <a:spcAft>
                <a:spcPts val="0"/>
              </a:spcAft>
              <a:buClr>
                <a:schemeClr val="dk1"/>
              </a:buClr>
              <a:buSzPts val="3500"/>
              <a:buFont typeface="Kulim Park"/>
              <a:buNone/>
              <a:defRPr sz="3500">
                <a:solidFill>
                  <a:schemeClr val="dk1"/>
                </a:solidFill>
                <a:latin typeface="Kulim Park"/>
                <a:ea typeface="Kulim Park"/>
                <a:cs typeface="Kulim Park"/>
                <a:sym typeface="Kulim Park"/>
              </a:defRPr>
            </a:lvl3pPr>
            <a:lvl4pPr lvl="3" rtl="0">
              <a:spcBef>
                <a:spcPts val="0"/>
              </a:spcBef>
              <a:spcAft>
                <a:spcPts val="0"/>
              </a:spcAft>
              <a:buClr>
                <a:schemeClr val="dk1"/>
              </a:buClr>
              <a:buSzPts val="3500"/>
              <a:buFont typeface="Kulim Park"/>
              <a:buNone/>
              <a:defRPr sz="3500">
                <a:solidFill>
                  <a:schemeClr val="dk1"/>
                </a:solidFill>
                <a:latin typeface="Kulim Park"/>
                <a:ea typeface="Kulim Park"/>
                <a:cs typeface="Kulim Park"/>
                <a:sym typeface="Kulim Park"/>
              </a:defRPr>
            </a:lvl4pPr>
            <a:lvl5pPr lvl="4" rtl="0">
              <a:spcBef>
                <a:spcPts val="0"/>
              </a:spcBef>
              <a:spcAft>
                <a:spcPts val="0"/>
              </a:spcAft>
              <a:buClr>
                <a:schemeClr val="dk1"/>
              </a:buClr>
              <a:buSzPts val="3500"/>
              <a:buFont typeface="Kulim Park"/>
              <a:buNone/>
              <a:defRPr sz="3500">
                <a:solidFill>
                  <a:schemeClr val="dk1"/>
                </a:solidFill>
                <a:latin typeface="Kulim Park"/>
                <a:ea typeface="Kulim Park"/>
                <a:cs typeface="Kulim Park"/>
                <a:sym typeface="Kulim Park"/>
              </a:defRPr>
            </a:lvl5pPr>
            <a:lvl6pPr lvl="5" rtl="0">
              <a:spcBef>
                <a:spcPts val="0"/>
              </a:spcBef>
              <a:spcAft>
                <a:spcPts val="0"/>
              </a:spcAft>
              <a:buClr>
                <a:schemeClr val="dk1"/>
              </a:buClr>
              <a:buSzPts val="3500"/>
              <a:buFont typeface="Kulim Park"/>
              <a:buNone/>
              <a:defRPr sz="3500">
                <a:solidFill>
                  <a:schemeClr val="dk1"/>
                </a:solidFill>
                <a:latin typeface="Kulim Park"/>
                <a:ea typeface="Kulim Park"/>
                <a:cs typeface="Kulim Park"/>
                <a:sym typeface="Kulim Park"/>
              </a:defRPr>
            </a:lvl6pPr>
            <a:lvl7pPr lvl="6" rtl="0">
              <a:spcBef>
                <a:spcPts val="0"/>
              </a:spcBef>
              <a:spcAft>
                <a:spcPts val="0"/>
              </a:spcAft>
              <a:buClr>
                <a:schemeClr val="dk1"/>
              </a:buClr>
              <a:buSzPts val="3500"/>
              <a:buFont typeface="Kulim Park"/>
              <a:buNone/>
              <a:defRPr sz="3500">
                <a:solidFill>
                  <a:schemeClr val="dk1"/>
                </a:solidFill>
                <a:latin typeface="Kulim Park"/>
                <a:ea typeface="Kulim Park"/>
                <a:cs typeface="Kulim Park"/>
                <a:sym typeface="Kulim Park"/>
              </a:defRPr>
            </a:lvl7pPr>
            <a:lvl8pPr lvl="7" rtl="0">
              <a:spcBef>
                <a:spcPts val="0"/>
              </a:spcBef>
              <a:spcAft>
                <a:spcPts val="0"/>
              </a:spcAft>
              <a:buClr>
                <a:schemeClr val="dk1"/>
              </a:buClr>
              <a:buSzPts val="3500"/>
              <a:buFont typeface="Kulim Park"/>
              <a:buNone/>
              <a:defRPr sz="3500">
                <a:solidFill>
                  <a:schemeClr val="dk1"/>
                </a:solidFill>
                <a:latin typeface="Kulim Park"/>
                <a:ea typeface="Kulim Park"/>
                <a:cs typeface="Kulim Park"/>
                <a:sym typeface="Kulim Park"/>
              </a:defRPr>
            </a:lvl8pPr>
            <a:lvl9pPr lvl="8" rtl="0">
              <a:spcBef>
                <a:spcPts val="0"/>
              </a:spcBef>
              <a:spcAft>
                <a:spcPts val="0"/>
              </a:spcAft>
              <a:buClr>
                <a:schemeClr val="dk1"/>
              </a:buClr>
              <a:buSzPts val="3500"/>
              <a:buFont typeface="Kulim Park"/>
              <a:buNone/>
              <a:defRPr sz="3500">
                <a:solidFill>
                  <a:schemeClr val="dk1"/>
                </a:solidFill>
                <a:latin typeface="Kulim Park"/>
                <a:ea typeface="Kulim Park"/>
                <a:cs typeface="Kulim Park"/>
                <a:sym typeface="Kulim Park"/>
              </a:defRPr>
            </a:lvl9pPr>
          </a:lstStyle>
          <a:p>
            <a:endParaRPr/>
          </a:p>
        </p:txBody>
      </p:sp>
      <p:sp>
        <p:nvSpPr>
          <p:cNvPr id="7" name="Google Shape;7;p1"/>
          <p:cNvSpPr txBox="1">
            <a:spLocks noGrp="1"/>
          </p:cNvSpPr>
          <p:nvPr>
            <p:ph type="body" idx="1"/>
          </p:nvPr>
        </p:nvSpPr>
        <p:spPr>
          <a:xfrm>
            <a:off x="721075" y="1351868"/>
            <a:ext cx="7701900" cy="3247500"/>
          </a:xfrm>
          <a:prstGeom prst="rect">
            <a:avLst/>
          </a:prstGeom>
          <a:noFill/>
          <a:ln>
            <a:noFill/>
          </a:ln>
        </p:spPr>
        <p:txBody>
          <a:bodyPr spcFirstLastPara="1" wrap="square" lIns="91425" tIns="91425" rIns="91425" bIns="91425" anchor="t" anchorCtr="0">
            <a:noAutofit/>
          </a:bodyPr>
          <a:lstStyle>
            <a:lvl1pPr marL="457200" lvl="0" indent="-330200">
              <a:lnSpc>
                <a:spcPct val="100000"/>
              </a:lnSpc>
              <a:spcBef>
                <a:spcPts val="0"/>
              </a:spcBef>
              <a:spcAft>
                <a:spcPts val="0"/>
              </a:spcAft>
              <a:buClr>
                <a:schemeClr val="dk1"/>
              </a:buClr>
              <a:buSzPts val="1600"/>
              <a:buFont typeface="Manrope"/>
              <a:buChar char="●"/>
              <a:defRPr sz="1600">
                <a:solidFill>
                  <a:schemeClr val="dk1"/>
                </a:solidFill>
                <a:latin typeface="Manrope"/>
                <a:ea typeface="Manrope"/>
                <a:cs typeface="Manrope"/>
                <a:sym typeface="Manrope"/>
              </a:defRPr>
            </a:lvl1pPr>
            <a:lvl2pPr marL="914400" lvl="1" indent="-330200">
              <a:lnSpc>
                <a:spcPct val="100000"/>
              </a:lnSpc>
              <a:spcBef>
                <a:spcPts val="0"/>
              </a:spcBef>
              <a:spcAft>
                <a:spcPts val="0"/>
              </a:spcAft>
              <a:buClr>
                <a:schemeClr val="dk1"/>
              </a:buClr>
              <a:buSzPts val="1600"/>
              <a:buFont typeface="Manrope"/>
              <a:buChar char="○"/>
              <a:defRPr sz="1600">
                <a:solidFill>
                  <a:schemeClr val="dk1"/>
                </a:solidFill>
                <a:latin typeface="Manrope"/>
                <a:ea typeface="Manrope"/>
                <a:cs typeface="Manrope"/>
                <a:sym typeface="Manrope"/>
              </a:defRPr>
            </a:lvl2pPr>
            <a:lvl3pPr marL="1371600" lvl="2" indent="-330200">
              <a:lnSpc>
                <a:spcPct val="100000"/>
              </a:lnSpc>
              <a:spcBef>
                <a:spcPts val="0"/>
              </a:spcBef>
              <a:spcAft>
                <a:spcPts val="0"/>
              </a:spcAft>
              <a:buClr>
                <a:schemeClr val="dk1"/>
              </a:buClr>
              <a:buSzPts val="1600"/>
              <a:buFont typeface="Manrope"/>
              <a:buChar char="■"/>
              <a:defRPr sz="1600">
                <a:solidFill>
                  <a:schemeClr val="dk1"/>
                </a:solidFill>
                <a:latin typeface="Manrope"/>
                <a:ea typeface="Manrope"/>
                <a:cs typeface="Manrope"/>
                <a:sym typeface="Manrope"/>
              </a:defRPr>
            </a:lvl3pPr>
            <a:lvl4pPr marL="1828800" lvl="3" indent="-330200">
              <a:lnSpc>
                <a:spcPct val="100000"/>
              </a:lnSpc>
              <a:spcBef>
                <a:spcPts val="0"/>
              </a:spcBef>
              <a:spcAft>
                <a:spcPts val="0"/>
              </a:spcAft>
              <a:buClr>
                <a:schemeClr val="dk1"/>
              </a:buClr>
              <a:buSzPts val="1600"/>
              <a:buFont typeface="Manrope"/>
              <a:buChar char="●"/>
              <a:defRPr sz="1600">
                <a:solidFill>
                  <a:schemeClr val="dk1"/>
                </a:solidFill>
                <a:latin typeface="Manrope"/>
                <a:ea typeface="Manrope"/>
                <a:cs typeface="Manrope"/>
                <a:sym typeface="Manrope"/>
              </a:defRPr>
            </a:lvl4pPr>
            <a:lvl5pPr marL="2286000" lvl="4" indent="-330200">
              <a:lnSpc>
                <a:spcPct val="100000"/>
              </a:lnSpc>
              <a:spcBef>
                <a:spcPts val="0"/>
              </a:spcBef>
              <a:spcAft>
                <a:spcPts val="0"/>
              </a:spcAft>
              <a:buClr>
                <a:schemeClr val="dk1"/>
              </a:buClr>
              <a:buSzPts val="1600"/>
              <a:buFont typeface="Manrope"/>
              <a:buChar char="○"/>
              <a:defRPr sz="1600">
                <a:solidFill>
                  <a:schemeClr val="dk1"/>
                </a:solidFill>
                <a:latin typeface="Manrope"/>
                <a:ea typeface="Manrope"/>
                <a:cs typeface="Manrope"/>
                <a:sym typeface="Manrope"/>
              </a:defRPr>
            </a:lvl5pPr>
            <a:lvl6pPr marL="2743200" lvl="5" indent="-330200">
              <a:lnSpc>
                <a:spcPct val="100000"/>
              </a:lnSpc>
              <a:spcBef>
                <a:spcPts val="0"/>
              </a:spcBef>
              <a:spcAft>
                <a:spcPts val="0"/>
              </a:spcAft>
              <a:buClr>
                <a:schemeClr val="dk1"/>
              </a:buClr>
              <a:buSzPts val="1600"/>
              <a:buFont typeface="Manrope"/>
              <a:buChar char="■"/>
              <a:defRPr sz="1600">
                <a:solidFill>
                  <a:schemeClr val="dk1"/>
                </a:solidFill>
                <a:latin typeface="Manrope"/>
                <a:ea typeface="Manrope"/>
                <a:cs typeface="Manrope"/>
                <a:sym typeface="Manrope"/>
              </a:defRPr>
            </a:lvl6pPr>
            <a:lvl7pPr marL="3200400" lvl="6" indent="-330200">
              <a:lnSpc>
                <a:spcPct val="100000"/>
              </a:lnSpc>
              <a:spcBef>
                <a:spcPts val="0"/>
              </a:spcBef>
              <a:spcAft>
                <a:spcPts val="0"/>
              </a:spcAft>
              <a:buClr>
                <a:schemeClr val="dk1"/>
              </a:buClr>
              <a:buSzPts val="1600"/>
              <a:buFont typeface="Manrope"/>
              <a:buChar char="●"/>
              <a:defRPr sz="1600">
                <a:solidFill>
                  <a:schemeClr val="dk1"/>
                </a:solidFill>
                <a:latin typeface="Manrope"/>
                <a:ea typeface="Manrope"/>
                <a:cs typeface="Manrope"/>
                <a:sym typeface="Manrope"/>
              </a:defRPr>
            </a:lvl7pPr>
            <a:lvl8pPr marL="3657600" lvl="7" indent="-330200">
              <a:lnSpc>
                <a:spcPct val="100000"/>
              </a:lnSpc>
              <a:spcBef>
                <a:spcPts val="0"/>
              </a:spcBef>
              <a:spcAft>
                <a:spcPts val="0"/>
              </a:spcAft>
              <a:buClr>
                <a:schemeClr val="dk1"/>
              </a:buClr>
              <a:buSzPts val="1600"/>
              <a:buFont typeface="Manrope"/>
              <a:buChar char="○"/>
              <a:defRPr sz="1600">
                <a:solidFill>
                  <a:schemeClr val="dk1"/>
                </a:solidFill>
                <a:latin typeface="Manrope"/>
                <a:ea typeface="Manrope"/>
                <a:cs typeface="Manrope"/>
                <a:sym typeface="Manrope"/>
              </a:defRPr>
            </a:lvl8pPr>
            <a:lvl9pPr marL="4114800" lvl="8" indent="-330200">
              <a:lnSpc>
                <a:spcPct val="100000"/>
              </a:lnSpc>
              <a:spcBef>
                <a:spcPts val="0"/>
              </a:spcBef>
              <a:spcAft>
                <a:spcPts val="0"/>
              </a:spcAft>
              <a:buClr>
                <a:schemeClr val="dk1"/>
              </a:buClr>
              <a:buSzPts val="1600"/>
              <a:buFont typeface="Manrope"/>
              <a:buChar char="■"/>
              <a:defRPr sz="1600">
                <a:solidFill>
                  <a:schemeClr val="dk1"/>
                </a:solidFill>
                <a:latin typeface="Manrope"/>
                <a:ea typeface="Manrope"/>
                <a:cs typeface="Manrope"/>
                <a:sym typeface="Manrop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9" r:id="rId4"/>
    <p:sldLayoutId id="2147483661" r:id="rId5"/>
    <p:sldLayoutId id="2147483663" r:id="rId6"/>
    <p:sldLayoutId id="2147483665" r:id="rId7"/>
    <p:sldLayoutId id="2147483667" r:id="rId8"/>
    <p:sldLayoutId id="2147483668" r:id="rId9"/>
    <p:sldLayoutId id="2147483675" r:id="rId10"/>
    <p:sldLayoutId id="2147483676"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https://scontent.ftun9-1.fna.fbcdn.net/v/t39.30808-6/302204657_138564732213845_148204805386020434_n.jpg?_nc_cat=105&amp;ccb=1-7&amp;_nc_sid=09cbfe&amp;_nc_ohc=JGmsKU9HsMMAX_KHUHC&amp;_nc_ht=scontent.ftun9-1.fna&amp;oh=00_AfCDAnrAY8wJ8CoB6OEvK7knB2bD8PBqpilFJUJj8tIAbg&amp;oe=635EA648" TargetMode="Externa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9.xml"/><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8.xml"/><Relationship Id="rId6" Type="http://schemas.openxmlformats.org/officeDocument/2006/relationships/image" Target="../media/image4.jpeg"/><Relationship Id="rId5" Type="http://schemas.openxmlformats.org/officeDocument/2006/relationships/image" Target="https://scontent.ftun9-1.fna.fbcdn.net/v/t39.30808-6/302204657_138564732213845_148204805386020434_n.jpg?_nc_cat=105&amp;ccb=1-7&amp;_nc_sid=09cbfe&amp;_nc_ohc=JGmsKU9HsMMAX_KHUHC&amp;_nc_ht=scontent.ftun9-1.fna&amp;oh=00_AfCDAnrAY8wJ8CoB6OEvK7knB2bD8PBqpilFJUJj8tIAbg&amp;oe=635EA648" TargetMode="External"/><Relationship Id="rId4" Type="http://schemas.openxmlformats.org/officeDocument/2006/relationships/image" Target="../media/image2.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34"/>
          <p:cNvSpPr txBox="1">
            <a:spLocks noGrp="1"/>
          </p:cNvSpPr>
          <p:nvPr>
            <p:ph type="ctrTitle"/>
          </p:nvPr>
        </p:nvSpPr>
        <p:spPr>
          <a:xfrm>
            <a:off x="2024456" y="269204"/>
            <a:ext cx="5095088" cy="88278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br>
              <a:rPr lang="en-US" sz="6000" dirty="0">
                <a:latin typeface="Kulim Park"/>
                <a:ea typeface="Kulim Park"/>
                <a:cs typeface="Kulim Park"/>
                <a:sym typeface="Kulim Park"/>
              </a:rPr>
            </a:br>
            <a:r>
              <a:rPr lang="fr-FR" sz="2400" b="1" dirty="0">
                <a:solidFill>
                  <a:schemeClr val="lt1"/>
                </a:solidFill>
                <a:latin typeface="Kulim Park"/>
                <a:ea typeface="Kulim Park"/>
                <a:cs typeface="Kulim Park"/>
                <a:sym typeface="Kulim Park"/>
              </a:rPr>
              <a:t>Projet de stage d’été</a:t>
            </a:r>
            <a:br>
              <a:rPr lang="fr-FR" sz="3600" dirty="0">
                <a:solidFill>
                  <a:schemeClr val="lt1"/>
                </a:solidFill>
                <a:latin typeface="Kulim Park"/>
                <a:ea typeface="Kulim Park"/>
                <a:cs typeface="Kulim Park"/>
                <a:sym typeface="Kulim Park"/>
              </a:rPr>
            </a:br>
            <a:endParaRPr lang="en-US" sz="3600" dirty="0">
              <a:solidFill>
                <a:schemeClr val="dk2"/>
              </a:solidFill>
              <a:latin typeface="Kulim Park"/>
              <a:ea typeface="Kulim Park"/>
              <a:cs typeface="Kulim Park"/>
              <a:sym typeface="Kulim Park"/>
            </a:endParaRPr>
          </a:p>
        </p:txBody>
      </p:sp>
      <p:pic>
        <p:nvPicPr>
          <p:cNvPr id="7" name="Image 6">
            <a:extLst>
              <a:ext uri="{FF2B5EF4-FFF2-40B4-BE49-F238E27FC236}">
                <a16:creationId xmlns:a16="http://schemas.microsoft.com/office/drawing/2014/main" id="{BE9B3AE3-7C21-42BE-9A1F-3B44BA7AF79C}"/>
              </a:ext>
            </a:extLst>
          </p:cNvPr>
          <p:cNvPicPr>
            <a:picLocks noChangeAspect="1"/>
          </p:cNvPicPr>
          <p:nvPr/>
        </p:nvPicPr>
        <p:blipFill>
          <a:blip r:embed="rId3"/>
          <a:stretch>
            <a:fillRect/>
          </a:stretch>
        </p:blipFill>
        <p:spPr>
          <a:xfrm>
            <a:off x="7391754" y="269204"/>
            <a:ext cx="1521619" cy="492832"/>
          </a:xfrm>
          <a:prstGeom prst="rect">
            <a:avLst/>
          </a:prstGeom>
        </p:spPr>
      </p:pic>
      <p:sp>
        <p:nvSpPr>
          <p:cNvPr id="12" name="Google Shape;347;p36">
            <a:extLst>
              <a:ext uri="{FF2B5EF4-FFF2-40B4-BE49-F238E27FC236}">
                <a16:creationId xmlns:a16="http://schemas.microsoft.com/office/drawing/2014/main" id="{20C6B605-D57F-41DB-AE45-482C9C2F5133}"/>
              </a:ext>
            </a:extLst>
          </p:cNvPr>
          <p:cNvSpPr txBox="1">
            <a:spLocks/>
          </p:cNvSpPr>
          <p:nvPr/>
        </p:nvSpPr>
        <p:spPr>
          <a:xfrm>
            <a:off x="5750679" y="3282262"/>
            <a:ext cx="2741234" cy="470244"/>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err="1"/>
              <a:t>Encadré</a:t>
            </a:r>
            <a:r>
              <a:rPr lang="en-US" dirty="0"/>
              <a:t> par : </a:t>
            </a:r>
            <a:r>
              <a:rPr lang="en-US" dirty="0" err="1">
                <a:solidFill>
                  <a:schemeClr val="lt1"/>
                </a:solidFill>
              </a:rPr>
              <a:t>Mr</a:t>
            </a:r>
            <a:r>
              <a:rPr lang="en-US" dirty="0">
                <a:solidFill>
                  <a:schemeClr val="lt1"/>
                </a:solidFill>
              </a:rPr>
              <a:t> </a:t>
            </a:r>
            <a:r>
              <a:rPr lang="en-US" dirty="0" err="1">
                <a:solidFill>
                  <a:schemeClr val="lt1"/>
                </a:solidFill>
              </a:rPr>
              <a:t>Jlassi</a:t>
            </a:r>
            <a:r>
              <a:rPr lang="en-US" dirty="0">
                <a:solidFill>
                  <a:schemeClr val="lt1"/>
                </a:solidFill>
              </a:rPr>
              <a:t> </a:t>
            </a:r>
            <a:r>
              <a:rPr lang="en-US" dirty="0" err="1">
                <a:solidFill>
                  <a:schemeClr val="lt1"/>
                </a:solidFill>
              </a:rPr>
              <a:t>Moez</a:t>
            </a:r>
            <a:endParaRPr lang="en-US" dirty="0">
              <a:solidFill>
                <a:schemeClr val="lt1"/>
              </a:solidFill>
            </a:endParaRPr>
          </a:p>
        </p:txBody>
      </p:sp>
      <p:sp>
        <p:nvSpPr>
          <p:cNvPr id="13" name="Google Shape;350;p36">
            <a:extLst>
              <a:ext uri="{FF2B5EF4-FFF2-40B4-BE49-F238E27FC236}">
                <a16:creationId xmlns:a16="http://schemas.microsoft.com/office/drawing/2014/main" id="{C355DBB2-6BBC-400B-AE1A-AB5D3E1DDFD9}"/>
              </a:ext>
            </a:extLst>
          </p:cNvPr>
          <p:cNvSpPr txBox="1">
            <a:spLocks/>
          </p:cNvSpPr>
          <p:nvPr/>
        </p:nvSpPr>
        <p:spPr>
          <a:xfrm>
            <a:off x="3433105" y="4219563"/>
            <a:ext cx="1836000" cy="8373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err="1"/>
              <a:t>Année</a:t>
            </a:r>
            <a:r>
              <a:rPr lang="en-US" dirty="0"/>
              <a:t> </a:t>
            </a:r>
            <a:r>
              <a:rPr lang="en-US" dirty="0" err="1"/>
              <a:t>Universitaire</a:t>
            </a:r>
            <a:r>
              <a:rPr lang="en-US" dirty="0"/>
              <a:t> : </a:t>
            </a:r>
            <a:r>
              <a:rPr lang="en-US" dirty="0">
                <a:solidFill>
                  <a:srgbClr val="664B34"/>
                </a:solidFill>
              </a:rPr>
              <a:t>2022/2023</a:t>
            </a:r>
          </a:p>
        </p:txBody>
      </p:sp>
      <p:sp>
        <p:nvSpPr>
          <p:cNvPr id="15" name="Google Shape;347;p36">
            <a:extLst>
              <a:ext uri="{FF2B5EF4-FFF2-40B4-BE49-F238E27FC236}">
                <a16:creationId xmlns:a16="http://schemas.microsoft.com/office/drawing/2014/main" id="{3FC80BB2-32EB-42A1-BFCE-04B41398BE7D}"/>
              </a:ext>
            </a:extLst>
          </p:cNvPr>
          <p:cNvSpPr txBox="1">
            <a:spLocks/>
          </p:cNvSpPr>
          <p:nvPr/>
        </p:nvSpPr>
        <p:spPr>
          <a:xfrm>
            <a:off x="705807" y="3394027"/>
            <a:ext cx="2444814" cy="381621"/>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err="1"/>
              <a:t>Elaboré</a:t>
            </a:r>
            <a:r>
              <a:rPr lang="en-US" dirty="0"/>
              <a:t> par : </a:t>
            </a:r>
            <a:r>
              <a:rPr lang="en-US" dirty="0" err="1">
                <a:solidFill>
                  <a:schemeClr val="lt1"/>
                </a:solidFill>
              </a:rPr>
              <a:t>Aymen</a:t>
            </a:r>
            <a:r>
              <a:rPr lang="en-US" dirty="0">
                <a:solidFill>
                  <a:schemeClr val="lt1"/>
                </a:solidFill>
              </a:rPr>
              <a:t> JLASSI</a:t>
            </a:r>
          </a:p>
        </p:txBody>
      </p:sp>
      <p:pic>
        <p:nvPicPr>
          <p:cNvPr id="2" name="Image 1" descr="May be an image of text that says 'SNC DKHIL QUINCAILLERIE'">
            <a:extLst>
              <a:ext uri="{FF2B5EF4-FFF2-40B4-BE49-F238E27FC236}">
                <a16:creationId xmlns:a16="http://schemas.microsoft.com/office/drawing/2014/main" id="{ABD74525-F7D0-C78F-A7E2-F656C760D4C6}"/>
              </a:ext>
            </a:extLst>
          </p:cNvPr>
          <p:cNvPicPr>
            <a:picLocks noChangeAspect="1"/>
          </p:cNvPicPr>
          <p:nvPr/>
        </p:nvPicPr>
        <p:blipFill>
          <a:blip r:embed="rId4" r:link="rId5" cstate="print">
            <a:extLst>
              <a:ext uri="{28A0092B-C50C-407E-A947-70E740481C1C}">
                <a14:useLocalDpi xmlns:a14="http://schemas.microsoft.com/office/drawing/2010/main" val="0"/>
              </a:ext>
            </a:extLst>
          </a:blip>
          <a:srcRect/>
          <a:stretch>
            <a:fillRect/>
          </a:stretch>
        </p:blipFill>
        <p:spPr bwMode="auto">
          <a:xfrm>
            <a:off x="459164" y="232473"/>
            <a:ext cx="1135380" cy="1135380"/>
          </a:xfrm>
          <a:prstGeom prst="rect">
            <a:avLst/>
          </a:prstGeom>
          <a:noFill/>
          <a:ln>
            <a:noFill/>
          </a:ln>
        </p:spPr>
      </p:pic>
      <p:sp>
        <p:nvSpPr>
          <p:cNvPr id="3" name="ZoneTexte 2">
            <a:extLst>
              <a:ext uri="{FF2B5EF4-FFF2-40B4-BE49-F238E27FC236}">
                <a16:creationId xmlns:a16="http://schemas.microsoft.com/office/drawing/2014/main" id="{37423351-5836-32A3-E64A-55F9B18CFA21}"/>
              </a:ext>
            </a:extLst>
          </p:cNvPr>
          <p:cNvSpPr txBox="1"/>
          <p:nvPr/>
        </p:nvSpPr>
        <p:spPr>
          <a:xfrm>
            <a:off x="1470280" y="2115094"/>
            <a:ext cx="6203440" cy="646331"/>
          </a:xfrm>
          <a:prstGeom prst="rect">
            <a:avLst/>
          </a:prstGeom>
          <a:noFill/>
        </p:spPr>
        <p:txBody>
          <a:bodyPr wrap="square" rtlCol="0">
            <a:spAutoFit/>
          </a:bodyPr>
          <a:lstStyle/>
          <a:p>
            <a:pPr algn="ctr"/>
            <a:r>
              <a:rPr lang="fr-FR" sz="1800" b="1" dirty="0">
                <a:latin typeface="Times New Roman" panose="02020603050405020304" pitchFamily="18" charset="0"/>
                <a:cs typeface="Times New Roman" panose="02020603050405020304" pitchFamily="18" charset="0"/>
              </a:rPr>
              <a:t>Etude, conception et développement d’un outils de gestion du stock d’une société de quincaillerie  .</a:t>
            </a:r>
            <a:endParaRPr lang="fr-TN" sz="1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54"/>
          <p:cNvSpPr txBox="1">
            <a:spLocks noGrp="1"/>
          </p:cNvSpPr>
          <p:nvPr>
            <p:ph type="title" idx="8"/>
          </p:nvPr>
        </p:nvSpPr>
        <p:spPr>
          <a:xfrm flipH="1">
            <a:off x="719925" y="437700"/>
            <a:ext cx="7704000" cy="6579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fr-FR" b="1" dirty="0">
                <a:solidFill>
                  <a:schemeClr val="lt1"/>
                </a:solidFill>
              </a:rPr>
              <a:t>Besoins non fonctionnels  </a:t>
            </a:r>
          </a:p>
        </p:txBody>
      </p:sp>
      <p:sp>
        <p:nvSpPr>
          <p:cNvPr id="508" name="Google Shape;508;p54"/>
          <p:cNvSpPr/>
          <p:nvPr/>
        </p:nvSpPr>
        <p:spPr>
          <a:xfrm rot="2054661" flipH="1">
            <a:off x="3878216" y="2775150"/>
            <a:ext cx="1387525" cy="1233006"/>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accent1">
              <a:alpha val="46270"/>
            </a:schemeClr>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509" name="Google Shape;509;p54"/>
          <p:cNvSpPr/>
          <p:nvPr/>
        </p:nvSpPr>
        <p:spPr>
          <a:xfrm rot="2054801" flipH="1">
            <a:off x="3560803" y="1725859"/>
            <a:ext cx="1730791" cy="1246865"/>
          </a:xfrm>
          <a:custGeom>
            <a:avLst/>
            <a:gdLst/>
            <a:ahLst/>
            <a:cxnLst/>
            <a:rect l="l" t="t" r="r" b="b"/>
            <a:pathLst>
              <a:path w="18827" h="13563" extrusionOk="0">
                <a:moveTo>
                  <a:pt x="7161" y="0"/>
                </a:moveTo>
                <a:cubicBezTo>
                  <a:pt x="6367" y="0"/>
                  <a:pt x="5745" y="97"/>
                  <a:pt x="5462" y="302"/>
                </a:cubicBezTo>
                <a:cubicBezTo>
                  <a:pt x="5439" y="302"/>
                  <a:pt x="5416" y="302"/>
                  <a:pt x="5393" y="302"/>
                </a:cubicBezTo>
                <a:cubicBezTo>
                  <a:pt x="1116" y="302"/>
                  <a:pt x="1" y="5785"/>
                  <a:pt x="370" y="9035"/>
                </a:cubicBezTo>
                <a:cubicBezTo>
                  <a:pt x="734" y="12239"/>
                  <a:pt x="5348" y="13486"/>
                  <a:pt x="7931" y="13560"/>
                </a:cubicBezTo>
                <a:cubicBezTo>
                  <a:pt x="7975" y="13562"/>
                  <a:pt x="8020" y="13562"/>
                  <a:pt x="8064" y="13562"/>
                </a:cubicBezTo>
                <a:cubicBezTo>
                  <a:pt x="13120" y="13562"/>
                  <a:pt x="18826" y="5169"/>
                  <a:pt x="13911" y="1714"/>
                </a:cubicBezTo>
                <a:cubicBezTo>
                  <a:pt x="12377" y="637"/>
                  <a:pt x="9200" y="0"/>
                  <a:pt x="7161" y="0"/>
                </a:cubicBezTo>
                <a:close/>
              </a:path>
            </a:pathLst>
          </a:custGeom>
          <a:solidFill>
            <a:schemeClr val="dk2">
              <a:alpha val="6669"/>
            </a:schemeClr>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pic>
        <p:nvPicPr>
          <p:cNvPr id="5" name="Picture 2" descr="Convivialité - Icônes interface gratuites">
            <a:extLst>
              <a:ext uri="{FF2B5EF4-FFF2-40B4-BE49-F238E27FC236}">
                <a16:creationId xmlns:a16="http://schemas.microsoft.com/office/drawing/2014/main" id="{6C037E49-BB26-69D5-5937-CF8FD3249D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30605" y="1778839"/>
            <a:ext cx="1143000" cy="1143000"/>
          </a:xfrm>
          <a:prstGeom prst="rect">
            <a:avLst/>
          </a:prstGeom>
          <a:noFill/>
          <a:extLst>
            <a:ext uri="{909E8E84-426E-40DD-AFC4-6F175D3DCCD1}">
              <a14:hiddenFill xmlns:a14="http://schemas.microsoft.com/office/drawing/2010/main">
                <a:solidFill>
                  <a:srgbClr val="FFFFFF"/>
                </a:solidFill>
              </a14:hiddenFill>
            </a:ext>
          </a:extLst>
        </p:spPr>
      </p:pic>
      <p:sp>
        <p:nvSpPr>
          <p:cNvPr id="6" name="ZoneTexte 5">
            <a:extLst>
              <a:ext uri="{FF2B5EF4-FFF2-40B4-BE49-F238E27FC236}">
                <a16:creationId xmlns:a16="http://schemas.microsoft.com/office/drawing/2014/main" id="{D64E6E53-4677-D7AB-420C-8B2AE06B0501}"/>
              </a:ext>
            </a:extLst>
          </p:cNvPr>
          <p:cNvSpPr txBox="1"/>
          <p:nvPr/>
        </p:nvSpPr>
        <p:spPr>
          <a:xfrm>
            <a:off x="6294816" y="2921839"/>
            <a:ext cx="2129109" cy="523220"/>
          </a:xfrm>
          <a:prstGeom prst="rect">
            <a:avLst/>
          </a:prstGeom>
          <a:noFill/>
        </p:spPr>
        <p:txBody>
          <a:bodyPr wrap="none" rtlCol="0">
            <a:spAutoFit/>
          </a:bodyPr>
          <a:lstStyle/>
          <a:p>
            <a:r>
              <a:rPr lang="fr-FR" sz="2800" b="1" dirty="0">
                <a:latin typeface="Times New Roman" panose="02020603050405020304" pitchFamily="18" charset="0"/>
                <a:cs typeface="Times New Roman" panose="02020603050405020304" pitchFamily="18" charset="0"/>
              </a:rPr>
              <a:t>Convivialité </a:t>
            </a:r>
            <a:endParaRPr lang="fr-TN" sz="2800" b="1" dirty="0">
              <a:latin typeface="Times New Roman" panose="02020603050405020304" pitchFamily="18" charset="0"/>
              <a:cs typeface="Times New Roman" panose="02020603050405020304" pitchFamily="18" charset="0"/>
            </a:endParaRPr>
          </a:p>
        </p:txBody>
      </p:sp>
      <p:pic>
        <p:nvPicPr>
          <p:cNvPr id="7" name="Image 6">
            <a:extLst>
              <a:ext uri="{FF2B5EF4-FFF2-40B4-BE49-F238E27FC236}">
                <a16:creationId xmlns:a16="http://schemas.microsoft.com/office/drawing/2014/main" id="{FAB186EF-62CC-62E5-8673-B5F0C0D2D4C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66172" y="1760156"/>
            <a:ext cx="1143000" cy="1143000"/>
          </a:xfrm>
          <a:prstGeom prst="rect">
            <a:avLst/>
          </a:prstGeom>
        </p:spPr>
      </p:pic>
      <p:sp>
        <p:nvSpPr>
          <p:cNvPr id="8" name="ZoneTexte 7">
            <a:extLst>
              <a:ext uri="{FF2B5EF4-FFF2-40B4-BE49-F238E27FC236}">
                <a16:creationId xmlns:a16="http://schemas.microsoft.com/office/drawing/2014/main" id="{51EFB505-C3E0-9663-728C-871487A29C1D}"/>
              </a:ext>
            </a:extLst>
          </p:cNvPr>
          <p:cNvSpPr txBox="1"/>
          <p:nvPr/>
        </p:nvSpPr>
        <p:spPr>
          <a:xfrm>
            <a:off x="1117763" y="2921839"/>
            <a:ext cx="1439818" cy="523220"/>
          </a:xfrm>
          <a:prstGeom prst="rect">
            <a:avLst/>
          </a:prstGeom>
          <a:noFill/>
        </p:spPr>
        <p:txBody>
          <a:bodyPr wrap="none" rtlCol="0">
            <a:spAutoFit/>
          </a:bodyPr>
          <a:lstStyle/>
          <a:p>
            <a:r>
              <a:rPr lang="fr-FR" sz="2800" b="1" dirty="0">
                <a:latin typeface="Times New Roman" panose="02020603050405020304" pitchFamily="18" charset="0"/>
                <a:cs typeface="Times New Roman" panose="02020603050405020304" pitchFamily="18" charset="0"/>
              </a:rPr>
              <a:t>Sécurité</a:t>
            </a:r>
            <a:endParaRPr lang="fr-TN" sz="2800" b="1" dirty="0">
              <a:latin typeface="Times New Roman" panose="02020603050405020304" pitchFamily="18" charset="0"/>
              <a:cs typeface="Times New Roman" panose="02020603050405020304" pitchFamily="18" charset="0"/>
            </a:endParaRPr>
          </a:p>
        </p:txBody>
      </p:sp>
      <p:sp>
        <p:nvSpPr>
          <p:cNvPr id="10" name="ZoneTexte 9">
            <a:extLst>
              <a:ext uri="{FF2B5EF4-FFF2-40B4-BE49-F238E27FC236}">
                <a16:creationId xmlns:a16="http://schemas.microsoft.com/office/drawing/2014/main" id="{BAE682FD-1F0D-8CBA-D5AC-605BCD50D967}"/>
              </a:ext>
            </a:extLst>
          </p:cNvPr>
          <p:cNvSpPr txBox="1"/>
          <p:nvPr/>
        </p:nvSpPr>
        <p:spPr>
          <a:xfrm>
            <a:off x="3541260" y="2939732"/>
            <a:ext cx="2226295" cy="523220"/>
          </a:xfrm>
          <a:prstGeom prst="rect">
            <a:avLst/>
          </a:prstGeom>
          <a:noFill/>
        </p:spPr>
        <p:txBody>
          <a:bodyPr wrap="square" rtlCol="0">
            <a:spAutoFit/>
          </a:bodyPr>
          <a:lstStyle/>
          <a:p>
            <a:r>
              <a:rPr lang="fr-FR" sz="2800" b="1" dirty="0">
                <a:latin typeface="Times New Roman" panose="02020603050405020304" pitchFamily="18" charset="0"/>
                <a:cs typeface="Times New Roman" panose="02020603050405020304" pitchFamily="18" charset="0"/>
              </a:rPr>
              <a:t>Performance </a:t>
            </a:r>
            <a:endParaRPr lang="fr-TN" sz="2800" b="1" dirty="0">
              <a:latin typeface="Times New Roman" panose="02020603050405020304" pitchFamily="18" charset="0"/>
              <a:cs typeface="Times New Roman" panose="02020603050405020304" pitchFamily="18" charset="0"/>
            </a:endParaRPr>
          </a:p>
        </p:txBody>
      </p:sp>
      <p:pic>
        <p:nvPicPr>
          <p:cNvPr id="2050" name="Picture 2" descr="Website Performance Icon Png , Transparent Cartoon - Jing.fm">
            <a:extLst>
              <a:ext uri="{FF2B5EF4-FFF2-40B4-BE49-F238E27FC236}">
                <a16:creationId xmlns:a16="http://schemas.microsoft.com/office/drawing/2014/main" id="{9361B9A9-803B-0203-422C-047A4EE4CDC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73605" y="1907215"/>
            <a:ext cx="1458820" cy="8488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83710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535" name="Google Shape;535;p56"/>
          <p:cNvSpPr/>
          <p:nvPr/>
        </p:nvSpPr>
        <p:spPr>
          <a:xfrm rot="-359004" flipH="1">
            <a:off x="3474573" y="-1551471"/>
            <a:ext cx="8440667" cy="8440025"/>
          </a:xfrm>
          <a:custGeom>
            <a:avLst/>
            <a:gdLst/>
            <a:ahLst/>
            <a:cxnLst/>
            <a:rect l="l" t="t" r="r" b="b"/>
            <a:pathLst>
              <a:path w="122671" h="122671" extrusionOk="0">
                <a:moveTo>
                  <a:pt x="61288" y="15890"/>
                </a:moveTo>
                <a:cubicBezTo>
                  <a:pt x="74134" y="15890"/>
                  <a:pt x="87890" y="17837"/>
                  <a:pt x="98492" y="25582"/>
                </a:cubicBezTo>
                <a:cubicBezTo>
                  <a:pt x="106392" y="31355"/>
                  <a:pt x="107052" y="41356"/>
                  <a:pt x="105729" y="50292"/>
                </a:cubicBezTo>
                <a:cubicBezTo>
                  <a:pt x="104207" y="60560"/>
                  <a:pt x="103318" y="70931"/>
                  <a:pt x="101429" y="81148"/>
                </a:cubicBezTo>
                <a:cubicBezTo>
                  <a:pt x="99916" y="89314"/>
                  <a:pt x="96431" y="97128"/>
                  <a:pt x="88124" y="99955"/>
                </a:cubicBezTo>
                <a:cubicBezTo>
                  <a:pt x="84437" y="101209"/>
                  <a:pt x="80540" y="101601"/>
                  <a:pt x="76602" y="101601"/>
                </a:cubicBezTo>
                <a:cubicBezTo>
                  <a:pt x="71796" y="101601"/>
                  <a:pt x="66926" y="101018"/>
                  <a:pt x="62297" y="100710"/>
                </a:cubicBezTo>
                <a:cubicBezTo>
                  <a:pt x="51217" y="99976"/>
                  <a:pt x="40203" y="98506"/>
                  <a:pt x="29211" y="96964"/>
                </a:cubicBezTo>
                <a:cubicBezTo>
                  <a:pt x="16647" y="95202"/>
                  <a:pt x="10610" y="89119"/>
                  <a:pt x="11276" y="76081"/>
                </a:cubicBezTo>
                <a:cubicBezTo>
                  <a:pt x="11770" y="66433"/>
                  <a:pt x="13452" y="56900"/>
                  <a:pt x="15516" y="47476"/>
                </a:cubicBezTo>
                <a:cubicBezTo>
                  <a:pt x="17086" y="40308"/>
                  <a:pt x="17867" y="30029"/>
                  <a:pt x="23464" y="24632"/>
                </a:cubicBezTo>
                <a:cubicBezTo>
                  <a:pt x="31878" y="16520"/>
                  <a:pt x="46079" y="16024"/>
                  <a:pt x="57526" y="15914"/>
                </a:cubicBezTo>
                <a:cubicBezTo>
                  <a:pt x="58439" y="15906"/>
                  <a:pt x="59335" y="15900"/>
                  <a:pt x="60210" y="15894"/>
                </a:cubicBezTo>
                <a:cubicBezTo>
                  <a:pt x="60569" y="15891"/>
                  <a:pt x="60928" y="15890"/>
                  <a:pt x="61288" y="15890"/>
                </a:cubicBezTo>
                <a:close/>
                <a:moveTo>
                  <a:pt x="0" y="0"/>
                </a:moveTo>
                <a:lnTo>
                  <a:pt x="0" y="122670"/>
                </a:lnTo>
                <a:lnTo>
                  <a:pt x="122671" y="122670"/>
                </a:lnTo>
                <a:lnTo>
                  <a:pt x="12267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56"/>
          <p:cNvSpPr/>
          <p:nvPr/>
        </p:nvSpPr>
        <p:spPr>
          <a:xfrm>
            <a:off x="6731227" y="-2946022"/>
            <a:ext cx="7065492" cy="5396392"/>
          </a:xfrm>
          <a:custGeom>
            <a:avLst/>
            <a:gdLst/>
            <a:ahLst/>
            <a:cxnLst/>
            <a:rect l="l" t="t" r="r" b="b"/>
            <a:pathLst>
              <a:path w="38799" h="29633" extrusionOk="0">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chemeClr val="accent3">
              <a:alpha val="254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56"/>
          <p:cNvSpPr/>
          <p:nvPr/>
        </p:nvSpPr>
        <p:spPr>
          <a:xfrm rot="-1016915">
            <a:off x="5075473" y="-2308287"/>
            <a:ext cx="7826174" cy="2877885"/>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56"/>
          <p:cNvSpPr/>
          <p:nvPr/>
        </p:nvSpPr>
        <p:spPr>
          <a:xfrm rot="4533645" flipH="1">
            <a:off x="3033013" y="5149086"/>
            <a:ext cx="8703289" cy="5558213"/>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56"/>
          <p:cNvSpPr txBox="1">
            <a:spLocks noGrp="1"/>
          </p:cNvSpPr>
          <p:nvPr>
            <p:ph type="title"/>
          </p:nvPr>
        </p:nvSpPr>
        <p:spPr>
          <a:xfrm flipH="1">
            <a:off x="66688" y="-1206476"/>
            <a:ext cx="3541550" cy="1917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FR" sz="1800" b="1" dirty="0"/>
              <a:t>Diagramme de cas d’utilisations </a:t>
            </a:r>
          </a:p>
        </p:txBody>
      </p:sp>
      <p:pic>
        <p:nvPicPr>
          <p:cNvPr id="7" name="Image 6">
            <a:extLst>
              <a:ext uri="{FF2B5EF4-FFF2-40B4-BE49-F238E27FC236}">
                <a16:creationId xmlns:a16="http://schemas.microsoft.com/office/drawing/2014/main" id="{7A5A3F81-F824-9F5E-5E53-828148C97D67}"/>
              </a:ext>
            </a:extLst>
          </p:cNvPr>
          <p:cNvPicPr>
            <a:picLocks noChangeAspect="1"/>
          </p:cNvPicPr>
          <p:nvPr/>
        </p:nvPicPr>
        <p:blipFill>
          <a:blip r:embed="rId3"/>
          <a:stretch>
            <a:fillRect/>
          </a:stretch>
        </p:blipFill>
        <p:spPr>
          <a:xfrm>
            <a:off x="2570147" y="150983"/>
            <a:ext cx="6941999" cy="636349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535" name="Google Shape;535;p56"/>
          <p:cNvSpPr/>
          <p:nvPr/>
        </p:nvSpPr>
        <p:spPr>
          <a:xfrm rot="-359004" flipH="1">
            <a:off x="3579150" y="-1526881"/>
            <a:ext cx="8440667" cy="8440025"/>
          </a:xfrm>
          <a:custGeom>
            <a:avLst/>
            <a:gdLst/>
            <a:ahLst/>
            <a:cxnLst/>
            <a:rect l="l" t="t" r="r" b="b"/>
            <a:pathLst>
              <a:path w="122671" h="122671" extrusionOk="0">
                <a:moveTo>
                  <a:pt x="61288" y="15890"/>
                </a:moveTo>
                <a:cubicBezTo>
                  <a:pt x="74134" y="15890"/>
                  <a:pt x="87890" y="17837"/>
                  <a:pt x="98492" y="25582"/>
                </a:cubicBezTo>
                <a:cubicBezTo>
                  <a:pt x="106392" y="31355"/>
                  <a:pt x="107052" y="41356"/>
                  <a:pt x="105729" y="50292"/>
                </a:cubicBezTo>
                <a:cubicBezTo>
                  <a:pt x="104207" y="60560"/>
                  <a:pt x="103318" y="70931"/>
                  <a:pt x="101429" y="81148"/>
                </a:cubicBezTo>
                <a:cubicBezTo>
                  <a:pt x="99916" y="89314"/>
                  <a:pt x="96431" y="97128"/>
                  <a:pt x="88124" y="99955"/>
                </a:cubicBezTo>
                <a:cubicBezTo>
                  <a:pt x="84437" y="101209"/>
                  <a:pt x="80540" y="101601"/>
                  <a:pt x="76602" y="101601"/>
                </a:cubicBezTo>
                <a:cubicBezTo>
                  <a:pt x="71796" y="101601"/>
                  <a:pt x="66926" y="101018"/>
                  <a:pt x="62297" y="100710"/>
                </a:cubicBezTo>
                <a:cubicBezTo>
                  <a:pt x="51217" y="99976"/>
                  <a:pt x="40203" y="98506"/>
                  <a:pt x="29211" y="96964"/>
                </a:cubicBezTo>
                <a:cubicBezTo>
                  <a:pt x="16647" y="95202"/>
                  <a:pt x="10610" y="89119"/>
                  <a:pt x="11276" y="76081"/>
                </a:cubicBezTo>
                <a:cubicBezTo>
                  <a:pt x="11770" y="66433"/>
                  <a:pt x="13452" y="56900"/>
                  <a:pt x="15516" y="47476"/>
                </a:cubicBezTo>
                <a:cubicBezTo>
                  <a:pt x="17086" y="40308"/>
                  <a:pt x="17867" y="30029"/>
                  <a:pt x="23464" y="24632"/>
                </a:cubicBezTo>
                <a:cubicBezTo>
                  <a:pt x="31878" y="16520"/>
                  <a:pt x="46079" y="16024"/>
                  <a:pt x="57526" y="15914"/>
                </a:cubicBezTo>
                <a:cubicBezTo>
                  <a:pt x="58439" y="15906"/>
                  <a:pt x="59335" y="15900"/>
                  <a:pt x="60210" y="15894"/>
                </a:cubicBezTo>
                <a:cubicBezTo>
                  <a:pt x="60569" y="15891"/>
                  <a:pt x="60928" y="15890"/>
                  <a:pt x="61288" y="15890"/>
                </a:cubicBezTo>
                <a:close/>
                <a:moveTo>
                  <a:pt x="0" y="0"/>
                </a:moveTo>
                <a:lnTo>
                  <a:pt x="0" y="122670"/>
                </a:lnTo>
                <a:lnTo>
                  <a:pt x="122671" y="122670"/>
                </a:lnTo>
                <a:lnTo>
                  <a:pt x="12267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56"/>
          <p:cNvSpPr/>
          <p:nvPr/>
        </p:nvSpPr>
        <p:spPr>
          <a:xfrm>
            <a:off x="6731227" y="-2946022"/>
            <a:ext cx="7065492" cy="5396392"/>
          </a:xfrm>
          <a:custGeom>
            <a:avLst/>
            <a:gdLst/>
            <a:ahLst/>
            <a:cxnLst/>
            <a:rect l="l" t="t" r="r" b="b"/>
            <a:pathLst>
              <a:path w="38799" h="29633" extrusionOk="0">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chemeClr val="accent3">
              <a:alpha val="254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56"/>
          <p:cNvSpPr/>
          <p:nvPr/>
        </p:nvSpPr>
        <p:spPr>
          <a:xfrm rot="-1016915">
            <a:off x="5075473" y="-2308287"/>
            <a:ext cx="7826174" cy="2877885"/>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56"/>
          <p:cNvSpPr/>
          <p:nvPr/>
        </p:nvSpPr>
        <p:spPr>
          <a:xfrm rot="4533645" flipH="1">
            <a:off x="3033013" y="5149086"/>
            <a:ext cx="8703289" cy="5558213"/>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537;p56">
            <a:extLst>
              <a:ext uri="{FF2B5EF4-FFF2-40B4-BE49-F238E27FC236}">
                <a16:creationId xmlns:a16="http://schemas.microsoft.com/office/drawing/2014/main" id="{D8376974-44D7-021E-2E43-CA7B69D426D3}"/>
              </a:ext>
            </a:extLst>
          </p:cNvPr>
          <p:cNvSpPr txBox="1">
            <a:spLocks/>
          </p:cNvSpPr>
          <p:nvPr/>
        </p:nvSpPr>
        <p:spPr>
          <a:xfrm flipH="1">
            <a:off x="112576" y="-672675"/>
            <a:ext cx="3541550" cy="19173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Kulim Park"/>
              <a:buNone/>
              <a:defRPr sz="3000" b="0" i="0" u="none" strike="noStrike" cap="none">
                <a:solidFill>
                  <a:schemeClr val="dk1"/>
                </a:solidFill>
                <a:latin typeface="Kulim Park"/>
                <a:ea typeface="Kulim Park"/>
                <a:cs typeface="Kulim Park"/>
                <a:sym typeface="Kulim Park"/>
              </a:defRPr>
            </a:lvl1pPr>
            <a:lvl2pPr marR="0" lvl="1" algn="l" rtl="0">
              <a:lnSpc>
                <a:spcPct val="100000"/>
              </a:lnSpc>
              <a:spcBef>
                <a:spcPts val="0"/>
              </a:spcBef>
              <a:spcAft>
                <a:spcPts val="0"/>
              </a:spcAft>
              <a:buClr>
                <a:schemeClr val="dk1"/>
              </a:buClr>
              <a:buSzPts val="3500"/>
              <a:buFont typeface="Kulim Park"/>
              <a:buNone/>
              <a:defRPr sz="3500" b="0" i="0" u="none" strike="noStrike" cap="none">
                <a:solidFill>
                  <a:schemeClr val="dk1"/>
                </a:solidFill>
                <a:latin typeface="Kulim Park"/>
                <a:ea typeface="Kulim Park"/>
                <a:cs typeface="Kulim Park"/>
                <a:sym typeface="Kulim Park"/>
              </a:defRPr>
            </a:lvl2pPr>
            <a:lvl3pPr marR="0" lvl="2" algn="l" rtl="0">
              <a:lnSpc>
                <a:spcPct val="100000"/>
              </a:lnSpc>
              <a:spcBef>
                <a:spcPts val="0"/>
              </a:spcBef>
              <a:spcAft>
                <a:spcPts val="0"/>
              </a:spcAft>
              <a:buClr>
                <a:schemeClr val="dk1"/>
              </a:buClr>
              <a:buSzPts val="3500"/>
              <a:buFont typeface="Kulim Park"/>
              <a:buNone/>
              <a:defRPr sz="3500" b="0" i="0" u="none" strike="noStrike" cap="none">
                <a:solidFill>
                  <a:schemeClr val="dk1"/>
                </a:solidFill>
                <a:latin typeface="Kulim Park"/>
                <a:ea typeface="Kulim Park"/>
                <a:cs typeface="Kulim Park"/>
                <a:sym typeface="Kulim Park"/>
              </a:defRPr>
            </a:lvl3pPr>
            <a:lvl4pPr marR="0" lvl="3" algn="l" rtl="0">
              <a:lnSpc>
                <a:spcPct val="100000"/>
              </a:lnSpc>
              <a:spcBef>
                <a:spcPts val="0"/>
              </a:spcBef>
              <a:spcAft>
                <a:spcPts val="0"/>
              </a:spcAft>
              <a:buClr>
                <a:schemeClr val="dk1"/>
              </a:buClr>
              <a:buSzPts val="3500"/>
              <a:buFont typeface="Kulim Park"/>
              <a:buNone/>
              <a:defRPr sz="3500" b="0" i="0" u="none" strike="noStrike" cap="none">
                <a:solidFill>
                  <a:schemeClr val="dk1"/>
                </a:solidFill>
                <a:latin typeface="Kulim Park"/>
                <a:ea typeface="Kulim Park"/>
                <a:cs typeface="Kulim Park"/>
                <a:sym typeface="Kulim Park"/>
              </a:defRPr>
            </a:lvl4pPr>
            <a:lvl5pPr marR="0" lvl="4" algn="l" rtl="0">
              <a:lnSpc>
                <a:spcPct val="100000"/>
              </a:lnSpc>
              <a:spcBef>
                <a:spcPts val="0"/>
              </a:spcBef>
              <a:spcAft>
                <a:spcPts val="0"/>
              </a:spcAft>
              <a:buClr>
                <a:schemeClr val="dk1"/>
              </a:buClr>
              <a:buSzPts val="3500"/>
              <a:buFont typeface="Kulim Park"/>
              <a:buNone/>
              <a:defRPr sz="3500" b="0" i="0" u="none" strike="noStrike" cap="none">
                <a:solidFill>
                  <a:schemeClr val="dk1"/>
                </a:solidFill>
                <a:latin typeface="Kulim Park"/>
                <a:ea typeface="Kulim Park"/>
                <a:cs typeface="Kulim Park"/>
                <a:sym typeface="Kulim Park"/>
              </a:defRPr>
            </a:lvl5pPr>
            <a:lvl6pPr marR="0" lvl="5" algn="l" rtl="0">
              <a:lnSpc>
                <a:spcPct val="100000"/>
              </a:lnSpc>
              <a:spcBef>
                <a:spcPts val="0"/>
              </a:spcBef>
              <a:spcAft>
                <a:spcPts val="0"/>
              </a:spcAft>
              <a:buClr>
                <a:schemeClr val="dk1"/>
              </a:buClr>
              <a:buSzPts val="3500"/>
              <a:buFont typeface="Kulim Park"/>
              <a:buNone/>
              <a:defRPr sz="3500" b="0" i="0" u="none" strike="noStrike" cap="none">
                <a:solidFill>
                  <a:schemeClr val="dk1"/>
                </a:solidFill>
                <a:latin typeface="Kulim Park"/>
                <a:ea typeface="Kulim Park"/>
                <a:cs typeface="Kulim Park"/>
                <a:sym typeface="Kulim Park"/>
              </a:defRPr>
            </a:lvl6pPr>
            <a:lvl7pPr marR="0" lvl="6" algn="l" rtl="0">
              <a:lnSpc>
                <a:spcPct val="100000"/>
              </a:lnSpc>
              <a:spcBef>
                <a:spcPts val="0"/>
              </a:spcBef>
              <a:spcAft>
                <a:spcPts val="0"/>
              </a:spcAft>
              <a:buClr>
                <a:schemeClr val="dk1"/>
              </a:buClr>
              <a:buSzPts val="3500"/>
              <a:buFont typeface="Kulim Park"/>
              <a:buNone/>
              <a:defRPr sz="3500" b="0" i="0" u="none" strike="noStrike" cap="none">
                <a:solidFill>
                  <a:schemeClr val="dk1"/>
                </a:solidFill>
                <a:latin typeface="Kulim Park"/>
                <a:ea typeface="Kulim Park"/>
                <a:cs typeface="Kulim Park"/>
                <a:sym typeface="Kulim Park"/>
              </a:defRPr>
            </a:lvl7pPr>
            <a:lvl8pPr marR="0" lvl="7" algn="l" rtl="0">
              <a:lnSpc>
                <a:spcPct val="100000"/>
              </a:lnSpc>
              <a:spcBef>
                <a:spcPts val="0"/>
              </a:spcBef>
              <a:spcAft>
                <a:spcPts val="0"/>
              </a:spcAft>
              <a:buClr>
                <a:schemeClr val="dk1"/>
              </a:buClr>
              <a:buSzPts val="3500"/>
              <a:buFont typeface="Kulim Park"/>
              <a:buNone/>
              <a:defRPr sz="3500" b="0" i="0" u="none" strike="noStrike" cap="none">
                <a:solidFill>
                  <a:schemeClr val="dk1"/>
                </a:solidFill>
                <a:latin typeface="Kulim Park"/>
                <a:ea typeface="Kulim Park"/>
                <a:cs typeface="Kulim Park"/>
                <a:sym typeface="Kulim Park"/>
              </a:defRPr>
            </a:lvl8pPr>
            <a:lvl9pPr marR="0" lvl="8" algn="l" rtl="0">
              <a:lnSpc>
                <a:spcPct val="100000"/>
              </a:lnSpc>
              <a:spcBef>
                <a:spcPts val="0"/>
              </a:spcBef>
              <a:spcAft>
                <a:spcPts val="0"/>
              </a:spcAft>
              <a:buClr>
                <a:schemeClr val="dk1"/>
              </a:buClr>
              <a:buSzPts val="3500"/>
              <a:buFont typeface="Kulim Park"/>
              <a:buNone/>
              <a:defRPr sz="3500" b="0" i="0" u="none" strike="noStrike" cap="none">
                <a:solidFill>
                  <a:schemeClr val="dk1"/>
                </a:solidFill>
                <a:latin typeface="Kulim Park"/>
                <a:ea typeface="Kulim Park"/>
                <a:cs typeface="Kulim Park"/>
                <a:sym typeface="Kulim Park"/>
              </a:defRPr>
            </a:lvl9pPr>
          </a:lstStyle>
          <a:p>
            <a:pPr algn="ctr"/>
            <a:r>
              <a:rPr lang="fr-FR" sz="1800" b="1" dirty="0"/>
              <a:t>Diagramme de classe </a:t>
            </a:r>
          </a:p>
        </p:txBody>
      </p:sp>
      <p:pic>
        <p:nvPicPr>
          <p:cNvPr id="7" name="Image 6">
            <a:extLst>
              <a:ext uri="{FF2B5EF4-FFF2-40B4-BE49-F238E27FC236}">
                <a16:creationId xmlns:a16="http://schemas.microsoft.com/office/drawing/2014/main" id="{0CEB1587-2264-451D-4BFB-D192A0C1E7CB}"/>
              </a:ext>
            </a:extLst>
          </p:cNvPr>
          <p:cNvPicPr>
            <a:picLocks noChangeAspect="1"/>
          </p:cNvPicPr>
          <p:nvPr/>
        </p:nvPicPr>
        <p:blipFill>
          <a:blip r:embed="rId3"/>
          <a:stretch>
            <a:fillRect/>
          </a:stretch>
        </p:blipFill>
        <p:spPr>
          <a:xfrm>
            <a:off x="2129976" y="126136"/>
            <a:ext cx="5391967" cy="4983392"/>
          </a:xfrm>
          <a:prstGeom prst="rect">
            <a:avLst/>
          </a:prstGeom>
        </p:spPr>
      </p:pic>
    </p:spTree>
    <p:extLst>
      <p:ext uri="{BB962C8B-B14F-4D97-AF65-F5344CB8AC3E}">
        <p14:creationId xmlns:p14="http://schemas.microsoft.com/office/powerpoint/2010/main" val="24061609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44"/>
          <p:cNvSpPr txBox="1">
            <a:spLocks noGrp="1"/>
          </p:cNvSpPr>
          <p:nvPr>
            <p:ph type="title"/>
          </p:nvPr>
        </p:nvSpPr>
        <p:spPr>
          <a:xfrm>
            <a:off x="723300" y="1968739"/>
            <a:ext cx="4961579" cy="1610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FR" dirty="0">
                <a:solidFill>
                  <a:srgbClr val="664B34"/>
                </a:solidFill>
              </a:rPr>
              <a:t>Réalisation</a:t>
            </a:r>
            <a:br>
              <a:rPr lang="fr-FR" dirty="0">
                <a:solidFill>
                  <a:srgbClr val="664B34"/>
                </a:solidFill>
              </a:rPr>
            </a:br>
            <a:endParaRPr sz="1000" dirty="0">
              <a:solidFill>
                <a:srgbClr val="664B34"/>
              </a:solidFill>
            </a:endParaRPr>
          </a:p>
        </p:txBody>
      </p:sp>
      <p:sp>
        <p:nvSpPr>
          <p:cNvPr id="414" name="Google Shape;414;p44"/>
          <p:cNvSpPr txBox="1">
            <a:spLocks noGrp="1"/>
          </p:cNvSpPr>
          <p:nvPr>
            <p:ph type="title" idx="2"/>
          </p:nvPr>
        </p:nvSpPr>
        <p:spPr>
          <a:xfrm>
            <a:off x="723300" y="845239"/>
            <a:ext cx="1498200" cy="112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03</a:t>
            </a:r>
            <a:endParaRPr dirty="0"/>
          </a:p>
        </p:txBody>
      </p:sp>
    </p:spTree>
    <p:extLst>
      <p:ext uri="{BB962C8B-B14F-4D97-AF65-F5344CB8AC3E}">
        <p14:creationId xmlns:p14="http://schemas.microsoft.com/office/powerpoint/2010/main" val="33925650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70"/>
        <p:cNvGrpSpPr/>
        <p:nvPr/>
      </p:nvGrpSpPr>
      <p:grpSpPr>
        <a:xfrm>
          <a:off x="0" y="0"/>
          <a:ext cx="0" cy="0"/>
          <a:chOff x="0" y="0"/>
          <a:chExt cx="0" cy="0"/>
        </a:xfrm>
      </p:grpSpPr>
      <p:sp>
        <p:nvSpPr>
          <p:cNvPr id="671" name="Google Shape;671;p67"/>
          <p:cNvSpPr txBox="1">
            <a:spLocks noGrp="1"/>
          </p:cNvSpPr>
          <p:nvPr>
            <p:ph type="title"/>
          </p:nvPr>
        </p:nvSpPr>
        <p:spPr>
          <a:xfrm flipH="1">
            <a:off x="719925" y="437700"/>
            <a:ext cx="7704000" cy="65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FR" dirty="0">
                <a:solidFill>
                  <a:schemeClr val="lt1"/>
                </a:solidFill>
              </a:rPr>
              <a:t>Technologie utilisé</a:t>
            </a:r>
            <a:endParaRPr dirty="0"/>
          </a:p>
        </p:txBody>
      </p:sp>
      <p:pic>
        <p:nvPicPr>
          <p:cNvPr id="2" name="Image 1">
            <a:extLst>
              <a:ext uri="{FF2B5EF4-FFF2-40B4-BE49-F238E27FC236}">
                <a16:creationId xmlns:a16="http://schemas.microsoft.com/office/drawing/2014/main" id="{3A1CD4D8-80A9-13BC-BCB0-8C5CBCC6F6AD}"/>
              </a:ext>
            </a:extLst>
          </p:cNvPr>
          <p:cNvPicPr>
            <a:picLocks noChangeAspect="1"/>
          </p:cNvPicPr>
          <p:nvPr/>
        </p:nvPicPr>
        <p:blipFill>
          <a:blip r:embed="rId3"/>
          <a:stretch>
            <a:fillRect/>
          </a:stretch>
        </p:blipFill>
        <p:spPr>
          <a:xfrm>
            <a:off x="2469223" y="1888034"/>
            <a:ext cx="3855377" cy="2617312"/>
          </a:xfrm>
          <a:prstGeom prst="rect">
            <a:avLst/>
          </a:prstGeom>
        </p:spPr>
      </p:pic>
    </p:spTree>
    <p:extLst>
      <p:ext uri="{BB962C8B-B14F-4D97-AF65-F5344CB8AC3E}">
        <p14:creationId xmlns:p14="http://schemas.microsoft.com/office/powerpoint/2010/main" val="14343553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Google Shape;671;p67">
            <a:extLst>
              <a:ext uri="{FF2B5EF4-FFF2-40B4-BE49-F238E27FC236}">
                <a16:creationId xmlns:a16="http://schemas.microsoft.com/office/drawing/2014/main" id="{E060E797-31E2-4D94-9833-34A0ED0BC3A9}"/>
              </a:ext>
            </a:extLst>
          </p:cNvPr>
          <p:cNvSpPr txBox="1">
            <a:spLocks noGrp="1"/>
          </p:cNvSpPr>
          <p:nvPr>
            <p:ph type="title"/>
          </p:nvPr>
        </p:nvSpPr>
        <p:spPr>
          <a:xfrm flipH="1">
            <a:off x="415200" y="292920"/>
            <a:ext cx="7704000" cy="8958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fr-FR" sz="2400" dirty="0">
                <a:solidFill>
                  <a:schemeClr val="lt1"/>
                </a:solidFill>
              </a:rPr>
              <a:t>Interface d’authentification</a:t>
            </a:r>
          </a:p>
        </p:txBody>
      </p:sp>
      <p:pic>
        <p:nvPicPr>
          <p:cNvPr id="2" name="Image 1">
            <a:extLst>
              <a:ext uri="{FF2B5EF4-FFF2-40B4-BE49-F238E27FC236}">
                <a16:creationId xmlns:a16="http://schemas.microsoft.com/office/drawing/2014/main" id="{393DF1A4-2849-32B5-FA0A-D7354D12ACDF}"/>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21740" y="1421447"/>
            <a:ext cx="6700520" cy="3296329"/>
          </a:xfrm>
          <a:prstGeom prst="rect">
            <a:avLst/>
          </a:prstGeom>
          <a:noFill/>
          <a:ln>
            <a:noFill/>
          </a:ln>
        </p:spPr>
      </p:pic>
    </p:spTree>
    <p:extLst>
      <p:ext uri="{BB962C8B-B14F-4D97-AF65-F5344CB8AC3E}">
        <p14:creationId xmlns:p14="http://schemas.microsoft.com/office/powerpoint/2010/main" val="37100021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Google Shape;671;p67">
            <a:extLst>
              <a:ext uri="{FF2B5EF4-FFF2-40B4-BE49-F238E27FC236}">
                <a16:creationId xmlns:a16="http://schemas.microsoft.com/office/drawing/2014/main" id="{E060E797-31E2-4D94-9833-34A0ED0BC3A9}"/>
              </a:ext>
            </a:extLst>
          </p:cNvPr>
          <p:cNvSpPr txBox="1">
            <a:spLocks noGrp="1"/>
          </p:cNvSpPr>
          <p:nvPr>
            <p:ph type="title"/>
          </p:nvPr>
        </p:nvSpPr>
        <p:spPr>
          <a:xfrm flipH="1">
            <a:off x="415200" y="292920"/>
            <a:ext cx="7704000" cy="8958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fr-FR" sz="2400" dirty="0">
                <a:solidFill>
                  <a:schemeClr val="lt1"/>
                </a:solidFill>
              </a:rPr>
              <a:t>Interface d’authentification</a:t>
            </a:r>
          </a:p>
        </p:txBody>
      </p:sp>
      <p:pic>
        <p:nvPicPr>
          <p:cNvPr id="4" name="Image 3">
            <a:extLst>
              <a:ext uri="{FF2B5EF4-FFF2-40B4-BE49-F238E27FC236}">
                <a16:creationId xmlns:a16="http://schemas.microsoft.com/office/drawing/2014/main" id="{A6B18C02-4410-8C75-1F79-41959D6EF84B}"/>
              </a:ext>
            </a:extLst>
          </p:cNvPr>
          <p:cNvPicPr>
            <a:picLocks noChangeAspect="1"/>
          </p:cNvPicPr>
          <p:nvPr/>
        </p:nvPicPr>
        <p:blipFill>
          <a:blip r:embed="rId2"/>
          <a:stretch>
            <a:fillRect/>
          </a:stretch>
        </p:blipFill>
        <p:spPr>
          <a:xfrm>
            <a:off x="1039743" y="1188720"/>
            <a:ext cx="7079457" cy="3497036"/>
          </a:xfrm>
          <a:prstGeom prst="rect">
            <a:avLst/>
          </a:prstGeom>
        </p:spPr>
      </p:pic>
    </p:spTree>
    <p:extLst>
      <p:ext uri="{BB962C8B-B14F-4D97-AF65-F5344CB8AC3E}">
        <p14:creationId xmlns:p14="http://schemas.microsoft.com/office/powerpoint/2010/main" val="9937415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Google Shape;671;p67">
            <a:extLst>
              <a:ext uri="{FF2B5EF4-FFF2-40B4-BE49-F238E27FC236}">
                <a16:creationId xmlns:a16="http://schemas.microsoft.com/office/drawing/2014/main" id="{E060E797-31E2-4D94-9833-34A0ED0BC3A9}"/>
              </a:ext>
            </a:extLst>
          </p:cNvPr>
          <p:cNvSpPr txBox="1">
            <a:spLocks noGrp="1"/>
          </p:cNvSpPr>
          <p:nvPr>
            <p:ph type="title"/>
          </p:nvPr>
        </p:nvSpPr>
        <p:spPr>
          <a:xfrm flipH="1">
            <a:off x="415200" y="292920"/>
            <a:ext cx="7704000" cy="8958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fr-FR" sz="2400" dirty="0">
                <a:solidFill>
                  <a:schemeClr val="lt1"/>
                </a:solidFill>
              </a:rPr>
              <a:t>Interface de gestion des produits</a:t>
            </a:r>
          </a:p>
        </p:txBody>
      </p:sp>
      <p:pic>
        <p:nvPicPr>
          <p:cNvPr id="3" name="Image 2">
            <a:extLst>
              <a:ext uri="{FF2B5EF4-FFF2-40B4-BE49-F238E27FC236}">
                <a16:creationId xmlns:a16="http://schemas.microsoft.com/office/drawing/2014/main" id="{E557A969-01F5-5CC6-C533-7CAB1FC0ADE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77565" y="1377314"/>
            <a:ext cx="6588869" cy="3251836"/>
          </a:xfrm>
          <a:prstGeom prst="rect">
            <a:avLst/>
          </a:prstGeom>
          <a:noFill/>
          <a:ln>
            <a:noFill/>
          </a:ln>
        </p:spPr>
      </p:pic>
    </p:spTree>
    <p:extLst>
      <p:ext uri="{BB962C8B-B14F-4D97-AF65-F5344CB8AC3E}">
        <p14:creationId xmlns:p14="http://schemas.microsoft.com/office/powerpoint/2010/main" val="37517965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Google Shape;671;p67">
            <a:extLst>
              <a:ext uri="{FF2B5EF4-FFF2-40B4-BE49-F238E27FC236}">
                <a16:creationId xmlns:a16="http://schemas.microsoft.com/office/drawing/2014/main" id="{E060E797-31E2-4D94-9833-34A0ED0BC3A9}"/>
              </a:ext>
            </a:extLst>
          </p:cNvPr>
          <p:cNvSpPr txBox="1">
            <a:spLocks noGrp="1"/>
          </p:cNvSpPr>
          <p:nvPr>
            <p:ph type="title"/>
          </p:nvPr>
        </p:nvSpPr>
        <p:spPr>
          <a:xfrm flipH="1">
            <a:off x="415200" y="292920"/>
            <a:ext cx="7704000" cy="8958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fr-FR" sz="2400" dirty="0">
                <a:solidFill>
                  <a:schemeClr val="lt1"/>
                </a:solidFill>
              </a:rPr>
              <a:t>Interface de création de produit</a:t>
            </a:r>
          </a:p>
        </p:txBody>
      </p:sp>
      <p:pic>
        <p:nvPicPr>
          <p:cNvPr id="2" name="Image 1">
            <a:extLst>
              <a:ext uri="{FF2B5EF4-FFF2-40B4-BE49-F238E27FC236}">
                <a16:creationId xmlns:a16="http://schemas.microsoft.com/office/drawing/2014/main" id="{3294362B-09AB-AFC0-AE97-19D4EF74F4DA}"/>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80874" y="1361440"/>
            <a:ext cx="6938326" cy="3420110"/>
          </a:xfrm>
          <a:prstGeom prst="rect">
            <a:avLst/>
          </a:prstGeom>
          <a:noFill/>
          <a:ln>
            <a:noFill/>
          </a:ln>
        </p:spPr>
      </p:pic>
    </p:spTree>
    <p:extLst>
      <p:ext uri="{BB962C8B-B14F-4D97-AF65-F5344CB8AC3E}">
        <p14:creationId xmlns:p14="http://schemas.microsoft.com/office/powerpoint/2010/main" val="12339267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Google Shape;671;p67">
            <a:extLst>
              <a:ext uri="{FF2B5EF4-FFF2-40B4-BE49-F238E27FC236}">
                <a16:creationId xmlns:a16="http://schemas.microsoft.com/office/drawing/2014/main" id="{E060E797-31E2-4D94-9833-34A0ED0BC3A9}"/>
              </a:ext>
            </a:extLst>
          </p:cNvPr>
          <p:cNvSpPr txBox="1">
            <a:spLocks noGrp="1"/>
          </p:cNvSpPr>
          <p:nvPr>
            <p:ph type="title"/>
          </p:nvPr>
        </p:nvSpPr>
        <p:spPr>
          <a:xfrm flipH="1">
            <a:off x="415200" y="292920"/>
            <a:ext cx="7704000" cy="8958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fr-FR" sz="2400" dirty="0">
                <a:solidFill>
                  <a:schemeClr val="lt1"/>
                </a:solidFill>
              </a:rPr>
              <a:t>Interface de gestion des catégories</a:t>
            </a:r>
          </a:p>
        </p:txBody>
      </p:sp>
      <p:pic>
        <p:nvPicPr>
          <p:cNvPr id="3" name="Image 2">
            <a:extLst>
              <a:ext uri="{FF2B5EF4-FFF2-40B4-BE49-F238E27FC236}">
                <a16:creationId xmlns:a16="http://schemas.microsoft.com/office/drawing/2014/main" id="{45AF1616-3944-BE7B-559F-439D976DB7FB}"/>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81180" y="1278572"/>
            <a:ext cx="6981639" cy="3434626"/>
          </a:xfrm>
          <a:prstGeom prst="rect">
            <a:avLst/>
          </a:prstGeom>
          <a:noFill/>
          <a:ln>
            <a:noFill/>
          </a:ln>
        </p:spPr>
      </p:pic>
    </p:spTree>
    <p:extLst>
      <p:ext uri="{BB962C8B-B14F-4D97-AF65-F5344CB8AC3E}">
        <p14:creationId xmlns:p14="http://schemas.microsoft.com/office/powerpoint/2010/main" val="1688057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36"/>
          <p:cNvSpPr/>
          <p:nvPr/>
        </p:nvSpPr>
        <p:spPr>
          <a:xfrm>
            <a:off x="1848522" y="1858498"/>
            <a:ext cx="1350837" cy="973145"/>
          </a:xfrm>
          <a:custGeom>
            <a:avLst/>
            <a:gdLst/>
            <a:ahLst/>
            <a:cxnLst/>
            <a:rect l="l" t="t" r="r" b="b"/>
            <a:pathLst>
              <a:path w="18827" h="13563" extrusionOk="0">
                <a:moveTo>
                  <a:pt x="7161" y="0"/>
                </a:moveTo>
                <a:cubicBezTo>
                  <a:pt x="6367" y="0"/>
                  <a:pt x="5745" y="97"/>
                  <a:pt x="5462" y="302"/>
                </a:cubicBezTo>
                <a:cubicBezTo>
                  <a:pt x="5439" y="302"/>
                  <a:pt x="5416" y="302"/>
                  <a:pt x="5393" y="302"/>
                </a:cubicBezTo>
                <a:cubicBezTo>
                  <a:pt x="1116" y="302"/>
                  <a:pt x="1" y="5785"/>
                  <a:pt x="370" y="9035"/>
                </a:cubicBezTo>
                <a:cubicBezTo>
                  <a:pt x="734" y="12239"/>
                  <a:pt x="5348" y="13486"/>
                  <a:pt x="7931" y="13560"/>
                </a:cubicBezTo>
                <a:cubicBezTo>
                  <a:pt x="7975" y="13562"/>
                  <a:pt x="8020" y="13562"/>
                  <a:pt x="8064" y="13562"/>
                </a:cubicBezTo>
                <a:cubicBezTo>
                  <a:pt x="13120" y="13562"/>
                  <a:pt x="18826" y="5169"/>
                  <a:pt x="13911" y="1714"/>
                </a:cubicBezTo>
                <a:cubicBezTo>
                  <a:pt x="12377" y="637"/>
                  <a:pt x="9200" y="0"/>
                  <a:pt x="7161" y="0"/>
                </a:cubicBezTo>
                <a:close/>
              </a:path>
            </a:pathLst>
          </a:custGeom>
          <a:solidFill>
            <a:schemeClr val="accent1">
              <a:alpha val="46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6"/>
          <p:cNvSpPr/>
          <p:nvPr/>
        </p:nvSpPr>
        <p:spPr>
          <a:xfrm flipH="1">
            <a:off x="5972243" y="1912409"/>
            <a:ext cx="1350837" cy="973145"/>
          </a:xfrm>
          <a:custGeom>
            <a:avLst/>
            <a:gdLst/>
            <a:ahLst/>
            <a:cxnLst/>
            <a:rect l="l" t="t" r="r" b="b"/>
            <a:pathLst>
              <a:path w="18827" h="13563" extrusionOk="0">
                <a:moveTo>
                  <a:pt x="7161" y="0"/>
                </a:moveTo>
                <a:cubicBezTo>
                  <a:pt x="6367" y="0"/>
                  <a:pt x="5745" y="97"/>
                  <a:pt x="5462" y="302"/>
                </a:cubicBezTo>
                <a:cubicBezTo>
                  <a:pt x="5439" y="302"/>
                  <a:pt x="5416" y="302"/>
                  <a:pt x="5393" y="302"/>
                </a:cubicBezTo>
                <a:cubicBezTo>
                  <a:pt x="1116" y="302"/>
                  <a:pt x="1" y="5785"/>
                  <a:pt x="370" y="9035"/>
                </a:cubicBezTo>
                <a:cubicBezTo>
                  <a:pt x="734" y="12239"/>
                  <a:pt x="5348" y="13486"/>
                  <a:pt x="7931" y="13560"/>
                </a:cubicBezTo>
                <a:cubicBezTo>
                  <a:pt x="7975" y="13562"/>
                  <a:pt x="8020" y="13562"/>
                  <a:pt x="8064" y="13562"/>
                </a:cubicBezTo>
                <a:cubicBezTo>
                  <a:pt x="13120" y="13562"/>
                  <a:pt x="18826" y="5169"/>
                  <a:pt x="13911" y="1714"/>
                </a:cubicBezTo>
                <a:cubicBezTo>
                  <a:pt x="12377" y="637"/>
                  <a:pt x="9200" y="0"/>
                  <a:pt x="7161" y="0"/>
                </a:cubicBezTo>
                <a:close/>
              </a:path>
            </a:pathLst>
          </a:custGeom>
          <a:solidFill>
            <a:schemeClr val="dk2">
              <a:alpha val="128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6"/>
          <p:cNvSpPr/>
          <p:nvPr/>
        </p:nvSpPr>
        <p:spPr>
          <a:xfrm>
            <a:off x="4024454" y="1888324"/>
            <a:ext cx="1095097" cy="973144"/>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accent3">
              <a:alpha val="258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6"/>
          <p:cNvSpPr txBox="1">
            <a:spLocks noGrp="1"/>
          </p:cNvSpPr>
          <p:nvPr>
            <p:ph type="title" idx="3"/>
          </p:nvPr>
        </p:nvSpPr>
        <p:spPr>
          <a:xfrm>
            <a:off x="586980" y="184500"/>
            <a:ext cx="7704000" cy="65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Plan</a:t>
            </a:r>
            <a:endParaRPr dirty="0">
              <a:solidFill>
                <a:schemeClr val="lt1"/>
              </a:solidFill>
            </a:endParaRPr>
          </a:p>
        </p:txBody>
      </p:sp>
      <p:sp>
        <p:nvSpPr>
          <p:cNvPr id="342" name="Google Shape;342;p36"/>
          <p:cNvSpPr txBox="1">
            <a:spLocks noGrp="1"/>
          </p:cNvSpPr>
          <p:nvPr>
            <p:ph type="title"/>
          </p:nvPr>
        </p:nvSpPr>
        <p:spPr>
          <a:xfrm>
            <a:off x="1462732" y="3233855"/>
            <a:ext cx="1836000" cy="837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FR" dirty="0">
                <a:solidFill>
                  <a:schemeClr val="lt1"/>
                </a:solidFill>
              </a:rPr>
              <a:t>Problématique et solution</a:t>
            </a:r>
            <a:br>
              <a:rPr lang="fr-FR" dirty="0">
                <a:solidFill>
                  <a:schemeClr val="lt1"/>
                </a:solidFill>
              </a:rPr>
            </a:br>
            <a:endParaRPr lang="fr-FR" dirty="0"/>
          </a:p>
        </p:txBody>
      </p:sp>
      <p:sp>
        <p:nvSpPr>
          <p:cNvPr id="347" name="Google Shape;347;p36"/>
          <p:cNvSpPr txBox="1">
            <a:spLocks noGrp="1"/>
          </p:cNvSpPr>
          <p:nvPr>
            <p:ph type="title" idx="4"/>
          </p:nvPr>
        </p:nvSpPr>
        <p:spPr>
          <a:xfrm>
            <a:off x="3747434" y="2970949"/>
            <a:ext cx="1742566" cy="837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FR" dirty="0"/>
              <a:t>Analyse et conception</a:t>
            </a:r>
          </a:p>
        </p:txBody>
      </p:sp>
      <p:sp>
        <p:nvSpPr>
          <p:cNvPr id="348" name="Google Shape;348;p36"/>
          <p:cNvSpPr txBox="1">
            <a:spLocks noGrp="1"/>
          </p:cNvSpPr>
          <p:nvPr>
            <p:ph type="title" idx="2"/>
          </p:nvPr>
        </p:nvSpPr>
        <p:spPr>
          <a:xfrm>
            <a:off x="1462732" y="2121144"/>
            <a:ext cx="18360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350" name="Google Shape;350;p36"/>
          <p:cNvSpPr txBox="1">
            <a:spLocks noGrp="1"/>
          </p:cNvSpPr>
          <p:nvPr>
            <p:ph type="title" idx="6"/>
          </p:nvPr>
        </p:nvSpPr>
        <p:spPr>
          <a:xfrm>
            <a:off x="5783701" y="3102467"/>
            <a:ext cx="1836000" cy="447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FR" sz="1800" dirty="0"/>
              <a:t>Réalisation</a:t>
            </a:r>
          </a:p>
        </p:txBody>
      </p:sp>
      <p:sp>
        <p:nvSpPr>
          <p:cNvPr id="352" name="Google Shape;352;p36"/>
          <p:cNvSpPr txBox="1">
            <a:spLocks noGrp="1"/>
          </p:cNvSpPr>
          <p:nvPr>
            <p:ph type="title" idx="13"/>
          </p:nvPr>
        </p:nvSpPr>
        <p:spPr>
          <a:xfrm>
            <a:off x="3654000" y="2180800"/>
            <a:ext cx="18360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353" name="Google Shape;353;p36"/>
          <p:cNvSpPr txBox="1">
            <a:spLocks noGrp="1"/>
          </p:cNvSpPr>
          <p:nvPr>
            <p:ph type="title" idx="14"/>
          </p:nvPr>
        </p:nvSpPr>
        <p:spPr>
          <a:xfrm>
            <a:off x="5783701" y="2175048"/>
            <a:ext cx="18360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27" name="Google Shape;339;p36">
            <a:extLst>
              <a:ext uri="{FF2B5EF4-FFF2-40B4-BE49-F238E27FC236}">
                <a16:creationId xmlns:a16="http://schemas.microsoft.com/office/drawing/2014/main" id="{38C1D930-B130-4D1E-8E29-AEAC6FFDE97D}"/>
              </a:ext>
            </a:extLst>
          </p:cNvPr>
          <p:cNvSpPr/>
          <p:nvPr/>
        </p:nvSpPr>
        <p:spPr>
          <a:xfrm flipH="1">
            <a:off x="3465471" y="3770741"/>
            <a:ext cx="2256902" cy="1032817"/>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AC9078">
              <a:alpha val="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344;p36">
            <a:extLst>
              <a:ext uri="{FF2B5EF4-FFF2-40B4-BE49-F238E27FC236}">
                <a16:creationId xmlns:a16="http://schemas.microsoft.com/office/drawing/2014/main" id="{3750596C-2197-4D3D-8046-268C1B9112AE}"/>
              </a:ext>
            </a:extLst>
          </p:cNvPr>
          <p:cNvSpPr txBox="1">
            <a:spLocks/>
          </p:cNvSpPr>
          <p:nvPr/>
        </p:nvSpPr>
        <p:spPr>
          <a:xfrm>
            <a:off x="3654000" y="4040271"/>
            <a:ext cx="1836000" cy="8373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500"/>
              <a:buFont typeface="Kulim Park"/>
              <a:buNone/>
              <a:defRPr sz="2000" b="0" i="0" u="none" strike="noStrike" cap="none">
                <a:solidFill>
                  <a:schemeClr val="dk1"/>
                </a:solidFill>
                <a:latin typeface="Kulim Park"/>
                <a:ea typeface="Kulim Park"/>
                <a:cs typeface="Kulim Park"/>
                <a:sym typeface="Kulim Park"/>
              </a:defRPr>
            </a:lvl1pPr>
            <a:lvl2pPr marR="0" lvl="1" algn="ctr" rtl="0">
              <a:lnSpc>
                <a:spcPct val="100000"/>
              </a:lnSpc>
              <a:spcBef>
                <a:spcPts val="0"/>
              </a:spcBef>
              <a:spcAft>
                <a:spcPts val="0"/>
              </a:spcAft>
              <a:buClr>
                <a:schemeClr val="dk1"/>
              </a:buClr>
              <a:buSzPts val="2500"/>
              <a:buFont typeface="Kulim Park"/>
              <a:buNone/>
              <a:defRPr sz="2500" b="0" i="0" u="none" strike="noStrike" cap="none">
                <a:solidFill>
                  <a:schemeClr val="dk1"/>
                </a:solidFill>
                <a:latin typeface="Kulim Park"/>
                <a:ea typeface="Kulim Park"/>
                <a:cs typeface="Kulim Park"/>
                <a:sym typeface="Kulim Park"/>
              </a:defRPr>
            </a:lvl2pPr>
            <a:lvl3pPr marR="0" lvl="2" algn="ctr" rtl="0">
              <a:lnSpc>
                <a:spcPct val="100000"/>
              </a:lnSpc>
              <a:spcBef>
                <a:spcPts val="0"/>
              </a:spcBef>
              <a:spcAft>
                <a:spcPts val="0"/>
              </a:spcAft>
              <a:buClr>
                <a:schemeClr val="dk1"/>
              </a:buClr>
              <a:buSzPts val="2500"/>
              <a:buFont typeface="Kulim Park"/>
              <a:buNone/>
              <a:defRPr sz="2500" b="0" i="0" u="none" strike="noStrike" cap="none">
                <a:solidFill>
                  <a:schemeClr val="dk1"/>
                </a:solidFill>
                <a:latin typeface="Kulim Park"/>
                <a:ea typeface="Kulim Park"/>
                <a:cs typeface="Kulim Park"/>
                <a:sym typeface="Kulim Park"/>
              </a:defRPr>
            </a:lvl3pPr>
            <a:lvl4pPr marR="0" lvl="3" algn="ctr" rtl="0">
              <a:lnSpc>
                <a:spcPct val="100000"/>
              </a:lnSpc>
              <a:spcBef>
                <a:spcPts val="0"/>
              </a:spcBef>
              <a:spcAft>
                <a:spcPts val="0"/>
              </a:spcAft>
              <a:buClr>
                <a:schemeClr val="dk1"/>
              </a:buClr>
              <a:buSzPts val="2500"/>
              <a:buFont typeface="Kulim Park"/>
              <a:buNone/>
              <a:defRPr sz="2500" b="0" i="0" u="none" strike="noStrike" cap="none">
                <a:solidFill>
                  <a:schemeClr val="dk1"/>
                </a:solidFill>
                <a:latin typeface="Kulim Park"/>
                <a:ea typeface="Kulim Park"/>
                <a:cs typeface="Kulim Park"/>
                <a:sym typeface="Kulim Park"/>
              </a:defRPr>
            </a:lvl4pPr>
            <a:lvl5pPr marR="0" lvl="4" algn="ctr" rtl="0">
              <a:lnSpc>
                <a:spcPct val="100000"/>
              </a:lnSpc>
              <a:spcBef>
                <a:spcPts val="0"/>
              </a:spcBef>
              <a:spcAft>
                <a:spcPts val="0"/>
              </a:spcAft>
              <a:buClr>
                <a:schemeClr val="dk1"/>
              </a:buClr>
              <a:buSzPts val="2500"/>
              <a:buFont typeface="Kulim Park"/>
              <a:buNone/>
              <a:defRPr sz="2500" b="0" i="0" u="none" strike="noStrike" cap="none">
                <a:solidFill>
                  <a:schemeClr val="dk1"/>
                </a:solidFill>
                <a:latin typeface="Kulim Park"/>
                <a:ea typeface="Kulim Park"/>
                <a:cs typeface="Kulim Park"/>
                <a:sym typeface="Kulim Park"/>
              </a:defRPr>
            </a:lvl5pPr>
            <a:lvl6pPr marR="0" lvl="5" algn="ctr" rtl="0">
              <a:lnSpc>
                <a:spcPct val="100000"/>
              </a:lnSpc>
              <a:spcBef>
                <a:spcPts val="0"/>
              </a:spcBef>
              <a:spcAft>
                <a:spcPts val="0"/>
              </a:spcAft>
              <a:buClr>
                <a:schemeClr val="dk1"/>
              </a:buClr>
              <a:buSzPts val="2500"/>
              <a:buFont typeface="Kulim Park"/>
              <a:buNone/>
              <a:defRPr sz="2500" b="0" i="0" u="none" strike="noStrike" cap="none">
                <a:solidFill>
                  <a:schemeClr val="dk1"/>
                </a:solidFill>
                <a:latin typeface="Kulim Park"/>
                <a:ea typeface="Kulim Park"/>
                <a:cs typeface="Kulim Park"/>
                <a:sym typeface="Kulim Park"/>
              </a:defRPr>
            </a:lvl6pPr>
            <a:lvl7pPr marR="0" lvl="6" algn="ctr" rtl="0">
              <a:lnSpc>
                <a:spcPct val="100000"/>
              </a:lnSpc>
              <a:spcBef>
                <a:spcPts val="0"/>
              </a:spcBef>
              <a:spcAft>
                <a:spcPts val="0"/>
              </a:spcAft>
              <a:buClr>
                <a:schemeClr val="dk1"/>
              </a:buClr>
              <a:buSzPts val="2500"/>
              <a:buFont typeface="Kulim Park"/>
              <a:buNone/>
              <a:defRPr sz="2500" b="0" i="0" u="none" strike="noStrike" cap="none">
                <a:solidFill>
                  <a:schemeClr val="dk1"/>
                </a:solidFill>
                <a:latin typeface="Kulim Park"/>
                <a:ea typeface="Kulim Park"/>
                <a:cs typeface="Kulim Park"/>
                <a:sym typeface="Kulim Park"/>
              </a:defRPr>
            </a:lvl7pPr>
            <a:lvl8pPr marR="0" lvl="7" algn="ctr" rtl="0">
              <a:lnSpc>
                <a:spcPct val="100000"/>
              </a:lnSpc>
              <a:spcBef>
                <a:spcPts val="0"/>
              </a:spcBef>
              <a:spcAft>
                <a:spcPts val="0"/>
              </a:spcAft>
              <a:buClr>
                <a:schemeClr val="dk1"/>
              </a:buClr>
              <a:buSzPts val="2500"/>
              <a:buFont typeface="Kulim Park"/>
              <a:buNone/>
              <a:defRPr sz="2500" b="0" i="0" u="none" strike="noStrike" cap="none">
                <a:solidFill>
                  <a:schemeClr val="dk1"/>
                </a:solidFill>
                <a:latin typeface="Kulim Park"/>
                <a:ea typeface="Kulim Park"/>
                <a:cs typeface="Kulim Park"/>
                <a:sym typeface="Kulim Park"/>
              </a:defRPr>
            </a:lvl8pPr>
            <a:lvl9pPr marR="0" lvl="8" algn="ctr" rtl="0">
              <a:lnSpc>
                <a:spcPct val="100000"/>
              </a:lnSpc>
              <a:spcBef>
                <a:spcPts val="0"/>
              </a:spcBef>
              <a:spcAft>
                <a:spcPts val="0"/>
              </a:spcAft>
              <a:buClr>
                <a:schemeClr val="dk1"/>
              </a:buClr>
              <a:buSzPts val="2500"/>
              <a:buFont typeface="Kulim Park"/>
              <a:buNone/>
              <a:defRPr sz="2500" b="0" i="0" u="none" strike="noStrike" cap="none">
                <a:solidFill>
                  <a:schemeClr val="dk1"/>
                </a:solidFill>
                <a:latin typeface="Kulim Park"/>
                <a:ea typeface="Kulim Park"/>
                <a:cs typeface="Kulim Park"/>
                <a:sym typeface="Kulim Park"/>
              </a:defRPr>
            </a:lvl9pPr>
          </a:lstStyle>
          <a:p>
            <a:r>
              <a:rPr lang="en-US" b="1" dirty="0">
                <a:solidFill>
                  <a:schemeClr val="lt1"/>
                </a:solidFill>
              </a:rPr>
              <a:t>CONCLUSION</a:t>
            </a:r>
            <a:endParaRPr lang="en-US" b="1" dirty="0"/>
          </a:p>
        </p:txBody>
      </p:sp>
      <p:sp>
        <p:nvSpPr>
          <p:cNvPr id="2" name="Google Shape;344;p36">
            <a:extLst>
              <a:ext uri="{FF2B5EF4-FFF2-40B4-BE49-F238E27FC236}">
                <a16:creationId xmlns:a16="http://schemas.microsoft.com/office/drawing/2014/main" id="{318B175B-4DE5-62D2-3D4A-CA5E4D104C15}"/>
              </a:ext>
            </a:extLst>
          </p:cNvPr>
          <p:cNvSpPr txBox="1">
            <a:spLocks/>
          </p:cNvSpPr>
          <p:nvPr/>
        </p:nvSpPr>
        <p:spPr>
          <a:xfrm>
            <a:off x="3425325" y="658265"/>
            <a:ext cx="2256902" cy="8373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500"/>
              <a:buFont typeface="Kulim Park"/>
              <a:buNone/>
              <a:defRPr sz="2000" b="0" i="0" u="none" strike="noStrike" cap="none">
                <a:solidFill>
                  <a:schemeClr val="dk1"/>
                </a:solidFill>
                <a:latin typeface="Kulim Park"/>
                <a:ea typeface="Kulim Park"/>
                <a:cs typeface="Kulim Park"/>
                <a:sym typeface="Kulim Park"/>
              </a:defRPr>
            </a:lvl1pPr>
            <a:lvl2pPr marR="0" lvl="1" algn="ctr" rtl="0">
              <a:lnSpc>
                <a:spcPct val="100000"/>
              </a:lnSpc>
              <a:spcBef>
                <a:spcPts val="0"/>
              </a:spcBef>
              <a:spcAft>
                <a:spcPts val="0"/>
              </a:spcAft>
              <a:buClr>
                <a:schemeClr val="dk1"/>
              </a:buClr>
              <a:buSzPts val="2500"/>
              <a:buFont typeface="Kulim Park"/>
              <a:buNone/>
              <a:defRPr sz="2500" b="0" i="0" u="none" strike="noStrike" cap="none">
                <a:solidFill>
                  <a:schemeClr val="dk1"/>
                </a:solidFill>
                <a:latin typeface="Kulim Park"/>
                <a:ea typeface="Kulim Park"/>
                <a:cs typeface="Kulim Park"/>
                <a:sym typeface="Kulim Park"/>
              </a:defRPr>
            </a:lvl2pPr>
            <a:lvl3pPr marR="0" lvl="2" algn="ctr" rtl="0">
              <a:lnSpc>
                <a:spcPct val="100000"/>
              </a:lnSpc>
              <a:spcBef>
                <a:spcPts val="0"/>
              </a:spcBef>
              <a:spcAft>
                <a:spcPts val="0"/>
              </a:spcAft>
              <a:buClr>
                <a:schemeClr val="dk1"/>
              </a:buClr>
              <a:buSzPts val="2500"/>
              <a:buFont typeface="Kulim Park"/>
              <a:buNone/>
              <a:defRPr sz="2500" b="0" i="0" u="none" strike="noStrike" cap="none">
                <a:solidFill>
                  <a:schemeClr val="dk1"/>
                </a:solidFill>
                <a:latin typeface="Kulim Park"/>
                <a:ea typeface="Kulim Park"/>
                <a:cs typeface="Kulim Park"/>
                <a:sym typeface="Kulim Park"/>
              </a:defRPr>
            </a:lvl3pPr>
            <a:lvl4pPr marR="0" lvl="3" algn="ctr" rtl="0">
              <a:lnSpc>
                <a:spcPct val="100000"/>
              </a:lnSpc>
              <a:spcBef>
                <a:spcPts val="0"/>
              </a:spcBef>
              <a:spcAft>
                <a:spcPts val="0"/>
              </a:spcAft>
              <a:buClr>
                <a:schemeClr val="dk1"/>
              </a:buClr>
              <a:buSzPts val="2500"/>
              <a:buFont typeface="Kulim Park"/>
              <a:buNone/>
              <a:defRPr sz="2500" b="0" i="0" u="none" strike="noStrike" cap="none">
                <a:solidFill>
                  <a:schemeClr val="dk1"/>
                </a:solidFill>
                <a:latin typeface="Kulim Park"/>
                <a:ea typeface="Kulim Park"/>
                <a:cs typeface="Kulim Park"/>
                <a:sym typeface="Kulim Park"/>
              </a:defRPr>
            </a:lvl4pPr>
            <a:lvl5pPr marR="0" lvl="4" algn="ctr" rtl="0">
              <a:lnSpc>
                <a:spcPct val="100000"/>
              </a:lnSpc>
              <a:spcBef>
                <a:spcPts val="0"/>
              </a:spcBef>
              <a:spcAft>
                <a:spcPts val="0"/>
              </a:spcAft>
              <a:buClr>
                <a:schemeClr val="dk1"/>
              </a:buClr>
              <a:buSzPts val="2500"/>
              <a:buFont typeface="Kulim Park"/>
              <a:buNone/>
              <a:defRPr sz="2500" b="0" i="0" u="none" strike="noStrike" cap="none">
                <a:solidFill>
                  <a:schemeClr val="dk1"/>
                </a:solidFill>
                <a:latin typeface="Kulim Park"/>
                <a:ea typeface="Kulim Park"/>
                <a:cs typeface="Kulim Park"/>
                <a:sym typeface="Kulim Park"/>
              </a:defRPr>
            </a:lvl5pPr>
            <a:lvl6pPr marR="0" lvl="5" algn="ctr" rtl="0">
              <a:lnSpc>
                <a:spcPct val="100000"/>
              </a:lnSpc>
              <a:spcBef>
                <a:spcPts val="0"/>
              </a:spcBef>
              <a:spcAft>
                <a:spcPts val="0"/>
              </a:spcAft>
              <a:buClr>
                <a:schemeClr val="dk1"/>
              </a:buClr>
              <a:buSzPts val="2500"/>
              <a:buFont typeface="Kulim Park"/>
              <a:buNone/>
              <a:defRPr sz="2500" b="0" i="0" u="none" strike="noStrike" cap="none">
                <a:solidFill>
                  <a:schemeClr val="dk1"/>
                </a:solidFill>
                <a:latin typeface="Kulim Park"/>
                <a:ea typeface="Kulim Park"/>
                <a:cs typeface="Kulim Park"/>
                <a:sym typeface="Kulim Park"/>
              </a:defRPr>
            </a:lvl6pPr>
            <a:lvl7pPr marR="0" lvl="6" algn="ctr" rtl="0">
              <a:lnSpc>
                <a:spcPct val="100000"/>
              </a:lnSpc>
              <a:spcBef>
                <a:spcPts val="0"/>
              </a:spcBef>
              <a:spcAft>
                <a:spcPts val="0"/>
              </a:spcAft>
              <a:buClr>
                <a:schemeClr val="dk1"/>
              </a:buClr>
              <a:buSzPts val="2500"/>
              <a:buFont typeface="Kulim Park"/>
              <a:buNone/>
              <a:defRPr sz="2500" b="0" i="0" u="none" strike="noStrike" cap="none">
                <a:solidFill>
                  <a:schemeClr val="dk1"/>
                </a:solidFill>
                <a:latin typeface="Kulim Park"/>
                <a:ea typeface="Kulim Park"/>
                <a:cs typeface="Kulim Park"/>
                <a:sym typeface="Kulim Park"/>
              </a:defRPr>
            </a:lvl7pPr>
            <a:lvl8pPr marR="0" lvl="7" algn="ctr" rtl="0">
              <a:lnSpc>
                <a:spcPct val="100000"/>
              </a:lnSpc>
              <a:spcBef>
                <a:spcPts val="0"/>
              </a:spcBef>
              <a:spcAft>
                <a:spcPts val="0"/>
              </a:spcAft>
              <a:buClr>
                <a:schemeClr val="dk1"/>
              </a:buClr>
              <a:buSzPts val="2500"/>
              <a:buFont typeface="Kulim Park"/>
              <a:buNone/>
              <a:defRPr sz="2500" b="0" i="0" u="none" strike="noStrike" cap="none">
                <a:solidFill>
                  <a:schemeClr val="dk1"/>
                </a:solidFill>
                <a:latin typeface="Kulim Park"/>
                <a:ea typeface="Kulim Park"/>
                <a:cs typeface="Kulim Park"/>
                <a:sym typeface="Kulim Park"/>
              </a:defRPr>
            </a:lvl8pPr>
            <a:lvl9pPr marR="0" lvl="8" algn="ctr" rtl="0">
              <a:lnSpc>
                <a:spcPct val="100000"/>
              </a:lnSpc>
              <a:spcBef>
                <a:spcPts val="0"/>
              </a:spcBef>
              <a:spcAft>
                <a:spcPts val="0"/>
              </a:spcAft>
              <a:buClr>
                <a:schemeClr val="dk1"/>
              </a:buClr>
              <a:buSzPts val="2500"/>
              <a:buFont typeface="Kulim Park"/>
              <a:buNone/>
              <a:defRPr sz="2500" b="0" i="0" u="none" strike="noStrike" cap="none">
                <a:solidFill>
                  <a:schemeClr val="dk1"/>
                </a:solidFill>
                <a:latin typeface="Kulim Park"/>
                <a:ea typeface="Kulim Park"/>
                <a:cs typeface="Kulim Park"/>
                <a:sym typeface="Kulim Park"/>
              </a:defRPr>
            </a:lvl9pPr>
          </a:lstStyle>
          <a:p>
            <a:r>
              <a:rPr lang="en-US" b="1" dirty="0">
                <a:solidFill>
                  <a:schemeClr val="lt1"/>
                </a:solidFill>
              </a:rPr>
              <a:t>INTRODUCTION</a:t>
            </a:r>
            <a:endParaRPr lang="en-US" b="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Google Shape;671;p67">
            <a:extLst>
              <a:ext uri="{FF2B5EF4-FFF2-40B4-BE49-F238E27FC236}">
                <a16:creationId xmlns:a16="http://schemas.microsoft.com/office/drawing/2014/main" id="{E060E797-31E2-4D94-9833-34A0ED0BC3A9}"/>
              </a:ext>
            </a:extLst>
          </p:cNvPr>
          <p:cNvSpPr txBox="1">
            <a:spLocks noGrp="1"/>
          </p:cNvSpPr>
          <p:nvPr>
            <p:ph type="title"/>
          </p:nvPr>
        </p:nvSpPr>
        <p:spPr>
          <a:xfrm flipH="1">
            <a:off x="415200" y="292920"/>
            <a:ext cx="7704000" cy="8958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fr-FR" sz="2400" dirty="0">
                <a:solidFill>
                  <a:schemeClr val="lt1"/>
                </a:solidFill>
              </a:rPr>
              <a:t>Interface de gestion des fournisseurs</a:t>
            </a:r>
          </a:p>
        </p:txBody>
      </p:sp>
      <p:pic>
        <p:nvPicPr>
          <p:cNvPr id="2" name="Image 1">
            <a:extLst>
              <a:ext uri="{FF2B5EF4-FFF2-40B4-BE49-F238E27FC236}">
                <a16:creationId xmlns:a16="http://schemas.microsoft.com/office/drawing/2014/main" id="{D1FAF914-0CC0-95FD-A7B4-50FB1B15092E}"/>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50087" y="1162050"/>
            <a:ext cx="7279513" cy="3574040"/>
          </a:xfrm>
          <a:prstGeom prst="rect">
            <a:avLst/>
          </a:prstGeom>
          <a:noFill/>
          <a:ln>
            <a:noFill/>
          </a:ln>
        </p:spPr>
      </p:pic>
    </p:spTree>
    <p:extLst>
      <p:ext uri="{BB962C8B-B14F-4D97-AF65-F5344CB8AC3E}">
        <p14:creationId xmlns:p14="http://schemas.microsoft.com/office/powerpoint/2010/main" val="7193782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Google Shape;671;p67">
            <a:extLst>
              <a:ext uri="{FF2B5EF4-FFF2-40B4-BE49-F238E27FC236}">
                <a16:creationId xmlns:a16="http://schemas.microsoft.com/office/drawing/2014/main" id="{E060E797-31E2-4D94-9833-34A0ED0BC3A9}"/>
              </a:ext>
            </a:extLst>
          </p:cNvPr>
          <p:cNvSpPr txBox="1">
            <a:spLocks noGrp="1"/>
          </p:cNvSpPr>
          <p:nvPr>
            <p:ph type="title"/>
          </p:nvPr>
        </p:nvSpPr>
        <p:spPr>
          <a:xfrm flipH="1">
            <a:off x="415200" y="292920"/>
            <a:ext cx="7704000" cy="8958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fr-FR" sz="2400" dirty="0">
                <a:solidFill>
                  <a:schemeClr val="lt1"/>
                </a:solidFill>
              </a:rPr>
              <a:t>Interface de gestion des achats</a:t>
            </a:r>
          </a:p>
        </p:txBody>
      </p:sp>
      <p:pic>
        <p:nvPicPr>
          <p:cNvPr id="3" name="Image 2">
            <a:extLst>
              <a:ext uri="{FF2B5EF4-FFF2-40B4-BE49-F238E27FC236}">
                <a16:creationId xmlns:a16="http://schemas.microsoft.com/office/drawing/2014/main" id="{4EBB5397-63DF-85D7-A25C-5104C0A8D15B}"/>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37261" y="1321886"/>
            <a:ext cx="6869478" cy="3372724"/>
          </a:xfrm>
          <a:prstGeom prst="rect">
            <a:avLst/>
          </a:prstGeom>
          <a:noFill/>
          <a:ln>
            <a:noFill/>
          </a:ln>
        </p:spPr>
      </p:pic>
    </p:spTree>
    <p:extLst>
      <p:ext uri="{BB962C8B-B14F-4D97-AF65-F5344CB8AC3E}">
        <p14:creationId xmlns:p14="http://schemas.microsoft.com/office/powerpoint/2010/main" val="13271984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Google Shape;671;p67">
            <a:extLst>
              <a:ext uri="{FF2B5EF4-FFF2-40B4-BE49-F238E27FC236}">
                <a16:creationId xmlns:a16="http://schemas.microsoft.com/office/drawing/2014/main" id="{E060E797-31E2-4D94-9833-34A0ED0BC3A9}"/>
              </a:ext>
            </a:extLst>
          </p:cNvPr>
          <p:cNvSpPr txBox="1">
            <a:spLocks noGrp="1"/>
          </p:cNvSpPr>
          <p:nvPr>
            <p:ph type="title"/>
          </p:nvPr>
        </p:nvSpPr>
        <p:spPr>
          <a:xfrm flipH="1">
            <a:off x="415200" y="292920"/>
            <a:ext cx="7704000" cy="8958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fr-FR" sz="2400" dirty="0">
                <a:solidFill>
                  <a:schemeClr val="lt1"/>
                </a:solidFill>
              </a:rPr>
              <a:t>Interface de création d’un achat</a:t>
            </a:r>
          </a:p>
        </p:txBody>
      </p:sp>
      <p:pic>
        <p:nvPicPr>
          <p:cNvPr id="2" name="Image 1">
            <a:extLst>
              <a:ext uri="{FF2B5EF4-FFF2-40B4-BE49-F238E27FC236}">
                <a16:creationId xmlns:a16="http://schemas.microsoft.com/office/drawing/2014/main" id="{FE40163F-51D1-A200-48E9-4952B005FDF2}"/>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26083" y="1331595"/>
            <a:ext cx="6691833" cy="3292056"/>
          </a:xfrm>
          <a:prstGeom prst="rect">
            <a:avLst/>
          </a:prstGeom>
          <a:noFill/>
          <a:ln>
            <a:noFill/>
          </a:ln>
        </p:spPr>
      </p:pic>
    </p:spTree>
    <p:extLst>
      <p:ext uri="{BB962C8B-B14F-4D97-AF65-F5344CB8AC3E}">
        <p14:creationId xmlns:p14="http://schemas.microsoft.com/office/powerpoint/2010/main" val="11320678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Google Shape;671;p67">
            <a:extLst>
              <a:ext uri="{FF2B5EF4-FFF2-40B4-BE49-F238E27FC236}">
                <a16:creationId xmlns:a16="http://schemas.microsoft.com/office/drawing/2014/main" id="{E060E797-31E2-4D94-9833-34A0ED0BC3A9}"/>
              </a:ext>
            </a:extLst>
          </p:cNvPr>
          <p:cNvSpPr txBox="1">
            <a:spLocks noGrp="1"/>
          </p:cNvSpPr>
          <p:nvPr>
            <p:ph type="title"/>
          </p:nvPr>
        </p:nvSpPr>
        <p:spPr>
          <a:xfrm flipH="1">
            <a:off x="415200" y="292920"/>
            <a:ext cx="7704000" cy="8958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fr-FR" sz="2400" dirty="0">
                <a:solidFill>
                  <a:schemeClr val="lt1"/>
                </a:solidFill>
              </a:rPr>
              <a:t>Facture d’achat</a:t>
            </a:r>
          </a:p>
        </p:txBody>
      </p:sp>
      <p:pic>
        <p:nvPicPr>
          <p:cNvPr id="5" name="Image 4">
            <a:extLst>
              <a:ext uri="{FF2B5EF4-FFF2-40B4-BE49-F238E27FC236}">
                <a16:creationId xmlns:a16="http://schemas.microsoft.com/office/drawing/2014/main" id="{262F0F2F-0C26-C715-6318-F853338B3123}"/>
              </a:ext>
            </a:extLst>
          </p:cNvPr>
          <p:cNvPicPr>
            <a:picLocks noChangeAspect="1"/>
          </p:cNvPicPr>
          <p:nvPr/>
        </p:nvPicPr>
        <p:blipFill>
          <a:blip r:embed="rId3"/>
          <a:stretch>
            <a:fillRect/>
          </a:stretch>
        </p:blipFill>
        <p:spPr>
          <a:xfrm>
            <a:off x="907662" y="1603698"/>
            <a:ext cx="7328675" cy="2177728"/>
          </a:xfrm>
          <a:prstGeom prst="rect">
            <a:avLst/>
          </a:prstGeom>
        </p:spPr>
      </p:pic>
    </p:spTree>
    <p:extLst>
      <p:ext uri="{BB962C8B-B14F-4D97-AF65-F5344CB8AC3E}">
        <p14:creationId xmlns:p14="http://schemas.microsoft.com/office/powerpoint/2010/main" val="15033835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Google Shape;671;p67">
            <a:extLst>
              <a:ext uri="{FF2B5EF4-FFF2-40B4-BE49-F238E27FC236}">
                <a16:creationId xmlns:a16="http://schemas.microsoft.com/office/drawing/2014/main" id="{E060E797-31E2-4D94-9833-34A0ED0BC3A9}"/>
              </a:ext>
            </a:extLst>
          </p:cNvPr>
          <p:cNvSpPr txBox="1">
            <a:spLocks noGrp="1"/>
          </p:cNvSpPr>
          <p:nvPr>
            <p:ph type="title"/>
          </p:nvPr>
        </p:nvSpPr>
        <p:spPr>
          <a:xfrm flipH="1">
            <a:off x="415200" y="292920"/>
            <a:ext cx="7704000" cy="8958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fr-FR" sz="2400" dirty="0">
                <a:solidFill>
                  <a:schemeClr val="lt1"/>
                </a:solidFill>
              </a:rPr>
              <a:t>Interface de gestion des clients</a:t>
            </a:r>
          </a:p>
        </p:txBody>
      </p:sp>
      <p:pic>
        <p:nvPicPr>
          <p:cNvPr id="2" name="Image 1">
            <a:extLst>
              <a:ext uri="{FF2B5EF4-FFF2-40B4-BE49-F238E27FC236}">
                <a16:creationId xmlns:a16="http://schemas.microsoft.com/office/drawing/2014/main" id="{ECB3D9DC-9AB5-18BA-E88B-DB52AB31034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24800" y="1188720"/>
            <a:ext cx="6940902" cy="3421380"/>
          </a:xfrm>
          <a:prstGeom prst="rect">
            <a:avLst/>
          </a:prstGeom>
          <a:noFill/>
          <a:ln>
            <a:noFill/>
          </a:ln>
        </p:spPr>
      </p:pic>
    </p:spTree>
    <p:extLst>
      <p:ext uri="{BB962C8B-B14F-4D97-AF65-F5344CB8AC3E}">
        <p14:creationId xmlns:p14="http://schemas.microsoft.com/office/powerpoint/2010/main" val="29774425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002"/>
        <p:cNvGrpSpPr/>
        <p:nvPr/>
      </p:nvGrpSpPr>
      <p:grpSpPr>
        <a:xfrm>
          <a:off x="0" y="0"/>
          <a:ext cx="0" cy="0"/>
          <a:chOff x="0" y="0"/>
          <a:chExt cx="0" cy="0"/>
        </a:xfrm>
      </p:grpSpPr>
      <p:sp>
        <p:nvSpPr>
          <p:cNvPr id="1004" name="Google Shape;1004;p83"/>
          <p:cNvSpPr txBox="1">
            <a:spLocks noGrp="1"/>
          </p:cNvSpPr>
          <p:nvPr>
            <p:ph type="title"/>
          </p:nvPr>
        </p:nvSpPr>
        <p:spPr>
          <a:xfrm flipH="1">
            <a:off x="720000" y="871200"/>
            <a:ext cx="7704000" cy="6579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sz="7200" dirty="0"/>
              <a:t>Demonstration</a:t>
            </a:r>
            <a:endParaRPr sz="7200" dirty="0"/>
          </a:p>
        </p:txBody>
      </p:sp>
      <p:pic>
        <p:nvPicPr>
          <p:cNvPr id="3076" name="Picture 4" descr="Video - Free web icons">
            <a:extLst>
              <a:ext uri="{FF2B5EF4-FFF2-40B4-BE49-F238E27FC236}">
                <a16:creationId xmlns:a16="http://schemas.microsoft.com/office/drawing/2014/main" id="{E620FA55-F694-88FE-7664-BA0D15C52C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88325" y="1905000"/>
            <a:ext cx="2767350" cy="2767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43956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002"/>
        <p:cNvGrpSpPr/>
        <p:nvPr/>
      </p:nvGrpSpPr>
      <p:grpSpPr>
        <a:xfrm>
          <a:off x="0" y="0"/>
          <a:ext cx="0" cy="0"/>
          <a:chOff x="0" y="0"/>
          <a:chExt cx="0" cy="0"/>
        </a:xfrm>
      </p:grpSpPr>
      <p:sp>
        <p:nvSpPr>
          <p:cNvPr id="1004" name="Google Shape;1004;p83"/>
          <p:cNvSpPr txBox="1">
            <a:spLocks noGrp="1"/>
          </p:cNvSpPr>
          <p:nvPr>
            <p:ph type="title"/>
          </p:nvPr>
        </p:nvSpPr>
        <p:spPr>
          <a:xfrm flipH="1">
            <a:off x="720000" y="2242800"/>
            <a:ext cx="7704000" cy="6579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sz="7200" dirty="0"/>
              <a:t>Conclusion</a:t>
            </a:r>
            <a:endParaRPr sz="72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002"/>
        <p:cNvGrpSpPr/>
        <p:nvPr/>
      </p:nvGrpSpPr>
      <p:grpSpPr>
        <a:xfrm>
          <a:off x="0" y="0"/>
          <a:ext cx="0" cy="0"/>
          <a:chOff x="0" y="0"/>
          <a:chExt cx="0" cy="0"/>
        </a:xfrm>
      </p:grpSpPr>
      <p:sp>
        <p:nvSpPr>
          <p:cNvPr id="1004" name="Google Shape;1004;p83"/>
          <p:cNvSpPr txBox="1">
            <a:spLocks noGrp="1"/>
          </p:cNvSpPr>
          <p:nvPr>
            <p:ph type="title"/>
          </p:nvPr>
        </p:nvSpPr>
        <p:spPr>
          <a:xfrm flipH="1">
            <a:off x="739050" y="1757025"/>
            <a:ext cx="8004900" cy="1224300"/>
          </a:xfrm>
          <a:prstGeom prst="rect">
            <a:avLst/>
          </a:prstGeom>
        </p:spPr>
        <p:txBody>
          <a:bodyPr spcFirstLastPara="1" wrap="square" lIns="91425" tIns="91425" rIns="91425" bIns="91425" anchor="ctr" anchorCtr="0">
            <a:noAutofit/>
          </a:bodyPr>
          <a:lstStyle/>
          <a:p>
            <a:pPr algn="ctr"/>
            <a:r>
              <a:rPr lang="fr-FR" sz="5400" b="1" dirty="0">
                <a:solidFill>
                  <a:srgbClr val="0922C3"/>
                </a:solidFill>
                <a:latin typeface="Tropiline"/>
              </a:rPr>
              <a:t>M</a:t>
            </a:r>
            <a:r>
              <a:rPr lang="fr-FR" sz="5400" b="1" i="0" dirty="0">
                <a:solidFill>
                  <a:srgbClr val="0922C3"/>
                </a:solidFill>
                <a:effectLst/>
                <a:latin typeface="Tropiline"/>
              </a:rPr>
              <a:t>erci pour votre attention</a:t>
            </a:r>
          </a:p>
        </p:txBody>
      </p:sp>
    </p:spTree>
    <p:extLst>
      <p:ext uri="{BB962C8B-B14F-4D97-AF65-F5344CB8AC3E}">
        <p14:creationId xmlns:p14="http://schemas.microsoft.com/office/powerpoint/2010/main" val="31655541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44"/>
          <p:cNvSpPr txBox="1">
            <a:spLocks noGrp="1"/>
          </p:cNvSpPr>
          <p:nvPr>
            <p:ph type="title"/>
          </p:nvPr>
        </p:nvSpPr>
        <p:spPr>
          <a:xfrm>
            <a:off x="2167410" y="2155320"/>
            <a:ext cx="4961579" cy="83286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solidFill>
                  <a:srgbClr val="664B34"/>
                </a:solidFill>
              </a:rPr>
              <a:t>Introduction</a:t>
            </a:r>
            <a:endParaRPr dirty="0">
              <a:solidFill>
                <a:srgbClr val="664B34"/>
              </a:solidFill>
            </a:endParaRPr>
          </a:p>
        </p:txBody>
      </p:sp>
    </p:spTree>
    <p:extLst>
      <p:ext uri="{BB962C8B-B14F-4D97-AF65-F5344CB8AC3E}">
        <p14:creationId xmlns:p14="http://schemas.microsoft.com/office/powerpoint/2010/main" val="26249875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44"/>
          <p:cNvSpPr txBox="1">
            <a:spLocks noGrp="1"/>
          </p:cNvSpPr>
          <p:nvPr>
            <p:ph type="title"/>
          </p:nvPr>
        </p:nvSpPr>
        <p:spPr>
          <a:xfrm>
            <a:off x="625109" y="1510175"/>
            <a:ext cx="8023591" cy="1610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FR" dirty="0">
                <a:solidFill>
                  <a:srgbClr val="664B34"/>
                </a:solidFill>
              </a:rPr>
              <a:t>Problématique et solution</a:t>
            </a:r>
          </a:p>
        </p:txBody>
      </p:sp>
      <p:sp>
        <p:nvSpPr>
          <p:cNvPr id="414" name="Google Shape;414;p44"/>
          <p:cNvSpPr txBox="1">
            <a:spLocks noGrp="1"/>
          </p:cNvSpPr>
          <p:nvPr>
            <p:ph type="title" idx="2"/>
          </p:nvPr>
        </p:nvSpPr>
        <p:spPr>
          <a:xfrm>
            <a:off x="723300" y="845239"/>
            <a:ext cx="1498200" cy="112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01</a:t>
            </a:r>
            <a:endParaRPr/>
          </a:p>
        </p:txBody>
      </p:sp>
      <p:sp>
        <p:nvSpPr>
          <p:cNvPr id="3" name="Sous-titre 2">
            <a:extLst>
              <a:ext uri="{FF2B5EF4-FFF2-40B4-BE49-F238E27FC236}">
                <a16:creationId xmlns:a16="http://schemas.microsoft.com/office/drawing/2014/main" id="{3569A238-E615-468F-8DA7-9CCC1470F7AB}"/>
              </a:ext>
            </a:extLst>
          </p:cNvPr>
          <p:cNvSpPr>
            <a:spLocks noGrp="1"/>
          </p:cNvSpPr>
          <p:nvPr>
            <p:ph type="subTitle" idx="1"/>
          </p:nvPr>
        </p:nvSpPr>
        <p:spPr/>
        <p:txBody>
          <a:bodyPr/>
          <a:lstStyle/>
          <a:p>
            <a:endParaRPr lang="fr-T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46"/>
          <p:cNvSpPr txBox="1">
            <a:spLocks noGrp="1"/>
          </p:cNvSpPr>
          <p:nvPr>
            <p:ph type="title"/>
          </p:nvPr>
        </p:nvSpPr>
        <p:spPr>
          <a:xfrm>
            <a:off x="719925" y="437700"/>
            <a:ext cx="7704000" cy="65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lt1"/>
                </a:solidFill>
              </a:rPr>
              <a:t> Description de </a:t>
            </a:r>
            <a:r>
              <a:rPr lang="en-US" dirty="0" err="1">
                <a:solidFill>
                  <a:schemeClr val="lt1"/>
                </a:solidFill>
              </a:rPr>
              <a:t>l'existant</a:t>
            </a:r>
            <a:r>
              <a:rPr lang="en-US" dirty="0">
                <a:solidFill>
                  <a:schemeClr val="lt1"/>
                </a:solidFill>
              </a:rPr>
              <a:t>:</a:t>
            </a:r>
          </a:p>
        </p:txBody>
      </p:sp>
      <p:sp>
        <p:nvSpPr>
          <p:cNvPr id="3" name="Sous-titre 2">
            <a:extLst>
              <a:ext uri="{FF2B5EF4-FFF2-40B4-BE49-F238E27FC236}">
                <a16:creationId xmlns:a16="http://schemas.microsoft.com/office/drawing/2014/main" id="{B07070E7-FBED-E129-9446-F71172091898}"/>
              </a:ext>
            </a:extLst>
          </p:cNvPr>
          <p:cNvSpPr>
            <a:spLocks noGrp="1"/>
          </p:cNvSpPr>
          <p:nvPr>
            <p:ph type="subTitle" idx="1"/>
          </p:nvPr>
        </p:nvSpPr>
        <p:spPr>
          <a:xfrm>
            <a:off x="1217415" y="2700599"/>
            <a:ext cx="2045700" cy="999600"/>
          </a:xfrm>
        </p:spPr>
        <p:txBody>
          <a:bodyPr/>
          <a:lstStyle/>
          <a:p>
            <a:endParaRPr lang="fr-TN" dirty="0"/>
          </a:p>
        </p:txBody>
      </p:sp>
      <p:sp>
        <p:nvSpPr>
          <p:cNvPr id="5" name="Titre 4">
            <a:extLst>
              <a:ext uri="{FF2B5EF4-FFF2-40B4-BE49-F238E27FC236}">
                <a16:creationId xmlns:a16="http://schemas.microsoft.com/office/drawing/2014/main" id="{3062BC92-CA4C-5222-6DD2-B20448065E7A}"/>
              </a:ext>
            </a:extLst>
          </p:cNvPr>
          <p:cNvSpPr>
            <a:spLocks noGrp="1"/>
          </p:cNvSpPr>
          <p:nvPr>
            <p:ph type="title" idx="2"/>
          </p:nvPr>
        </p:nvSpPr>
        <p:spPr/>
        <p:txBody>
          <a:bodyPr/>
          <a:lstStyle/>
          <a:p>
            <a:endParaRPr lang="fr-TN"/>
          </a:p>
        </p:txBody>
      </p:sp>
      <p:pic>
        <p:nvPicPr>
          <p:cNvPr id="6" name="Picture 2" descr="May be an image of indoor">
            <a:extLst>
              <a:ext uri="{FF2B5EF4-FFF2-40B4-BE49-F238E27FC236}">
                <a16:creationId xmlns:a16="http://schemas.microsoft.com/office/drawing/2014/main" id="{D79839D9-78E2-63B9-BB59-B09FC373F0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1269" y="1173661"/>
            <a:ext cx="3067224" cy="1725313"/>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 6" descr="May be an image of text that says 'SNC DKHIL QUINCAILLERIE'">
            <a:extLst>
              <a:ext uri="{FF2B5EF4-FFF2-40B4-BE49-F238E27FC236}">
                <a16:creationId xmlns:a16="http://schemas.microsoft.com/office/drawing/2014/main" id="{61965FBF-4E66-9DDB-5244-6FD114714154}"/>
              </a:ext>
            </a:extLst>
          </p:cNvPr>
          <p:cNvPicPr>
            <a:picLocks noChangeAspect="1"/>
          </p:cNvPicPr>
          <p:nvPr/>
        </p:nvPicPr>
        <p:blipFill>
          <a:blip r:embed="rId4" r:link="rId5" cstate="print">
            <a:extLst>
              <a:ext uri="{28A0092B-C50C-407E-A947-70E740481C1C}">
                <a14:useLocalDpi xmlns:a14="http://schemas.microsoft.com/office/drawing/2010/main" val="0"/>
              </a:ext>
            </a:extLst>
          </a:blip>
          <a:srcRect/>
          <a:stretch>
            <a:fillRect/>
          </a:stretch>
        </p:blipFill>
        <p:spPr bwMode="auto">
          <a:xfrm>
            <a:off x="333863" y="1095600"/>
            <a:ext cx="2045700" cy="2045700"/>
          </a:xfrm>
          <a:prstGeom prst="rect">
            <a:avLst/>
          </a:prstGeom>
          <a:noFill/>
          <a:ln>
            <a:noFill/>
          </a:ln>
        </p:spPr>
      </p:pic>
      <p:pic>
        <p:nvPicPr>
          <p:cNvPr id="1032" name="Picture 8" descr="Logiciels de gestion de stock pour boutique en ligne - IONOS">
            <a:extLst>
              <a:ext uri="{FF2B5EF4-FFF2-40B4-BE49-F238E27FC236}">
                <a16:creationId xmlns:a16="http://schemas.microsoft.com/office/drawing/2014/main" id="{C08DD84E-EB8C-E332-332C-FB785172511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30790" y="3042514"/>
            <a:ext cx="3683095" cy="19336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p49"/>
          <p:cNvSpPr txBox="1">
            <a:spLocks noGrp="1"/>
          </p:cNvSpPr>
          <p:nvPr>
            <p:ph type="title" idx="4"/>
          </p:nvPr>
        </p:nvSpPr>
        <p:spPr>
          <a:xfrm>
            <a:off x="719925" y="437700"/>
            <a:ext cx="7704000" cy="65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FR" dirty="0"/>
              <a:t>Critique de l’existant</a:t>
            </a:r>
          </a:p>
        </p:txBody>
      </p:sp>
      <p:sp>
        <p:nvSpPr>
          <p:cNvPr id="460" name="Google Shape;460;p49"/>
          <p:cNvSpPr txBox="1">
            <a:spLocks noGrp="1"/>
          </p:cNvSpPr>
          <p:nvPr>
            <p:ph type="subTitle" idx="1"/>
          </p:nvPr>
        </p:nvSpPr>
        <p:spPr>
          <a:xfrm>
            <a:off x="1005381" y="1872476"/>
            <a:ext cx="3250095" cy="283332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b="1" dirty="0"/>
              <a:t>Avantages</a:t>
            </a:r>
            <a:r>
              <a:rPr lang="en" b="1" dirty="0"/>
              <a:t>:</a:t>
            </a:r>
          </a:p>
          <a:p>
            <a:pPr marL="0" lvl="0" indent="0" algn="l" rtl="0">
              <a:spcBef>
                <a:spcPts val="0"/>
              </a:spcBef>
              <a:spcAft>
                <a:spcPts val="0"/>
              </a:spcAft>
              <a:buNone/>
            </a:pPr>
            <a:endParaRPr lang="en" dirty="0"/>
          </a:p>
          <a:p>
            <a:pPr marL="285750" lvl="0" indent="-285750" algn="l" rtl="0">
              <a:spcBef>
                <a:spcPts val="0"/>
              </a:spcBef>
              <a:spcAft>
                <a:spcPts val="0"/>
              </a:spcAft>
              <a:buFont typeface="Arial" panose="020B0604020202020204" pitchFamily="34" charset="0"/>
              <a:buChar char="•"/>
            </a:pPr>
            <a:r>
              <a:rPr lang="en-US" dirty="0" err="1"/>
              <a:t>Simplicité</a:t>
            </a:r>
            <a:endParaRPr lang="en-US" dirty="0"/>
          </a:p>
          <a:p>
            <a:pPr marL="285750" lvl="0" indent="-285750" algn="l" rtl="0">
              <a:spcBef>
                <a:spcPts val="0"/>
              </a:spcBef>
              <a:spcAft>
                <a:spcPts val="0"/>
              </a:spcAft>
              <a:buFont typeface="Arial" panose="020B0604020202020204" pitchFamily="34" charset="0"/>
              <a:buChar char="•"/>
            </a:pPr>
            <a:r>
              <a:rPr lang="fr-FR" dirty="0"/>
              <a:t>Coûts</a:t>
            </a:r>
            <a:endParaRPr lang="en" dirty="0"/>
          </a:p>
        </p:txBody>
      </p:sp>
      <p:sp>
        <p:nvSpPr>
          <p:cNvPr id="461" name="Google Shape;461;p49"/>
          <p:cNvSpPr txBox="1">
            <a:spLocks noGrp="1"/>
          </p:cNvSpPr>
          <p:nvPr>
            <p:ph type="title" idx="2"/>
          </p:nvPr>
        </p:nvSpPr>
        <p:spPr>
          <a:xfrm>
            <a:off x="2765475" y="1095600"/>
            <a:ext cx="3816300" cy="487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La gestion de stock classique</a:t>
            </a:r>
            <a:endParaRPr dirty="0"/>
          </a:p>
        </p:txBody>
      </p:sp>
      <p:sp>
        <p:nvSpPr>
          <p:cNvPr id="13" name="Google Shape;460;p49">
            <a:extLst>
              <a:ext uri="{FF2B5EF4-FFF2-40B4-BE49-F238E27FC236}">
                <a16:creationId xmlns:a16="http://schemas.microsoft.com/office/drawing/2014/main" id="{038AFFB8-588E-4B65-9ED9-9C14829B3F33}"/>
              </a:ext>
            </a:extLst>
          </p:cNvPr>
          <p:cNvSpPr txBox="1">
            <a:spLocks/>
          </p:cNvSpPr>
          <p:nvPr/>
        </p:nvSpPr>
        <p:spPr>
          <a:xfrm>
            <a:off x="5173830" y="1872476"/>
            <a:ext cx="3250095" cy="299846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dk1"/>
              </a:buClr>
              <a:buSzPts val="1400"/>
              <a:buFont typeface="Manrope"/>
              <a:buNone/>
              <a:defRPr sz="1400" b="0" i="0" u="none" strike="noStrike" cap="none">
                <a:solidFill>
                  <a:schemeClr val="dk1"/>
                </a:solidFill>
                <a:latin typeface="Manrope"/>
                <a:ea typeface="Manrope"/>
                <a:cs typeface="Manrope"/>
                <a:sym typeface="Manrope"/>
              </a:defRPr>
            </a:lvl1pPr>
            <a:lvl2pPr marL="914400" marR="0" lvl="1" indent="-330200" algn="ctr" rtl="0">
              <a:lnSpc>
                <a:spcPct val="100000"/>
              </a:lnSpc>
              <a:spcBef>
                <a:spcPts val="0"/>
              </a:spcBef>
              <a:spcAft>
                <a:spcPts val="0"/>
              </a:spcAft>
              <a:buClr>
                <a:schemeClr val="dk1"/>
              </a:buClr>
              <a:buSzPts val="1600"/>
              <a:buFont typeface="Manrope"/>
              <a:buNone/>
              <a:defRPr sz="1600" b="0" i="0" u="none" strike="noStrike" cap="none">
                <a:solidFill>
                  <a:schemeClr val="dk1"/>
                </a:solidFill>
                <a:latin typeface="Manrope"/>
                <a:ea typeface="Manrope"/>
                <a:cs typeface="Manrope"/>
                <a:sym typeface="Manrope"/>
              </a:defRPr>
            </a:lvl2pPr>
            <a:lvl3pPr marL="1371600" marR="0" lvl="2" indent="-330200" algn="ctr" rtl="0">
              <a:lnSpc>
                <a:spcPct val="100000"/>
              </a:lnSpc>
              <a:spcBef>
                <a:spcPts val="0"/>
              </a:spcBef>
              <a:spcAft>
                <a:spcPts val="0"/>
              </a:spcAft>
              <a:buClr>
                <a:schemeClr val="dk1"/>
              </a:buClr>
              <a:buSzPts val="1600"/>
              <a:buFont typeface="Manrope"/>
              <a:buNone/>
              <a:defRPr sz="1600" b="0" i="0" u="none" strike="noStrike" cap="none">
                <a:solidFill>
                  <a:schemeClr val="dk1"/>
                </a:solidFill>
                <a:latin typeface="Manrope"/>
                <a:ea typeface="Manrope"/>
                <a:cs typeface="Manrope"/>
                <a:sym typeface="Manrope"/>
              </a:defRPr>
            </a:lvl3pPr>
            <a:lvl4pPr marL="1828800" marR="0" lvl="3" indent="-330200" algn="ctr" rtl="0">
              <a:lnSpc>
                <a:spcPct val="100000"/>
              </a:lnSpc>
              <a:spcBef>
                <a:spcPts val="0"/>
              </a:spcBef>
              <a:spcAft>
                <a:spcPts val="0"/>
              </a:spcAft>
              <a:buClr>
                <a:schemeClr val="dk1"/>
              </a:buClr>
              <a:buSzPts val="1600"/>
              <a:buFont typeface="Manrope"/>
              <a:buNone/>
              <a:defRPr sz="1600" b="0" i="0" u="none" strike="noStrike" cap="none">
                <a:solidFill>
                  <a:schemeClr val="dk1"/>
                </a:solidFill>
                <a:latin typeface="Manrope"/>
                <a:ea typeface="Manrope"/>
                <a:cs typeface="Manrope"/>
                <a:sym typeface="Manrope"/>
              </a:defRPr>
            </a:lvl4pPr>
            <a:lvl5pPr marL="2286000" marR="0" lvl="4" indent="-330200" algn="ctr" rtl="0">
              <a:lnSpc>
                <a:spcPct val="100000"/>
              </a:lnSpc>
              <a:spcBef>
                <a:spcPts val="0"/>
              </a:spcBef>
              <a:spcAft>
                <a:spcPts val="0"/>
              </a:spcAft>
              <a:buClr>
                <a:schemeClr val="dk1"/>
              </a:buClr>
              <a:buSzPts val="1600"/>
              <a:buFont typeface="Manrope"/>
              <a:buNone/>
              <a:defRPr sz="1600" b="0" i="0" u="none" strike="noStrike" cap="none">
                <a:solidFill>
                  <a:schemeClr val="dk1"/>
                </a:solidFill>
                <a:latin typeface="Manrope"/>
                <a:ea typeface="Manrope"/>
                <a:cs typeface="Manrope"/>
                <a:sym typeface="Manrope"/>
              </a:defRPr>
            </a:lvl5pPr>
            <a:lvl6pPr marL="2743200" marR="0" lvl="5" indent="-330200" algn="ctr" rtl="0">
              <a:lnSpc>
                <a:spcPct val="100000"/>
              </a:lnSpc>
              <a:spcBef>
                <a:spcPts val="0"/>
              </a:spcBef>
              <a:spcAft>
                <a:spcPts val="0"/>
              </a:spcAft>
              <a:buClr>
                <a:schemeClr val="dk1"/>
              </a:buClr>
              <a:buSzPts val="1600"/>
              <a:buFont typeface="Manrope"/>
              <a:buNone/>
              <a:defRPr sz="1600" b="0" i="0" u="none" strike="noStrike" cap="none">
                <a:solidFill>
                  <a:schemeClr val="dk1"/>
                </a:solidFill>
                <a:latin typeface="Manrope"/>
                <a:ea typeface="Manrope"/>
                <a:cs typeface="Manrope"/>
                <a:sym typeface="Manrope"/>
              </a:defRPr>
            </a:lvl6pPr>
            <a:lvl7pPr marL="3200400" marR="0" lvl="6" indent="-330200" algn="ctr" rtl="0">
              <a:lnSpc>
                <a:spcPct val="100000"/>
              </a:lnSpc>
              <a:spcBef>
                <a:spcPts val="0"/>
              </a:spcBef>
              <a:spcAft>
                <a:spcPts val="0"/>
              </a:spcAft>
              <a:buClr>
                <a:schemeClr val="dk1"/>
              </a:buClr>
              <a:buSzPts val="1600"/>
              <a:buFont typeface="Manrope"/>
              <a:buNone/>
              <a:defRPr sz="1600" b="0" i="0" u="none" strike="noStrike" cap="none">
                <a:solidFill>
                  <a:schemeClr val="dk1"/>
                </a:solidFill>
                <a:latin typeface="Manrope"/>
                <a:ea typeface="Manrope"/>
                <a:cs typeface="Manrope"/>
                <a:sym typeface="Manrope"/>
              </a:defRPr>
            </a:lvl7pPr>
            <a:lvl8pPr marL="3657600" marR="0" lvl="7" indent="-330200" algn="ctr" rtl="0">
              <a:lnSpc>
                <a:spcPct val="100000"/>
              </a:lnSpc>
              <a:spcBef>
                <a:spcPts val="0"/>
              </a:spcBef>
              <a:spcAft>
                <a:spcPts val="0"/>
              </a:spcAft>
              <a:buClr>
                <a:schemeClr val="dk1"/>
              </a:buClr>
              <a:buSzPts val="1600"/>
              <a:buFont typeface="Manrope"/>
              <a:buNone/>
              <a:defRPr sz="1600" b="0" i="0" u="none" strike="noStrike" cap="none">
                <a:solidFill>
                  <a:schemeClr val="dk1"/>
                </a:solidFill>
                <a:latin typeface="Manrope"/>
                <a:ea typeface="Manrope"/>
                <a:cs typeface="Manrope"/>
                <a:sym typeface="Manrope"/>
              </a:defRPr>
            </a:lvl8pPr>
            <a:lvl9pPr marL="4114800" marR="0" lvl="8" indent="-330200" algn="ctr" rtl="0">
              <a:lnSpc>
                <a:spcPct val="100000"/>
              </a:lnSpc>
              <a:spcBef>
                <a:spcPts val="0"/>
              </a:spcBef>
              <a:spcAft>
                <a:spcPts val="0"/>
              </a:spcAft>
              <a:buClr>
                <a:schemeClr val="dk1"/>
              </a:buClr>
              <a:buSzPts val="1600"/>
              <a:buFont typeface="Manrope"/>
              <a:buNone/>
              <a:defRPr sz="1600" b="0" i="0" u="none" strike="noStrike" cap="none">
                <a:solidFill>
                  <a:schemeClr val="dk1"/>
                </a:solidFill>
                <a:latin typeface="Manrope"/>
                <a:ea typeface="Manrope"/>
                <a:cs typeface="Manrope"/>
                <a:sym typeface="Manrope"/>
              </a:defRPr>
            </a:lvl9pPr>
          </a:lstStyle>
          <a:p>
            <a:pPr marL="0" indent="0" algn="l"/>
            <a:r>
              <a:rPr lang="fr-FR" b="1" dirty="0"/>
              <a:t>Inconvénients</a:t>
            </a:r>
            <a:r>
              <a:rPr lang="en" b="1" dirty="0"/>
              <a:t>:</a:t>
            </a:r>
          </a:p>
          <a:p>
            <a:pPr marL="0" indent="0" algn="l"/>
            <a:endParaRPr lang="en" dirty="0"/>
          </a:p>
          <a:p>
            <a:pPr marL="285750" lvl="0" indent="-285750" algn="l" rtl="0">
              <a:spcBef>
                <a:spcPts val="0"/>
              </a:spcBef>
              <a:spcAft>
                <a:spcPts val="0"/>
              </a:spcAft>
              <a:buFont typeface="Arial" panose="020B0604020202020204" pitchFamily="34" charset="0"/>
              <a:buChar char="•"/>
            </a:pPr>
            <a:r>
              <a:rPr lang="fr-FR" dirty="0"/>
              <a:t>Processus manuels</a:t>
            </a:r>
          </a:p>
          <a:p>
            <a:pPr marL="285750" lvl="0" indent="-285750" algn="l" rtl="0">
              <a:spcBef>
                <a:spcPts val="0"/>
              </a:spcBef>
              <a:spcAft>
                <a:spcPts val="0"/>
              </a:spcAft>
              <a:buFont typeface="Arial" panose="020B0604020202020204" pitchFamily="34" charset="0"/>
              <a:buChar char="•"/>
            </a:pPr>
            <a:r>
              <a:rPr lang="fr-FR" dirty="0"/>
              <a:t>Erreurs de saisie et perte de données</a:t>
            </a:r>
          </a:p>
          <a:p>
            <a:pPr marL="285750" lvl="0" indent="-285750" algn="l" rtl="0">
              <a:spcBef>
                <a:spcPts val="0"/>
              </a:spcBef>
              <a:spcAft>
                <a:spcPts val="0"/>
              </a:spcAft>
              <a:buFont typeface="Arial" panose="020B0604020202020204" pitchFamily="34" charset="0"/>
              <a:buChar char="•"/>
            </a:pPr>
            <a:r>
              <a:rPr lang="fr-FR" dirty="0"/>
              <a:t>Faible visibilité</a:t>
            </a:r>
          </a:p>
          <a:p>
            <a:pPr marL="285750" lvl="0" indent="-285750" algn="l" rtl="0">
              <a:spcBef>
                <a:spcPts val="0"/>
              </a:spcBef>
              <a:spcAft>
                <a:spcPts val="0"/>
              </a:spcAft>
              <a:buFont typeface="Arial" panose="020B0604020202020204" pitchFamily="34" charset="0"/>
              <a:buChar char="•"/>
            </a:pPr>
            <a:r>
              <a:rPr lang="fr-FR" dirty="0"/>
              <a:t>Faible automatisation</a:t>
            </a:r>
          </a:p>
          <a:p>
            <a:pPr marL="285750" lvl="0" indent="-285750" algn="l" rtl="0">
              <a:spcBef>
                <a:spcPts val="0"/>
              </a:spcBef>
              <a:spcAft>
                <a:spcPts val="0"/>
              </a:spcAft>
              <a:buFont typeface="Arial" panose="020B0604020202020204" pitchFamily="34" charset="0"/>
              <a:buChar char="•"/>
            </a:pPr>
            <a:r>
              <a:rPr lang="fr-FR" dirty="0"/>
              <a:t>Faible scalabilité</a:t>
            </a:r>
          </a:p>
          <a:p>
            <a:pPr marL="285750" lvl="0" indent="-285750" algn="l" rtl="0">
              <a:spcBef>
                <a:spcPts val="0"/>
              </a:spcBef>
              <a:spcAft>
                <a:spcPts val="0"/>
              </a:spcAft>
              <a:buFont typeface="Arial" panose="020B0604020202020204" pitchFamily="34" charset="0"/>
              <a:buChar char="•"/>
            </a:pPr>
            <a:r>
              <a:rPr lang="fr-FR" dirty="0"/>
              <a:t>Stockage de données limité</a:t>
            </a:r>
            <a:endParaRPr lang="e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54"/>
          <p:cNvSpPr txBox="1">
            <a:spLocks noGrp="1"/>
          </p:cNvSpPr>
          <p:nvPr>
            <p:ph type="title" idx="8"/>
          </p:nvPr>
        </p:nvSpPr>
        <p:spPr>
          <a:xfrm flipH="1">
            <a:off x="719925" y="437700"/>
            <a:ext cx="7704000" cy="6579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fr-FR" b="1" dirty="0">
                <a:solidFill>
                  <a:schemeClr val="lt1"/>
                </a:solidFill>
              </a:rPr>
              <a:t>Solution proposer</a:t>
            </a:r>
          </a:p>
        </p:txBody>
      </p:sp>
      <p:sp>
        <p:nvSpPr>
          <p:cNvPr id="501" name="Google Shape;501;p54"/>
          <p:cNvSpPr txBox="1">
            <a:spLocks noGrp="1"/>
          </p:cNvSpPr>
          <p:nvPr>
            <p:ph type="title" idx="4"/>
          </p:nvPr>
        </p:nvSpPr>
        <p:spPr>
          <a:xfrm>
            <a:off x="1252726" y="1703625"/>
            <a:ext cx="3738374" cy="487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FR" dirty="0"/>
              <a:t>Stockage de données sécurisé</a:t>
            </a:r>
          </a:p>
        </p:txBody>
      </p:sp>
      <p:sp>
        <p:nvSpPr>
          <p:cNvPr id="503" name="Google Shape;503;p54"/>
          <p:cNvSpPr txBox="1">
            <a:spLocks noGrp="1"/>
          </p:cNvSpPr>
          <p:nvPr>
            <p:ph type="title"/>
          </p:nvPr>
        </p:nvSpPr>
        <p:spPr>
          <a:xfrm>
            <a:off x="1252673" y="3560429"/>
            <a:ext cx="2227200" cy="4875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fr-FR" dirty="0"/>
              <a:t>Scalabilité</a:t>
            </a:r>
            <a:endParaRPr dirty="0"/>
          </a:p>
        </p:txBody>
      </p:sp>
      <p:sp>
        <p:nvSpPr>
          <p:cNvPr id="504" name="Google Shape;504;p54"/>
          <p:cNvSpPr txBox="1">
            <a:spLocks noGrp="1"/>
          </p:cNvSpPr>
          <p:nvPr>
            <p:ph type="subTitle" idx="1"/>
          </p:nvPr>
        </p:nvSpPr>
        <p:spPr>
          <a:xfrm>
            <a:off x="971272" y="3998247"/>
            <a:ext cx="4019827" cy="661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fr-FR" dirty="0"/>
              <a:t> Facilement adaptée aux besoins de croissance de l'entreprise</a:t>
            </a:r>
            <a:endParaRPr lang="en-US" dirty="0"/>
          </a:p>
        </p:txBody>
      </p:sp>
      <p:sp>
        <p:nvSpPr>
          <p:cNvPr id="505" name="Google Shape;505;p54"/>
          <p:cNvSpPr txBox="1">
            <a:spLocks noGrp="1"/>
          </p:cNvSpPr>
          <p:nvPr>
            <p:ph type="subTitle" idx="5"/>
          </p:nvPr>
        </p:nvSpPr>
        <p:spPr>
          <a:xfrm>
            <a:off x="971502" y="2135500"/>
            <a:ext cx="3824099" cy="66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Minimiser les risques de perte de données.</a:t>
            </a:r>
            <a:endParaRPr lang="en-US" dirty="0"/>
          </a:p>
        </p:txBody>
      </p:sp>
      <p:sp>
        <p:nvSpPr>
          <p:cNvPr id="508" name="Google Shape;508;p54"/>
          <p:cNvSpPr/>
          <p:nvPr/>
        </p:nvSpPr>
        <p:spPr>
          <a:xfrm rot="2054661" flipH="1">
            <a:off x="3878216" y="2775150"/>
            <a:ext cx="1387525" cy="1233006"/>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accent1">
              <a:alpha val="46270"/>
            </a:schemeClr>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509" name="Google Shape;509;p54"/>
          <p:cNvSpPr/>
          <p:nvPr/>
        </p:nvSpPr>
        <p:spPr>
          <a:xfrm rot="2054801" flipH="1">
            <a:off x="3560803" y="1725859"/>
            <a:ext cx="1730791" cy="1246865"/>
          </a:xfrm>
          <a:custGeom>
            <a:avLst/>
            <a:gdLst/>
            <a:ahLst/>
            <a:cxnLst/>
            <a:rect l="l" t="t" r="r" b="b"/>
            <a:pathLst>
              <a:path w="18827" h="13563" extrusionOk="0">
                <a:moveTo>
                  <a:pt x="7161" y="0"/>
                </a:moveTo>
                <a:cubicBezTo>
                  <a:pt x="6367" y="0"/>
                  <a:pt x="5745" y="97"/>
                  <a:pt x="5462" y="302"/>
                </a:cubicBezTo>
                <a:cubicBezTo>
                  <a:pt x="5439" y="302"/>
                  <a:pt x="5416" y="302"/>
                  <a:pt x="5393" y="302"/>
                </a:cubicBezTo>
                <a:cubicBezTo>
                  <a:pt x="1116" y="302"/>
                  <a:pt x="1" y="5785"/>
                  <a:pt x="370" y="9035"/>
                </a:cubicBezTo>
                <a:cubicBezTo>
                  <a:pt x="734" y="12239"/>
                  <a:pt x="5348" y="13486"/>
                  <a:pt x="7931" y="13560"/>
                </a:cubicBezTo>
                <a:cubicBezTo>
                  <a:pt x="7975" y="13562"/>
                  <a:pt x="8020" y="13562"/>
                  <a:pt x="8064" y="13562"/>
                </a:cubicBezTo>
                <a:cubicBezTo>
                  <a:pt x="13120" y="13562"/>
                  <a:pt x="18826" y="5169"/>
                  <a:pt x="13911" y="1714"/>
                </a:cubicBezTo>
                <a:cubicBezTo>
                  <a:pt x="12377" y="637"/>
                  <a:pt x="9200" y="0"/>
                  <a:pt x="7161" y="0"/>
                </a:cubicBezTo>
                <a:close/>
              </a:path>
            </a:pathLst>
          </a:custGeom>
          <a:solidFill>
            <a:schemeClr val="dk2">
              <a:alpha val="6669"/>
            </a:schemeClr>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31" name="Google Shape;501;p54">
            <a:extLst>
              <a:ext uri="{FF2B5EF4-FFF2-40B4-BE49-F238E27FC236}">
                <a16:creationId xmlns:a16="http://schemas.microsoft.com/office/drawing/2014/main" id="{E0F3D361-C3BA-4681-83A5-9CCEA7603C27}"/>
              </a:ext>
            </a:extLst>
          </p:cNvPr>
          <p:cNvSpPr txBox="1">
            <a:spLocks/>
          </p:cNvSpPr>
          <p:nvPr/>
        </p:nvSpPr>
        <p:spPr>
          <a:xfrm>
            <a:off x="6065178" y="1703625"/>
            <a:ext cx="2227200" cy="4875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2500"/>
              <a:buFont typeface="Kulim Park"/>
              <a:buNone/>
              <a:defRPr sz="2000" b="0" i="0" u="none" strike="noStrike" cap="none">
                <a:solidFill>
                  <a:schemeClr val="dk1"/>
                </a:solidFill>
                <a:latin typeface="Kulim Park"/>
                <a:ea typeface="Kulim Park"/>
                <a:cs typeface="Kulim Park"/>
                <a:sym typeface="Kulim Park"/>
              </a:defRPr>
            </a:lvl1pPr>
            <a:lvl2pPr marR="0" lvl="1" algn="r" rtl="0">
              <a:lnSpc>
                <a:spcPct val="100000"/>
              </a:lnSpc>
              <a:spcBef>
                <a:spcPts val="0"/>
              </a:spcBef>
              <a:spcAft>
                <a:spcPts val="0"/>
              </a:spcAft>
              <a:buClr>
                <a:schemeClr val="dk1"/>
              </a:buClr>
              <a:buSzPts val="2500"/>
              <a:buFont typeface="Kulim Park"/>
              <a:buNone/>
              <a:defRPr sz="2500" b="0" i="0" u="none" strike="noStrike" cap="none">
                <a:solidFill>
                  <a:schemeClr val="dk1"/>
                </a:solidFill>
                <a:latin typeface="Kulim Park"/>
                <a:ea typeface="Kulim Park"/>
                <a:cs typeface="Kulim Park"/>
                <a:sym typeface="Kulim Park"/>
              </a:defRPr>
            </a:lvl2pPr>
            <a:lvl3pPr marR="0" lvl="2" algn="r" rtl="0">
              <a:lnSpc>
                <a:spcPct val="100000"/>
              </a:lnSpc>
              <a:spcBef>
                <a:spcPts val="0"/>
              </a:spcBef>
              <a:spcAft>
                <a:spcPts val="0"/>
              </a:spcAft>
              <a:buClr>
                <a:schemeClr val="dk1"/>
              </a:buClr>
              <a:buSzPts val="2500"/>
              <a:buFont typeface="Kulim Park"/>
              <a:buNone/>
              <a:defRPr sz="2500" b="0" i="0" u="none" strike="noStrike" cap="none">
                <a:solidFill>
                  <a:schemeClr val="dk1"/>
                </a:solidFill>
                <a:latin typeface="Kulim Park"/>
                <a:ea typeface="Kulim Park"/>
                <a:cs typeface="Kulim Park"/>
                <a:sym typeface="Kulim Park"/>
              </a:defRPr>
            </a:lvl3pPr>
            <a:lvl4pPr marR="0" lvl="3" algn="r" rtl="0">
              <a:lnSpc>
                <a:spcPct val="100000"/>
              </a:lnSpc>
              <a:spcBef>
                <a:spcPts val="0"/>
              </a:spcBef>
              <a:spcAft>
                <a:spcPts val="0"/>
              </a:spcAft>
              <a:buClr>
                <a:schemeClr val="dk1"/>
              </a:buClr>
              <a:buSzPts val="2500"/>
              <a:buFont typeface="Kulim Park"/>
              <a:buNone/>
              <a:defRPr sz="2500" b="0" i="0" u="none" strike="noStrike" cap="none">
                <a:solidFill>
                  <a:schemeClr val="dk1"/>
                </a:solidFill>
                <a:latin typeface="Kulim Park"/>
                <a:ea typeface="Kulim Park"/>
                <a:cs typeface="Kulim Park"/>
                <a:sym typeface="Kulim Park"/>
              </a:defRPr>
            </a:lvl4pPr>
            <a:lvl5pPr marR="0" lvl="4" algn="r" rtl="0">
              <a:lnSpc>
                <a:spcPct val="100000"/>
              </a:lnSpc>
              <a:spcBef>
                <a:spcPts val="0"/>
              </a:spcBef>
              <a:spcAft>
                <a:spcPts val="0"/>
              </a:spcAft>
              <a:buClr>
                <a:schemeClr val="dk1"/>
              </a:buClr>
              <a:buSzPts val="2500"/>
              <a:buFont typeface="Kulim Park"/>
              <a:buNone/>
              <a:defRPr sz="2500" b="0" i="0" u="none" strike="noStrike" cap="none">
                <a:solidFill>
                  <a:schemeClr val="dk1"/>
                </a:solidFill>
                <a:latin typeface="Kulim Park"/>
                <a:ea typeface="Kulim Park"/>
                <a:cs typeface="Kulim Park"/>
                <a:sym typeface="Kulim Park"/>
              </a:defRPr>
            </a:lvl5pPr>
            <a:lvl6pPr marR="0" lvl="5" algn="r" rtl="0">
              <a:lnSpc>
                <a:spcPct val="100000"/>
              </a:lnSpc>
              <a:spcBef>
                <a:spcPts val="0"/>
              </a:spcBef>
              <a:spcAft>
                <a:spcPts val="0"/>
              </a:spcAft>
              <a:buClr>
                <a:schemeClr val="dk1"/>
              </a:buClr>
              <a:buSzPts val="2500"/>
              <a:buFont typeface="Kulim Park"/>
              <a:buNone/>
              <a:defRPr sz="2500" b="0" i="0" u="none" strike="noStrike" cap="none">
                <a:solidFill>
                  <a:schemeClr val="dk1"/>
                </a:solidFill>
                <a:latin typeface="Kulim Park"/>
                <a:ea typeface="Kulim Park"/>
                <a:cs typeface="Kulim Park"/>
                <a:sym typeface="Kulim Park"/>
              </a:defRPr>
            </a:lvl6pPr>
            <a:lvl7pPr marR="0" lvl="6" algn="r" rtl="0">
              <a:lnSpc>
                <a:spcPct val="100000"/>
              </a:lnSpc>
              <a:spcBef>
                <a:spcPts val="0"/>
              </a:spcBef>
              <a:spcAft>
                <a:spcPts val="0"/>
              </a:spcAft>
              <a:buClr>
                <a:schemeClr val="dk1"/>
              </a:buClr>
              <a:buSzPts val="2500"/>
              <a:buFont typeface="Kulim Park"/>
              <a:buNone/>
              <a:defRPr sz="2500" b="0" i="0" u="none" strike="noStrike" cap="none">
                <a:solidFill>
                  <a:schemeClr val="dk1"/>
                </a:solidFill>
                <a:latin typeface="Kulim Park"/>
                <a:ea typeface="Kulim Park"/>
                <a:cs typeface="Kulim Park"/>
                <a:sym typeface="Kulim Park"/>
              </a:defRPr>
            </a:lvl7pPr>
            <a:lvl8pPr marR="0" lvl="7" algn="r" rtl="0">
              <a:lnSpc>
                <a:spcPct val="100000"/>
              </a:lnSpc>
              <a:spcBef>
                <a:spcPts val="0"/>
              </a:spcBef>
              <a:spcAft>
                <a:spcPts val="0"/>
              </a:spcAft>
              <a:buClr>
                <a:schemeClr val="dk1"/>
              </a:buClr>
              <a:buSzPts val="2500"/>
              <a:buFont typeface="Kulim Park"/>
              <a:buNone/>
              <a:defRPr sz="2500" b="0" i="0" u="none" strike="noStrike" cap="none">
                <a:solidFill>
                  <a:schemeClr val="dk1"/>
                </a:solidFill>
                <a:latin typeface="Kulim Park"/>
                <a:ea typeface="Kulim Park"/>
                <a:cs typeface="Kulim Park"/>
                <a:sym typeface="Kulim Park"/>
              </a:defRPr>
            </a:lvl8pPr>
            <a:lvl9pPr marR="0" lvl="8" algn="r" rtl="0">
              <a:lnSpc>
                <a:spcPct val="100000"/>
              </a:lnSpc>
              <a:spcBef>
                <a:spcPts val="0"/>
              </a:spcBef>
              <a:spcAft>
                <a:spcPts val="0"/>
              </a:spcAft>
              <a:buClr>
                <a:schemeClr val="dk1"/>
              </a:buClr>
              <a:buSzPts val="2500"/>
              <a:buFont typeface="Kulim Park"/>
              <a:buNone/>
              <a:defRPr sz="2500" b="0" i="0" u="none" strike="noStrike" cap="none">
                <a:solidFill>
                  <a:schemeClr val="dk1"/>
                </a:solidFill>
                <a:latin typeface="Kulim Park"/>
                <a:ea typeface="Kulim Park"/>
                <a:cs typeface="Kulim Park"/>
                <a:sym typeface="Kulim Park"/>
              </a:defRPr>
            </a:lvl9pPr>
          </a:lstStyle>
          <a:p>
            <a:pPr algn="l"/>
            <a:r>
              <a:rPr lang="en-US" dirty="0" err="1"/>
              <a:t>Simplicité</a:t>
            </a:r>
            <a:endParaRPr lang="en-US" dirty="0"/>
          </a:p>
        </p:txBody>
      </p:sp>
      <p:sp>
        <p:nvSpPr>
          <p:cNvPr id="32" name="Google Shape;505;p54">
            <a:extLst>
              <a:ext uri="{FF2B5EF4-FFF2-40B4-BE49-F238E27FC236}">
                <a16:creationId xmlns:a16="http://schemas.microsoft.com/office/drawing/2014/main" id="{71101B6A-3587-424F-999A-FEB11E3BCDB1}"/>
              </a:ext>
            </a:extLst>
          </p:cNvPr>
          <p:cNvSpPr txBox="1">
            <a:spLocks/>
          </p:cNvSpPr>
          <p:nvPr/>
        </p:nvSpPr>
        <p:spPr>
          <a:xfrm>
            <a:off x="5783955" y="2135500"/>
            <a:ext cx="2508600" cy="661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r" rtl="0">
              <a:lnSpc>
                <a:spcPct val="100000"/>
              </a:lnSpc>
              <a:spcBef>
                <a:spcPts val="0"/>
              </a:spcBef>
              <a:spcAft>
                <a:spcPts val="0"/>
              </a:spcAft>
              <a:buClr>
                <a:schemeClr val="dk1"/>
              </a:buClr>
              <a:buSzPts val="1400"/>
              <a:buFont typeface="Manrope"/>
              <a:buNone/>
              <a:defRPr sz="1400" b="0" i="0" u="none" strike="noStrike" cap="none">
                <a:solidFill>
                  <a:schemeClr val="dk1"/>
                </a:solidFill>
                <a:latin typeface="Manrope"/>
                <a:ea typeface="Manrope"/>
                <a:cs typeface="Manrope"/>
                <a:sym typeface="Manrope"/>
              </a:defRPr>
            </a:lvl1pPr>
            <a:lvl2pPr marL="914400" marR="0" lvl="1" indent="-330200" algn="r" rtl="0">
              <a:lnSpc>
                <a:spcPct val="100000"/>
              </a:lnSpc>
              <a:spcBef>
                <a:spcPts val="0"/>
              </a:spcBef>
              <a:spcAft>
                <a:spcPts val="0"/>
              </a:spcAft>
              <a:buClr>
                <a:schemeClr val="dk1"/>
              </a:buClr>
              <a:buSzPts val="1600"/>
              <a:buFont typeface="Manrope"/>
              <a:buNone/>
              <a:defRPr sz="1600" b="0" i="0" u="none" strike="noStrike" cap="none">
                <a:solidFill>
                  <a:schemeClr val="dk1"/>
                </a:solidFill>
                <a:latin typeface="Manrope"/>
                <a:ea typeface="Manrope"/>
                <a:cs typeface="Manrope"/>
                <a:sym typeface="Manrope"/>
              </a:defRPr>
            </a:lvl2pPr>
            <a:lvl3pPr marL="1371600" marR="0" lvl="2" indent="-330200" algn="r" rtl="0">
              <a:lnSpc>
                <a:spcPct val="100000"/>
              </a:lnSpc>
              <a:spcBef>
                <a:spcPts val="0"/>
              </a:spcBef>
              <a:spcAft>
                <a:spcPts val="0"/>
              </a:spcAft>
              <a:buClr>
                <a:schemeClr val="dk1"/>
              </a:buClr>
              <a:buSzPts val="1600"/>
              <a:buFont typeface="Manrope"/>
              <a:buNone/>
              <a:defRPr sz="1600" b="0" i="0" u="none" strike="noStrike" cap="none">
                <a:solidFill>
                  <a:schemeClr val="dk1"/>
                </a:solidFill>
                <a:latin typeface="Manrope"/>
                <a:ea typeface="Manrope"/>
                <a:cs typeface="Manrope"/>
                <a:sym typeface="Manrope"/>
              </a:defRPr>
            </a:lvl3pPr>
            <a:lvl4pPr marL="1828800" marR="0" lvl="3" indent="-330200" algn="r" rtl="0">
              <a:lnSpc>
                <a:spcPct val="100000"/>
              </a:lnSpc>
              <a:spcBef>
                <a:spcPts val="0"/>
              </a:spcBef>
              <a:spcAft>
                <a:spcPts val="0"/>
              </a:spcAft>
              <a:buClr>
                <a:schemeClr val="dk1"/>
              </a:buClr>
              <a:buSzPts val="1600"/>
              <a:buFont typeface="Manrope"/>
              <a:buNone/>
              <a:defRPr sz="1600" b="0" i="0" u="none" strike="noStrike" cap="none">
                <a:solidFill>
                  <a:schemeClr val="dk1"/>
                </a:solidFill>
                <a:latin typeface="Manrope"/>
                <a:ea typeface="Manrope"/>
                <a:cs typeface="Manrope"/>
                <a:sym typeface="Manrope"/>
              </a:defRPr>
            </a:lvl4pPr>
            <a:lvl5pPr marL="2286000" marR="0" lvl="4" indent="-330200" algn="r" rtl="0">
              <a:lnSpc>
                <a:spcPct val="100000"/>
              </a:lnSpc>
              <a:spcBef>
                <a:spcPts val="0"/>
              </a:spcBef>
              <a:spcAft>
                <a:spcPts val="0"/>
              </a:spcAft>
              <a:buClr>
                <a:schemeClr val="dk1"/>
              </a:buClr>
              <a:buSzPts val="1600"/>
              <a:buFont typeface="Manrope"/>
              <a:buNone/>
              <a:defRPr sz="1600" b="0" i="0" u="none" strike="noStrike" cap="none">
                <a:solidFill>
                  <a:schemeClr val="dk1"/>
                </a:solidFill>
                <a:latin typeface="Manrope"/>
                <a:ea typeface="Manrope"/>
                <a:cs typeface="Manrope"/>
                <a:sym typeface="Manrope"/>
              </a:defRPr>
            </a:lvl5pPr>
            <a:lvl6pPr marL="2743200" marR="0" lvl="5" indent="-330200" algn="r" rtl="0">
              <a:lnSpc>
                <a:spcPct val="100000"/>
              </a:lnSpc>
              <a:spcBef>
                <a:spcPts val="0"/>
              </a:spcBef>
              <a:spcAft>
                <a:spcPts val="0"/>
              </a:spcAft>
              <a:buClr>
                <a:schemeClr val="dk1"/>
              </a:buClr>
              <a:buSzPts val="1600"/>
              <a:buFont typeface="Manrope"/>
              <a:buNone/>
              <a:defRPr sz="1600" b="0" i="0" u="none" strike="noStrike" cap="none">
                <a:solidFill>
                  <a:schemeClr val="dk1"/>
                </a:solidFill>
                <a:latin typeface="Manrope"/>
                <a:ea typeface="Manrope"/>
                <a:cs typeface="Manrope"/>
                <a:sym typeface="Manrope"/>
              </a:defRPr>
            </a:lvl6pPr>
            <a:lvl7pPr marL="3200400" marR="0" lvl="6" indent="-330200" algn="r" rtl="0">
              <a:lnSpc>
                <a:spcPct val="100000"/>
              </a:lnSpc>
              <a:spcBef>
                <a:spcPts val="0"/>
              </a:spcBef>
              <a:spcAft>
                <a:spcPts val="0"/>
              </a:spcAft>
              <a:buClr>
                <a:schemeClr val="dk1"/>
              </a:buClr>
              <a:buSzPts val="1600"/>
              <a:buFont typeface="Manrope"/>
              <a:buNone/>
              <a:defRPr sz="1600" b="0" i="0" u="none" strike="noStrike" cap="none">
                <a:solidFill>
                  <a:schemeClr val="dk1"/>
                </a:solidFill>
                <a:latin typeface="Manrope"/>
                <a:ea typeface="Manrope"/>
                <a:cs typeface="Manrope"/>
                <a:sym typeface="Manrope"/>
              </a:defRPr>
            </a:lvl7pPr>
            <a:lvl8pPr marL="3657600" marR="0" lvl="7" indent="-330200" algn="r" rtl="0">
              <a:lnSpc>
                <a:spcPct val="100000"/>
              </a:lnSpc>
              <a:spcBef>
                <a:spcPts val="0"/>
              </a:spcBef>
              <a:spcAft>
                <a:spcPts val="0"/>
              </a:spcAft>
              <a:buClr>
                <a:schemeClr val="dk1"/>
              </a:buClr>
              <a:buSzPts val="1600"/>
              <a:buFont typeface="Manrope"/>
              <a:buNone/>
              <a:defRPr sz="1600" b="0" i="0" u="none" strike="noStrike" cap="none">
                <a:solidFill>
                  <a:schemeClr val="dk1"/>
                </a:solidFill>
                <a:latin typeface="Manrope"/>
                <a:ea typeface="Manrope"/>
                <a:cs typeface="Manrope"/>
                <a:sym typeface="Manrope"/>
              </a:defRPr>
            </a:lvl8pPr>
            <a:lvl9pPr marL="4114800" marR="0" lvl="8" indent="-330200" algn="r" rtl="0">
              <a:lnSpc>
                <a:spcPct val="100000"/>
              </a:lnSpc>
              <a:spcBef>
                <a:spcPts val="0"/>
              </a:spcBef>
              <a:spcAft>
                <a:spcPts val="0"/>
              </a:spcAft>
              <a:buClr>
                <a:schemeClr val="dk1"/>
              </a:buClr>
              <a:buSzPts val="1600"/>
              <a:buFont typeface="Manrope"/>
              <a:buNone/>
              <a:defRPr sz="1600" b="0" i="0" u="none" strike="noStrike" cap="none">
                <a:solidFill>
                  <a:schemeClr val="dk1"/>
                </a:solidFill>
                <a:latin typeface="Manrope"/>
                <a:ea typeface="Manrope"/>
                <a:cs typeface="Manrope"/>
                <a:sym typeface="Manrope"/>
              </a:defRPr>
            </a:lvl9pPr>
          </a:lstStyle>
          <a:p>
            <a:pPr marL="0" indent="0" algn="l"/>
            <a:r>
              <a:rPr lang="en-US" dirty="0"/>
              <a:t>Simple a </a:t>
            </a:r>
            <a:r>
              <a:rPr lang="en-US" dirty="0" err="1"/>
              <a:t>utilisé</a:t>
            </a:r>
            <a:endParaRPr lang="en-US" dirty="0"/>
          </a:p>
        </p:txBody>
      </p:sp>
      <p:sp>
        <p:nvSpPr>
          <p:cNvPr id="33" name="Google Shape;503;p54">
            <a:extLst>
              <a:ext uri="{FF2B5EF4-FFF2-40B4-BE49-F238E27FC236}">
                <a16:creationId xmlns:a16="http://schemas.microsoft.com/office/drawing/2014/main" id="{F80C6BE1-8967-4838-B8FD-EDBED0C537B6}"/>
              </a:ext>
            </a:extLst>
          </p:cNvPr>
          <p:cNvSpPr txBox="1">
            <a:spLocks/>
          </p:cNvSpPr>
          <p:nvPr/>
        </p:nvSpPr>
        <p:spPr>
          <a:xfrm>
            <a:off x="6065178" y="2741675"/>
            <a:ext cx="2727130" cy="4875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500"/>
              <a:buFont typeface="Kulim Park"/>
              <a:buNone/>
              <a:defRPr sz="2000" b="0" i="0" u="none" strike="noStrike" cap="none">
                <a:solidFill>
                  <a:schemeClr val="dk1"/>
                </a:solidFill>
                <a:latin typeface="Kulim Park"/>
                <a:ea typeface="Kulim Park"/>
                <a:cs typeface="Kulim Park"/>
                <a:sym typeface="Kulim Park"/>
              </a:defRPr>
            </a:lvl1pPr>
            <a:lvl2pPr marR="0" lvl="1" algn="l" rtl="0">
              <a:lnSpc>
                <a:spcPct val="100000"/>
              </a:lnSpc>
              <a:spcBef>
                <a:spcPts val="0"/>
              </a:spcBef>
              <a:spcAft>
                <a:spcPts val="0"/>
              </a:spcAft>
              <a:buClr>
                <a:schemeClr val="dk1"/>
              </a:buClr>
              <a:buSzPts val="2500"/>
              <a:buFont typeface="Kulim Park"/>
              <a:buNone/>
              <a:defRPr sz="2500" b="0" i="0" u="none" strike="noStrike" cap="none">
                <a:solidFill>
                  <a:schemeClr val="dk1"/>
                </a:solidFill>
                <a:latin typeface="Kulim Park"/>
                <a:ea typeface="Kulim Park"/>
                <a:cs typeface="Kulim Park"/>
                <a:sym typeface="Kulim Park"/>
              </a:defRPr>
            </a:lvl2pPr>
            <a:lvl3pPr marR="0" lvl="2" algn="l" rtl="0">
              <a:lnSpc>
                <a:spcPct val="100000"/>
              </a:lnSpc>
              <a:spcBef>
                <a:spcPts val="0"/>
              </a:spcBef>
              <a:spcAft>
                <a:spcPts val="0"/>
              </a:spcAft>
              <a:buClr>
                <a:schemeClr val="dk1"/>
              </a:buClr>
              <a:buSzPts val="2500"/>
              <a:buFont typeface="Kulim Park"/>
              <a:buNone/>
              <a:defRPr sz="2500" b="0" i="0" u="none" strike="noStrike" cap="none">
                <a:solidFill>
                  <a:schemeClr val="dk1"/>
                </a:solidFill>
                <a:latin typeface="Kulim Park"/>
                <a:ea typeface="Kulim Park"/>
                <a:cs typeface="Kulim Park"/>
                <a:sym typeface="Kulim Park"/>
              </a:defRPr>
            </a:lvl3pPr>
            <a:lvl4pPr marR="0" lvl="3" algn="l" rtl="0">
              <a:lnSpc>
                <a:spcPct val="100000"/>
              </a:lnSpc>
              <a:spcBef>
                <a:spcPts val="0"/>
              </a:spcBef>
              <a:spcAft>
                <a:spcPts val="0"/>
              </a:spcAft>
              <a:buClr>
                <a:schemeClr val="dk1"/>
              </a:buClr>
              <a:buSzPts val="2500"/>
              <a:buFont typeface="Kulim Park"/>
              <a:buNone/>
              <a:defRPr sz="2500" b="0" i="0" u="none" strike="noStrike" cap="none">
                <a:solidFill>
                  <a:schemeClr val="dk1"/>
                </a:solidFill>
                <a:latin typeface="Kulim Park"/>
                <a:ea typeface="Kulim Park"/>
                <a:cs typeface="Kulim Park"/>
                <a:sym typeface="Kulim Park"/>
              </a:defRPr>
            </a:lvl4pPr>
            <a:lvl5pPr marR="0" lvl="4" algn="l" rtl="0">
              <a:lnSpc>
                <a:spcPct val="100000"/>
              </a:lnSpc>
              <a:spcBef>
                <a:spcPts val="0"/>
              </a:spcBef>
              <a:spcAft>
                <a:spcPts val="0"/>
              </a:spcAft>
              <a:buClr>
                <a:schemeClr val="dk1"/>
              </a:buClr>
              <a:buSzPts val="2500"/>
              <a:buFont typeface="Kulim Park"/>
              <a:buNone/>
              <a:defRPr sz="2500" b="0" i="0" u="none" strike="noStrike" cap="none">
                <a:solidFill>
                  <a:schemeClr val="dk1"/>
                </a:solidFill>
                <a:latin typeface="Kulim Park"/>
                <a:ea typeface="Kulim Park"/>
                <a:cs typeface="Kulim Park"/>
                <a:sym typeface="Kulim Park"/>
              </a:defRPr>
            </a:lvl5pPr>
            <a:lvl6pPr marR="0" lvl="5" algn="l" rtl="0">
              <a:lnSpc>
                <a:spcPct val="100000"/>
              </a:lnSpc>
              <a:spcBef>
                <a:spcPts val="0"/>
              </a:spcBef>
              <a:spcAft>
                <a:spcPts val="0"/>
              </a:spcAft>
              <a:buClr>
                <a:schemeClr val="dk1"/>
              </a:buClr>
              <a:buSzPts val="2500"/>
              <a:buFont typeface="Kulim Park"/>
              <a:buNone/>
              <a:defRPr sz="2500" b="0" i="0" u="none" strike="noStrike" cap="none">
                <a:solidFill>
                  <a:schemeClr val="dk1"/>
                </a:solidFill>
                <a:latin typeface="Kulim Park"/>
                <a:ea typeface="Kulim Park"/>
                <a:cs typeface="Kulim Park"/>
                <a:sym typeface="Kulim Park"/>
              </a:defRPr>
            </a:lvl6pPr>
            <a:lvl7pPr marR="0" lvl="6" algn="l" rtl="0">
              <a:lnSpc>
                <a:spcPct val="100000"/>
              </a:lnSpc>
              <a:spcBef>
                <a:spcPts val="0"/>
              </a:spcBef>
              <a:spcAft>
                <a:spcPts val="0"/>
              </a:spcAft>
              <a:buClr>
                <a:schemeClr val="dk1"/>
              </a:buClr>
              <a:buSzPts val="2500"/>
              <a:buFont typeface="Kulim Park"/>
              <a:buNone/>
              <a:defRPr sz="2500" b="0" i="0" u="none" strike="noStrike" cap="none">
                <a:solidFill>
                  <a:schemeClr val="dk1"/>
                </a:solidFill>
                <a:latin typeface="Kulim Park"/>
                <a:ea typeface="Kulim Park"/>
                <a:cs typeface="Kulim Park"/>
                <a:sym typeface="Kulim Park"/>
              </a:defRPr>
            </a:lvl7pPr>
            <a:lvl8pPr marR="0" lvl="7" algn="l" rtl="0">
              <a:lnSpc>
                <a:spcPct val="100000"/>
              </a:lnSpc>
              <a:spcBef>
                <a:spcPts val="0"/>
              </a:spcBef>
              <a:spcAft>
                <a:spcPts val="0"/>
              </a:spcAft>
              <a:buClr>
                <a:schemeClr val="dk1"/>
              </a:buClr>
              <a:buSzPts val="2500"/>
              <a:buFont typeface="Kulim Park"/>
              <a:buNone/>
              <a:defRPr sz="2500" b="0" i="0" u="none" strike="noStrike" cap="none">
                <a:solidFill>
                  <a:schemeClr val="dk1"/>
                </a:solidFill>
                <a:latin typeface="Kulim Park"/>
                <a:ea typeface="Kulim Park"/>
                <a:cs typeface="Kulim Park"/>
                <a:sym typeface="Kulim Park"/>
              </a:defRPr>
            </a:lvl8pPr>
            <a:lvl9pPr marR="0" lvl="8" algn="l" rtl="0">
              <a:lnSpc>
                <a:spcPct val="100000"/>
              </a:lnSpc>
              <a:spcBef>
                <a:spcPts val="0"/>
              </a:spcBef>
              <a:spcAft>
                <a:spcPts val="0"/>
              </a:spcAft>
              <a:buClr>
                <a:schemeClr val="dk1"/>
              </a:buClr>
              <a:buSzPts val="2500"/>
              <a:buFont typeface="Kulim Park"/>
              <a:buNone/>
              <a:defRPr sz="2500" b="0" i="0" u="none" strike="noStrike" cap="none">
                <a:solidFill>
                  <a:schemeClr val="dk1"/>
                </a:solidFill>
                <a:latin typeface="Kulim Park"/>
                <a:ea typeface="Kulim Park"/>
                <a:cs typeface="Kulim Park"/>
                <a:sym typeface="Kulim Park"/>
              </a:defRPr>
            </a:lvl9pPr>
          </a:lstStyle>
          <a:p>
            <a:r>
              <a:rPr lang="en-US" dirty="0" err="1"/>
              <a:t>Accessibilité</a:t>
            </a:r>
            <a:endParaRPr lang="en-US" dirty="0"/>
          </a:p>
        </p:txBody>
      </p:sp>
      <p:sp>
        <p:nvSpPr>
          <p:cNvPr id="34" name="Google Shape;504;p54">
            <a:extLst>
              <a:ext uri="{FF2B5EF4-FFF2-40B4-BE49-F238E27FC236}">
                <a16:creationId xmlns:a16="http://schemas.microsoft.com/office/drawing/2014/main" id="{558BD633-7483-4CD1-841A-704217654863}"/>
              </a:ext>
            </a:extLst>
          </p:cNvPr>
          <p:cNvSpPr txBox="1">
            <a:spLocks/>
          </p:cNvSpPr>
          <p:nvPr/>
        </p:nvSpPr>
        <p:spPr>
          <a:xfrm>
            <a:off x="5783778" y="3179493"/>
            <a:ext cx="2508600" cy="661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400"/>
              <a:buFont typeface="Manrope"/>
              <a:buNone/>
              <a:defRPr sz="1400" b="0" i="0" u="none" strike="noStrike" cap="none">
                <a:solidFill>
                  <a:schemeClr val="dk1"/>
                </a:solidFill>
                <a:latin typeface="Manrope"/>
                <a:ea typeface="Manrope"/>
                <a:cs typeface="Manrope"/>
                <a:sym typeface="Manrope"/>
              </a:defRPr>
            </a:lvl1pPr>
            <a:lvl2pPr marL="914400" marR="0" lvl="1" indent="-330200" algn="l" rtl="0">
              <a:lnSpc>
                <a:spcPct val="100000"/>
              </a:lnSpc>
              <a:spcBef>
                <a:spcPts val="0"/>
              </a:spcBef>
              <a:spcAft>
                <a:spcPts val="0"/>
              </a:spcAft>
              <a:buClr>
                <a:schemeClr val="dk1"/>
              </a:buClr>
              <a:buSzPts val="1600"/>
              <a:buFont typeface="Manrope"/>
              <a:buNone/>
              <a:defRPr sz="1600" b="0" i="0" u="none" strike="noStrike" cap="none">
                <a:solidFill>
                  <a:schemeClr val="dk1"/>
                </a:solidFill>
                <a:latin typeface="Manrope"/>
                <a:ea typeface="Manrope"/>
                <a:cs typeface="Manrope"/>
                <a:sym typeface="Manrope"/>
              </a:defRPr>
            </a:lvl2pPr>
            <a:lvl3pPr marL="1371600" marR="0" lvl="2" indent="-330200" algn="l" rtl="0">
              <a:lnSpc>
                <a:spcPct val="100000"/>
              </a:lnSpc>
              <a:spcBef>
                <a:spcPts val="0"/>
              </a:spcBef>
              <a:spcAft>
                <a:spcPts val="0"/>
              </a:spcAft>
              <a:buClr>
                <a:schemeClr val="dk1"/>
              </a:buClr>
              <a:buSzPts val="1600"/>
              <a:buFont typeface="Manrope"/>
              <a:buNone/>
              <a:defRPr sz="1600" b="0" i="0" u="none" strike="noStrike" cap="none">
                <a:solidFill>
                  <a:schemeClr val="dk1"/>
                </a:solidFill>
                <a:latin typeface="Manrope"/>
                <a:ea typeface="Manrope"/>
                <a:cs typeface="Manrope"/>
                <a:sym typeface="Manrope"/>
              </a:defRPr>
            </a:lvl3pPr>
            <a:lvl4pPr marL="1828800" marR="0" lvl="3" indent="-330200" algn="l" rtl="0">
              <a:lnSpc>
                <a:spcPct val="100000"/>
              </a:lnSpc>
              <a:spcBef>
                <a:spcPts val="0"/>
              </a:spcBef>
              <a:spcAft>
                <a:spcPts val="0"/>
              </a:spcAft>
              <a:buClr>
                <a:schemeClr val="dk1"/>
              </a:buClr>
              <a:buSzPts val="1600"/>
              <a:buFont typeface="Manrope"/>
              <a:buNone/>
              <a:defRPr sz="1600" b="0" i="0" u="none" strike="noStrike" cap="none">
                <a:solidFill>
                  <a:schemeClr val="dk1"/>
                </a:solidFill>
                <a:latin typeface="Manrope"/>
                <a:ea typeface="Manrope"/>
                <a:cs typeface="Manrope"/>
                <a:sym typeface="Manrope"/>
              </a:defRPr>
            </a:lvl4pPr>
            <a:lvl5pPr marL="2286000" marR="0" lvl="4" indent="-330200" algn="l" rtl="0">
              <a:lnSpc>
                <a:spcPct val="100000"/>
              </a:lnSpc>
              <a:spcBef>
                <a:spcPts val="0"/>
              </a:spcBef>
              <a:spcAft>
                <a:spcPts val="0"/>
              </a:spcAft>
              <a:buClr>
                <a:schemeClr val="dk1"/>
              </a:buClr>
              <a:buSzPts val="1600"/>
              <a:buFont typeface="Manrope"/>
              <a:buNone/>
              <a:defRPr sz="1600" b="0" i="0" u="none" strike="noStrike" cap="none">
                <a:solidFill>
                  <a:schemeClr val="dk1"/>
                </a:solidFill>
                <a:latin typeface="Manrope"/>
                <a:ea typeface="Manrope"/>
                <a:cs typeface="Manrope"/>
                <a:sym typeface="Manrope"/>
              </a:defRPr>
            </a:lvl5pPr>
            <a:lvl6pPr marL="2743200" marR="0" lvl="5" indent="-330200" algn="l" rtl="0">
              <a:lnSpc>
                <a:spcPct val="100000"/>
              </a:lnSpc>
              <a:spcBef>
                <a:spcPts val="0"/>
              </a:spcBef>
              <a:spcAft>
                <a:spcPts val="0"/>
              </a:spcAft>
              <a:buClr>
                <a:schemeClr val="dk1"/>
              </a:buClr>
              <a:buSzPts val="1600"/>
              <a:buFont typeface="Manrope"/>
              <a:buNone/>
              <a:defRPr sz="1600" b="0" i="0" u="none" strike="noStrike" cap="none">
                <a:solidFill>
                  <a:schemeClr val="dk1"/>
                </a:solidFill>
                <a:latin typeface="Manrope"/>
                <a:ea typeface="Manrope"/>
                <a:cs typeface="Manrope"/>
                <a:sym typeface="Manrope"/>
              </a:defRPr>
            </a:lvl6pPr>
            <a:lvl7pPr marL="3200400" marR="0" lvl="6" indent="-330200" algn="l" rtl="0">
              <a:lnSpc>
                <a:spcPct val="100000"/>
              </a:lnSpc>
              <a:spcBef>
                <a:spcPts val="0"/>
              </a:spcBef>
              <a:spcAft>
                <a:spcPts val="0"/>
              </a:spcAft>
              <a:buClr>
                <a:schemeClr val="dk1"/>
              </a:buClr>
              <a:buSzPts val="1600"/>
              <a:buFont typeface="Manrope"/>
              <a:buNone/>
              <a:defRPr sz="1600" b="0" i="0" u="none" strike="noStrike" cap="none">
                <a:solidFill>
                  <a:schemeClr val="dk1"/>
                </a:solidFill>
                <a:latin typeface="Manrope"/>
                <a:ea typeface="Manrope"/>
                <a:cs typeface="Manrope"/>
                <a:sym typeface="Manrope"/>
              </a:defRPr>
            </a:lvl7pPr>
            <a:lvl8pPr marL="3657600" marR="0" lvl="7" indent="-330200" algn="l" rtl="0">
              <a:lnSpc>
                <a:spcPct val="100000"/>
              </a:lnSpc>
              <a:spcBef>
                <a:spcPts val="0"/>
              </a:spcBef>
              <a:spcAft>
                <a:spcPts val="0"/>
              </a:spcAft>
              <a:buClr>
                <a:schemeClr val="dk1"/>
              </a:buClr>
              <a:buSzPts val="1600"/>
              <a:buFont typeface="Manrope"/>
              <a:buNone/>
              <a:defRPr sz="1600" b="0" i="0" u="none" strike="noStrike" cap="none">
                <a:solidFill>
                  <a:schemeClr val="dk1"/>
                </a:solidFill>
                <a:latin typeface="Manrope"/>
                <a:ea typeface="Manrope"/>
                <a:cs typeface="Manrope"/>
                <a:sym typeface="Manrope"/>
              </a:defRPr>
            </a:lvl8pPr>
            <a:lvl9pPr marL="4114800" marR="0" lvl="8" indent="-330200" algn="l" rtl="0">
              <a:lnSpc>
                <a:spcPct val="100000"/>
              </a:lnSpc>
              <a:spcBef>
                <a:spcPts val="0"/>
              </a:spcBef>
              <a:spcAft>
                <a:spcPts val="0"/>
              </a:spcAft>
              <a:buClr>
                <a:schemeClr val="dk1"/>
              </a:buClr>
              <a:buSzPts val="1600"/>
              <a:buFont typeface="Manrope"/>
              <a:buNone/>
              <a:defRPr sz="1600" b="0" i="0" u="none" strike="noStrike" cap="none">
                <a:solidFill>
                  <a:schemeClr val="dk1"/>
                </a:solidFill>
                <a:latin typeface="Manrope"/>
                <a:ea typeface="Manrope"/>
                <a:cs typeface="Manrope"/>
                <a:sym typeface="Manrope"/>
              </a:defRPr>
            </a:lvl9pPr>
          </a:lstStyle>
          <a:p>
            <a:pPr marL="0" indent="0"/>
            <a:r>
              <a:rPr lang="en-US" dirty="0"/>
              <a:t>Accessible à distance</a:t>
            </a:r>
          </a:p>
        </p:txBody>
      </p:sp>
      <p:sp>
        <p:nvSpPr>
          <p:cNvPr id="506" name="Google Shape;506;p54"/>
          <p:cNvSpPr txBox="1">
            <a:spLocks noGrp="1"/>
          </p:cNvSpPr>
          <p:nvPr>
            <p:ph type="title" idx="6"/>
          </p:nvPr>
        </p:nvSpPr>
        <p:spPr>
          <a:xfrm>
            <a:off x="1252725" y="2553550"/>
            <a:ext cx="3824100" cy="487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FR" dirty="0"/>
              <a:t>Automatisation des processus</a:t>
            </a:r>
          </a:p>
        </p:txBody>
      </p:sp>
      <p:sp>
        <p:nvSpPr>
          <p:cNvPr id="507" name="Google Shape;507;p54"/>
          <p:cNvSpPr txBox="1">
            <a:spLocks noGrp="1"/>
          </p:cNvSpPr>
          <p:nvPr>
            <p:ph type="subTitle" idx="7"/>
          </p:nvPr>
        </p:nvSpPr>
        <p:spPr>
          <a:xfrm>
            <a:off x="971475" y="2985425"/>
            <a:ext cx="3824098" cy="66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 Réduire les erreurs et améliorer l'efficacité</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44"/>
          <p:cNvSpPr txBox="1">
            <a:spLocks noGrp="1"/>
          </p:cNvSpPr>
          <p:nvPr>
            <p:ph type="title"/>
          </p:nvPr>
        </p:nvSpPr>
        <p:spPr>
          <a:xfrm>
            <a:off x="723300" y="1766700"/>
            <a:ext cx="7389226" cy="1610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FR" dirty="0">
                <a:solidFill>
                  <a:srgbClr val="664B34"/>
                </a:solidFill>
              </a:rPr>
              <a:t>Analyse et conception</a:t>
            </a:r>
          </a:p>
        </p:txBody>
      </p:sp>
      <p:sp>
        <p:nvSpPr>
          <p:cNvPr id="414" name="Google Shape;414;p44"/>
          <p:cNvSpPr txBox="1">
            <a:spLocks noGrp="1"/>
          </p:cNvSpPr>
          <p:nvPr>
            <p:ph type="title" idx="2"/>
          </p:nvPr>
        </p:nvSpPr>
        <p:spPr>
          <a:xfrm>
            <a:off x="723300" y="845239"/>
            <a:ext cx="1498200" cy="112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02</a:t>
            </a:r>
            <a:endParaRPr dirty="0"/>
          </a:p>
        </p:txBody>
      </p:sp>
    </p:spTree>
    <p:extLst>
      <p:ext uri="{BB962C8B-B14F-4D97-AF65-F5344CB8AC3E}">
        <p14:creationId xmlns:p14="http://schemas.microsoft.com/office/powerpoint/2010/main" val="6434842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54"/>
          <p:cNvSpPr txBox="1">
            <a:spLocks noGrp="1"/>
          </p:cNvSpPr>
          <p:nvPr>
            <p:ph type="title" idx="8"/>
          </p:nvPr>
        </p:nvSpPr>
        <p:spPr>
          <a:xfrm flipH="1">
            <a:off x="719925" y="437700"/>
            <a:ext cx="7704000" cy="6579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fr-FR" b="1" dirty="0">
                <a:solidFill>
                  <a:schemeClr val="lt1"/>
                </a:solidFill>
              </a:rPr>
              <a:t>Besoins fonctionnels  </a:t>
            </a:r>
          </a:p>
        </p:txBody>
      </p:sp>
      <p:sp>
        <p:nvSpPr>
          <p:cNvPr id="508" name="Google Shape;508;p54"/>
          <p:cNvSpPr/>
          <p:nvPr/>
        </p:nvSpPr>
        <p:spPr>
          <a:xfrm rot="2054661" flipH="1">
            <a:off x="3878216" y="2775150"/>
            <a:ext cx="1387525" cy="1233006"/>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accent1">
              <a:alpha val="46270"/>
            </a:schemeClr>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509" name="Google Shape;509;p54"/>
          <p:cNvSpPr/>
          <p:nvPr/>
        </p:nvSpPr>
        <p:spPr>
          <a:xfrm rot="2054801" flipH="1">
            <a:off x="3560803" y="1725859"/>
            <a:ext cx="1730791" cy="1246865"/>
          </a:xfrm>
          <a:custGeom>
            <a:avLst/>
            <a:gdLst/>
            <a:ahLst/>
            <a:cxnLst/>
            <a:rect l="l" t="t" r="r" b="b"/>
            <a:pathLst>
              <a:path w="18827" h="13563" extrusionOk="0">
                <a:moveTo>
                  <a:pt x="7161" y="0"/>
                </a:moveTo>
                <a:cubicBezTo>
                  <a:pt x="6367" y="0"/>
                  <a:pt x="5745" y="97"/>
                  <a:pt x="5462" y="302"/>
                </a:cubicBezTo>
                <a:cubicBezTo>
                  <a:pt x="5439" y="302"/>
                  <a:pt x="5416" y="302"/>
                  <a:pt x="5393" y="302"/>
                </a:cubicBezTo>
                <a:cubicBezTo>
                  <a:pt x="1116" y="302"/>
                  <a:pt x="1" y="5785"/>
                  <a:pt x="370" y="9035"/>
                </a:cubicBezTo>
                <a:cubicBezTo>
                  <a:pt x="734" y="12239"/>
                  <a:pt x="5348" y="13486"/>
                  <a:pt x="7931" y="13560"/>
                </a:cubicBezTo>
                <a:cubicBezTo>
                  <a:pt x="7975" y="13562"/>
                  <a:pt x="8020" y="13562"/>
                  <a:pt x="8064" y="13562"/>
                </a:cubicBezTo>
                <a:cubicBezTo>
                  <a:pt x="13120" y="13562"/>
                  <a:pt x="18826" y="5169"/>
                  <a:pt x="13911" y="1714"/>
                </a:cubicBezTo>
                <a:cubicBezTo>
                  <a:pt x="12377" y="637"/>
                  <a:pt x="9200" y="0"/>
                  <a:pt x="7161" y="0"/>
                </a:cubicBezTo>
                <a:close/>
              </a:path>
            </a:pathLst>
          </a:custGeom>
          <a:solidFill>
            <a:schemeClr val="dk2">
              <a:alpha val="6669"/>
            </a:schemeClr>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6" name="Google Shape;460;p49">
            <a:extLst>
              <a:ext uri="{FF2B5EF4-FFF2-40B4-BE49-F238E27FC236}">
                <a16:creationId xmlns:a16="http://schemas.microsoft.com/office/drawing/2014/main" id="{F6345C5D-B0E9-836E-1072-F3E178C89D42}"/>
              </a:ext>
            </a:extLst>
          </p:cNvPr>
          <p:cNvSpPr txBox="1">
            <a:spLocks/>
          </p:cNvSpPr>
          <p:nvPr/>
        </p:nvSpPr>
        <p:spPr>
          <a:xfrm>
            <a:off x="900482" y="1510094"/>
            <a:ext cx="7233868" cy="299846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dk1"/>
              </a:buClr>
              <a:buSzPts val="1400"/>
              <a:buFont typeface="Manrope"/>
              <a:buNone/>
              <a:defRPr sz="1400" b="0" i="0" u="none" strike="noStrike" cap="none">
                <a:solidFill>
                  <a:schemeClr val="dk1"/>
                </a:solidFill>
                <a:latin typeface="Manrope"/>
                <a:ea typeface="Manrope"/>
                <a:cs typeface="Manrope"/>
                <a:sym typeface="Manrope"/>
              </a:defRPr>
            </a:lvl1pPr>
            <a:lvl2pPr marL="914400" marR="0" lvl="1" indent="-330200" algn="ctr" rtl="0">
              <a:lnSpc>
                <a:spcPct val="100000"/>
              </a:lnSpc>
              <a:spcBef>
                <a:spcPts val="0"/>
              </a:spcBef>
              <a:spcAft>
                <a:spcPts val="0"/>
              </a:spcAft>
              <a:buClr>
                <a:schemeClr val="dk1"/>
              </a:buClr>
              <a:buSzPts val="1600"/>
              <a:buFont typeface="Manrope"/>
              <a:buNone/>
              <a:defRPr sz="1600" b="0" i="0" u="none" strike="noStrike" cap="none">
                <a:solidFill>
                  <a:schemeClr val="dk1"/>
                </a:solidFill>
                <a:latin typeface="Manrope"/>
                <a:ea typeface="Manrope"/>
                <a:cs typeface="Manrope"/>
                <a:sym typeface="Manrope"/>
              </a:defRPr>
            </a:lvl2pPr>
            <a:lvl3pPr marL="1371600" marR="0" lvl="2" indent="-330200" algn="ctr" rtl="0">
              <a:lnSpc>
                <a:spcPct val="100000"/>
              </a:lnSpc>
              <a:spcBef>
                <a:spcPts val="0"/>
              </a:spcBef>
              <a:spcAft>
                <a:spcPts val="0"/>
              </a:spcAft>
              <a:buClr>
                <a:schemeClr val="dk1"/>
              </a:buClr>
              <a:buSzPts val="1600"/>
              <a:buFont typeface="Manrope"/>
              <a:buNone/>
              <a:defRPr sz="1600" b="0" i="0" u="none" strike="noStrike" cap="none">
                <a:solidFill>
                  <a:schemeClr val="dk1"/>
                </a:solidFill>
                <a:latin typeface="Manrope"/>
                <a:ea typeface="Manrope"/>
                <a:cs typeface="Manrope"/>
                <a:sym typeface="Manrope"/>
              </a:defRPr>
            </a:lvl3pPr>
            <a:lvl4pPr marL="1828800" marR="0" lvl="3" indent="-330200" algn="ctr" rtl="0">
              <a:lnSpc>
                <a:spcPct val="100000"/>
              </a:lnSpc>
              <a:spcBef>
                <a:spcPts val="0"/>
              </a:spcBef>
              <a:spcAft>
                <a:spcPts val="0"/>
              </a:spcAft>
              <a:buClr>
                <a:schemeClr val="dk1"/>
              </a:buClr>
              <a:buSzPts val="1600"/>
              <a:buFont typeface="Manrope"/>
              <a:buNone/>
              <a:defRPr sz="1600" b="0" i="0" u="none" strike="noStrike" cap="none">
                <a:solidFill>
                  <a:schemeClr val="dk1"/>
                </a:solidFill>
                <a:latin typeface="Manrope"/>
                <a:ea typeface="Manrope"/>
                <a:cs typeface="Manrope"/>
                <a:sym typeface="Manrope"/>
              </a:defRPr>
            </a:lvl4pPr>
            <a:lvl5pPr marL="2286000" marR="0" lvl="4" indent="-330200" algn="ctr" rtl="0">
              <a:lnSpc>
                <a:spcPct val="100000"/>
              </a:lnSpc>
              <a:spcBef>
                <a:spcPts val="0"/>
              </a:spcBef>
              <a:spcAft>
                <a:spcPts val="0"/>
              </a:spcAft>
              <a:buClr>
                <a:schemeClr val="dk1"/>
              </a:buClr>
              <a:buSzPts val="1600"/>
              <a:buFont typeface="Manrope"/>
              <a:buNone/>
              <a:defRPr sz="1600" b="0" i="0" u="none" strike="noStrike" cap="none">
                <a:solidFill>
                  <a:schemeClr val="dk1"/>
                </a:solidFill>
                <a:latin typeface="Manrope"/>
                <a:ea typeface="Manrope"/>
                <a:cs typeface="Manrope"/>
                <a:sym typeface="Manrope"/>
              </a:defRPr>
            </a:lvl5pPr>
            <a:lvl6pPr marL="2743200" marR="0" lvl="5" indent="-330200" algn="ctr" rtl="0">
              <a:lnSpc>
                <a:spcPct val="100000"/>
              </a:lnSpc>
              <a:spcBef>
                <a:spcPts val="0"/>
              </a:spcBef>
              <a:spcAft>
                <a:spcPts val="0"/>
              </a:spcAft>
              <a:buClr>
                <a:schemeClr val="dk1"/>
              </a:buClr>
              <a:buSzPts val="1600"/>
              <a:buFont typeface="Manrope"/>
              <a:buNone/>
              <a:defRPr sz="1600" b="0" i="0" u="none" strike="noStrike" cap="none">
                <a:solidFill>
                  <a:schemeClr val="dk1"/>
                </a:solidFill>
                <a:latin typeface="Manrope"/>
                <a:ea typeface="Manrope"/>
                <a:cs typeface="Manrope"/>
                <a:sym typeface="Manrope"/>
              </a:defRPr>
            </a:lvl6pPr>
            <a:lvl7pPr marL="3200400" marR="0" lvl="6" indent="-330200" algn="ctr" rtl="0">
              <a:lnSpc>
                <a:spcPct val="100000"/>
              </a:lnSpc>
              <a:spcBef>
                <a:spcPts val="0"/>
              </a:spcBef>
              <a:spcAft>
                <a:spcPts val="0"/>
              </a:spcAft>
              <a:buClr>
                <a:schemeClr val="dk1"/>
              </a:buClr>
              <a:buSzPts val="1600"/>
              <a:buFont typeface="Manrope"/>
              <a:buNone/>
              <a:defRPr sz="1600" b="0" i="0" u="none" strike="noStrike" cap="none">
                <a:solidFill>
                  <a:schemeClr val="dk1"/>
                </a:solidFill>
                <a:latin typeface="Manrope"/>
                <a:ea typeface="Manrope"/>
                <a:cs typeface="Manrope"/>
                <a:sym typeface="Manrope"/>
              </a:defRPr>
            </a:lvl7pPr>
            <a:lvl8pPr marL="3657600" marR="0" lvl="7" indent="-330200" algn="ctr" rtl="0">
              <a:lnSpc>
                <a:spcPct val="100000"/>
              </a:lnSpc>
              <a:spcBef>
                <a:spcPts val="0"/>
              </a:spcBef>
              <a:spcAft>
                <a:spcPts val="0"/>
              </a:spcAft>
              <a:buClr>
                <a:schemeClr val="dk1"/>
              </a:buClr>
              <a:buSzPts val="1600"/>
              <a:buFont typeface="Manrope"/>
              <a:buNone/>
              <a:defRPr sz="1600" b="0" i="0" u="none" strike="noStrike" cap="none">
                <a:solidFill>
                  <a:schemeClr val="dk1"/>
                </a:solidFill>
                <a:latin typeface="Manrope"/>
                <a:ea typeface="Manrope"/>
                <a:cs typeface="Manrope"/>
                <a:sym typeface="Manrope"/>
              </a:defRPr>
            </a:lvl8pPr>
            <a:lvl9pPr marL="4114800" marR="0" lvl="8" indent="-330200" algn="ctr" rtl="0">
              <a:lnSpc>
                <a:spcPct val="100000"/>
              </a:lnSpc>
              <a:spcBef>
                <a:spcPts val="0"/>
              </a:spcBef>
              <a:spcAft>
                <a:spcPts val="0"/>
              </a:spcAft>
              <a:buClr>
                <a:schemeClr val="dk1"/>
              </a:buClr>
              <a:buSzPts val="1600"/>
              <a:buFont typeface="Manrope"/>
              <a:buNone/>
              <a:defRPr sz="1600" b="0" i="0" u="none" strike="noStrike" cap="none">
                <a:solidFill>
                  <a:schemeClr val="dk1"/>
                </a:solidFill>
                <a:latin typeface="Manrope"/>
                <a:ea typeface="Manrope"/>
                <a:cs typeface="Manrope"/>
                <a:sym typeface="Manrope"/>
              </a:defRPr>
            </a:lvl9pPr>
          </a:lstStyle>
          <a:p>
            <a:pPr marL="0" indent="0" algn="l"/>
            <a:r>
              <a:rPr lang="fr-FR" b="1" dirty="0"/>
              <a:t>l’application doit permettre à l’utilisateur de</a:t>
            </a:r>
          </a:p>
          <a:p>
            <a:pPr marL="0" indent="0" algn="l">
              <a:lnSpc>
                <a:spcPct val="150000"/>
              </a:lnSpc>
            </a:pPr>
            <a:r>
              <a:rPr lang="fr-FR" b="1" dirty="0"/>
              <a:t> </a:t>
            </a:r>
            <a:endParaRPr lang="en" dirty="0"/>
          </a:p>
          <a:p>
            <a:pPr marL="285750" lvl="0" indent="-285750" algn="l" rtl="0">
              <a:lnSpc>
                <a:spcPct val="150000"/>
              </a:lnSpc>
              <a:spcBef>
                <a:spcPts val="0"/>
              </a:spcBef>
              <a:spcAft>
                <a:spcPts val="0"/>
              </a:spcAft>
              <a:buFont typeface="Arial" panose="020B0604020202020204" pitchFamily="34" charset="0"/>
              <a:buChar char="•"/>
            </a:pPr>
            <a:r>
              <a:rPr lang="fr-FR" dirty="0"/>
              <a:t>Consulter des statistiques</a:t>
            </a:r>
          </a:p>
          <a:p>
            <a:pPr marL="285750" lvl="0" indent="-285750" algn="l" rtl="0">
              <a:lnSpc>
                <a:spcPct val="150000"/>
              </a:lnSpc>
              <a:spcBef>
                <a:spcPts val="0"/>
              </a:spcBef>
              <a:spcAft>
                <a:spcPts val="0"/>
              </a:spcAft>
              <a:buFont typeface="Arial" panose="020B0604020202020204" pitchFamily="34" charset="0"/>
              <a:buChar char="•"/>
            </a:pPr>
            <a:r>
              <a:rPr lang="fr-FR" dirty="0"/>
              <a:t>Géré les produit et leurs catégories</a:t>
            </a:r>
          </a:p>
          <a:p>
            <a:pPr marL="285750" lvl="0" indent="-285750" algn="l" rtl="0">
              <a:lnSpc>
                <a:spcPct val="150000"/>
              </a:lnSpc>
              <a:spcBef>
                <a:spcPts val="0"/>
              </a:spcBef>
              <a:spcAft>
                <a:spcPts val="0"/>
              </a:spcAft>
              <a:buFont typeface="Arial" panose="020B0604020202020204" pitchFamily="34" charset="0"/>
              <a:buChar char="•"/>
            </a:pPr>
            <a:r>
              <a:rPr lang="fr-FR" dirty="0"/>
              <a:t>Géré les fournisseurs</a:t>
            </a:r>
          </a:p>
          <a:p>
            <a:pPr marL="285750" lvl="0" indent="-285750" algn="l" rtl="0">
              <a:lnSpc>
                <a:spcPct val="150000"/>
              </a:lnSpc>
              <a:spcBef>
                <a:spcPts val="0"/>
              </a:spcBef>
              <a:spcAft>
                <a:spcPts val="0"/>
              </a:spcAft>
              <a:buFont typeface="Arial" panose="020B0604020202020204" pitchFamily="34" charset="0"/>
              <a:buChar char="•"/>
            </a:pPr>
            <a:r>
              <a:rPr lang="fr-FR" dirty="0"/>
              <a:t>Géré les clients</a:t>
            </a:r>
          </a:p>
          <a:p>
            <a:pPr marL="285750" lvl="0" indent="-285750" algn="l" rtl="0">
              <a:lnSpc>
                <a:spcPct val="150000"/>
              </a:lnSpc>
              <a:spcBef>
                <a:spcPts val="0"/>
              </a:spcBef>
              <a:spcAft>
                <a:spcPts val="0"/>
              </a:spcAft>
              <a:buFont typeface="Arial" panose="020B0604020202020204" pitchFamily="34" charset="0"/>
              <a:buChar char="•"/>
            </a:pPr>
            <a:r>
              <a:rPr lang="fr-FR" dirty="0"/>
              <a:t>Géré les Ventes et les achats</a:t>
            </a:r>
          </a:p>
          <a:p>
            <a:pPr marL="285750" lvl="0" indent="-285750" algn="l" rtl="0">
              <a:lnSpc>
                <a:spcPct val="150000"/>
              </a:lnSpc>
              <a:spcBef>
                <a:spcPts val="0"/>
              </a:spcBef>
              <a:spcAft>
                <a:spcPts val="0"/>
              </a:spcAft>
              <a:buFont typeface="Arial" panose="020B0604020202020204" pitchFamily="34" charset="0"/>
              <a:buChar char="•"/>
            </a:pPr>
            <a:r>
              <a:rPr lang="fr-FR" dirty="0"/>
              <a:t>Géré les dépenses</a:t>
            </a:r>
          </a:p>
          <a:p>
            <a:pPr marL="285750" lvl="0" indent="-285750" algn="l" rtl="0">
              <a:lnSpc>
                <a:spcPct val="150000"/>
              </a:lnSpc>
              <a:spcBef>
                <a:spcPts val="0"/>
              </a:spcBef>
              <a:spcAft>
                <a:spcPts val="0"/>
              </a:spcAft>
              <a:buFont typeface="Arial" panose="020B0604020202020204" pitchFamily="34" charset="0"/>
              <a:buChar char="•"/>
            </a:pPr>
            <a:r>
              <a:rPr lang="fr-FR" dirty="0"/>
              <a:t>Télécharger des factures de vente ou achats format PDF</a:t>
            </a:r>
            <a:endParaRPr lang="en" dirty="0"/>
          </a:p>
        </p:txBody>
      </p:sp>
    </p:spTree>
    <p:extLst>
      <p:ext uri="{BB962C8B-B14F-4D97-AF65-F5344CB8AC3E}">
        <p14:creationId xmlns:p14="http://schemas.microsoft.com/office/powerpoint/2010/main" val="1460520579"/>
      </p:ext>
    </p:extLst>
  </p:cSld>
  <p:clrMapOvr>
    <a:masterClrMapping/>
  </p:clrMapOvr>
</p:sld>
</file>

<file path=ppt/theme/theme1.xml><?xml version="1.0" encoding="utf-8"?>
<a:theme xmlns:a="http://schemas.openxmlformats.org/drawingml/2006/main" name="Minimalist Korean Aesthetic Pitch Deck by Slidesgo">
  <a:themeElements>
    <a:clrScheme name="Personnalisé 4">
      <a:dk1>
        <a:srgbClr val="1E1E1E"/>
      </a:dk1>
      <a:lt1>
        <a:srgbClr val="664B34"/>
      </a:lt1>
      <a:dk2>
        <a:srgbClr val="887C62"/>
      </a:dk2>
      <a:lt2>
        <a:srgbClr val="D4CBBB"/>
      </a:lt2>
      <a:accent1>
        <a:srgbClr val="E7E2D6"/>
      </a:accent1>
      <a:accent2>
        <a:srgbClr val="F3F3F3"/>
      </a:accent2>
      <a:accent3>
        <a:srgbClr val="BBCDC1"/>
      </a:accent3>
      <a:accent4>
        <a:srgbClr val="FFFFFF"/>
      </a:accent4>
      <a:accent5>
        <a:srgbClr val="FFFFFF"/>
      </a:accent5>
      <a:accent6>
        <a:srgbClr val="FFFFFF"/>
      </a:accent6>
      <a:hlink>
        <a:srgbClr val="1E1E1E"/>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281</TotalTime>
  <Words>888</Words>
  <Application>Microsoft Office PowerPoint</Application>
  <PresentationFormat>Affichage à l'écran (16:9)</PresentationFormat>
  <Paragraphs>97</Paragraphs>
  <Slides>27</Slides>
  <Notes>24</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27</vt:i4>
      </vt:variant>
    </vt:vector>
  </HeadingPairs>
  <TitlesOfParts>
    <vt:vector size="35" baseType="lpstr">
      <vt:lpstr>Kulim Park</vt:lpstr>
      <vt:lpstr>Söhne</vt:lpstr>
      <vt:lpstr>Manrope</vt:lpstr>
      <vt:lpstr>Tropiline</vt:lpstr>
      <vt:lpstr>Arial</vt:lpstr>
      <vt:lpstr>Kulim Park SemiBold</vt:lpstr>
      <vt:lpstr>Times New Roman</vt:lpstr>
      <vt:lpstr>Minimalist Korean Aesthetic Pitch Deck by Slidesgo</vt:lpstr>
      <vt:lpstr> Projet de stage d’été </vt:lpstr>
      <vt:lpstr>Plan</vt:lpstr>
      <vt:lpstr>Introduction</vt:lpstr>
      <vt:lpstr>Problématique et solution</vt:lpstr>
      <vt:lpstr> Description de l'existant:</vt:lpstr>
      <vt:lpstr>Critique de l’existant</vt:lpstr>
      <vt:lpstr>Solution proposer</vt:lpstr>
      <vt:lpstr>Analyse et conception</vt:lpstr>
      <vt:lpstr>Besoins fonctionnels  </vt:lpstr>
      <vt:lpstr>Besoins non fonctionnels  </vt:lpstr>
      <vt:lpstr>Diagramme de cas d’utilisations </vt:lpstr>
      <vt:lpstr>Présentation PowerPoint</vt:lpstr>
      <vt:lpstr>Réalisation </vt:lpstr>
      <vt:lpstr>Technologie utilisé</vt:lpstr>
      <vt:lpstr>Interface d’authentification</vt:lpstr>
      <vt:lpstr>Interface d’authentification</vt:lpstr>
      <vt:lpstr>Interface de gestion des produits</vt:lpstr>
      <vt:lpstr>Interface de création de produit</vt:lpstr>
      <vt:lpstr>Interface de gestion des catégories</vt:lpstr>
      <vt:lpstr>Interface de gestion des fournisseurs</vt:lpstr>
      <vt:lpstr>Interface de gestion des achats</vt:lpstr>
      <vt:lpstr>Interface de création d’un achat</vt:lpstr>
      <vt:lpstr>Facture d’achat</vt:lpstr>
      <vt:lpstr>Interface de gestion des clients</vt:lpstr>
      <vt:lpstr>Demonstration</vt:lpstr>
      <vt:lpstr>Conclusion</vt:lpstr>
      <vt:lpstr>Merci pour votre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Your contest management partner</dc:title>
  <cp:lastModifiedBy>aymen.jlassi</cp:lastModifiedBy>
  <cp:revision>6</cp:revision>
  <dcterms:modified xsi:type="dcterms:W3CDTF">2023-02-02T22:59:15Z</dcterms:modified>
</cp:coreProperties>
</file>