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74f8c2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74f8c2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74f8c20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74f8c20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74f8c20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74f8c20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74f8c20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74f8c20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4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200">
                <a:solidFill>
                  <a:srgbClr val="C00000"/>
                </a:solidFill>
                <a:highlight>
                  <a:srgbClr val="EDEBE9"/>
                </a:highlight>
              </a:rPr>
              <a:t>Web fundamentals Checkpoint</a:t>
            </a:r>
            <a:r>
              <a:rPr lang="fr" sz="3200">
                <a:highlight>
                  <a:srgbClr val="EDEBE9"/>
                </a:highlight>
              </a:rPr>
              <a:t>​</a:t>
            </a:r>
            <a:endParaRPr sz="3200">
              <a:highlight>
                <a:srgbClr val="EDEBE9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rgbClr val="C00000"/>
                </a:solidFill>
                <a:highlight>
                  <a:srgbClr val="EDEBE9"/>
                </a:highlight>
              </a:rPr>
              <a:t>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5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Topic:​</a:t>
            </a:r>
            <a:endParaRPr sz="1850">
              <a:solidFill>
                <a:schemeClr val="dk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i="1" lang="fr" sz="185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How does the web works</a:t>
            </a:r>
            <a:r>
              <a:rPr lang="fr" sz="185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?​</a:t>
            </a:r>
            <a:endParaRPr sz="1850">
              <a:solidFill>
                <a:schemeClr val="dk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i="1" lang="fr" sz="185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fr" sz="185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do you need</a:t>
            </a:r>
            <a:r>
              <a:rPr i="1" lang="fr" sz="185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 to be a web developer?</a:t>
            </a:r>
            <a:r>
              <a:rPr lang="fr" sz="185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50">
              <a:solidFill>
                <a:schemeClr val="dk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i="1" lang="fr" sz="185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What’s the role of a web developer?</a:t>
            </a:r>
            <a:endParaRPr i="1" sz="1850">
              <a:solidFill>
                <a:schemeClr val="dk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767275"/>
            <a:ext cx="85206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4000">
                <a:solidFill>
                  <a:srgbClr val="5B9BD5"/>
                </a:solidFill>
                <a:highlight>
                  <a:srgbClr val="EDEBE9"/>
                </a:highlight>
              </a:rPr>
              <a:t>How does the web works</a:t>
            </a:r>
            <a:r>
              <a:rPr lang="fr" sz="4000">
                <a:solidFill>
                  <a:srgbClr val="5B9BD5"/>
                </a:solidFill>
                <a:highlight>
                  <a:srgbClr val="EDEBE9"/>
                </a:highlight>
              </a:rPr>
              <a:t>?</a:t>
            </a:r>
            <a:r>
              <a:rPr lang="fr" sz="4000">
                <a:highlight>
                  <a:srgbClr val="EDEBE9"/>
                </a:highlight>
              </a:rPr>
              <a:t>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983025"/>
            <a:ext cx="8520600" cy="22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600">
              <a:solidFill>
                <a:schemeClr val="dk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The WEB stands for World Wide Web,  It's the interactions between two types of systems, clients and server. The Web consists of pages that can be accessed using a Web browser. This systems driven by a set of rules such as HTTP protocol to say how you get into the web.​</a:t>
            </a:r>
            <a:endParaRPr sz="2400">
              <a:solidFill>
                <a:schemeClr val="dk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600">
              <a:solidFill>
                <a:schemeClr val="dk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600">
              <a:solidFill>
                <a:schemeClr val="dk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55675"/>
            <a:ext cx="85206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3600">
                <a:solidFill>
                  <a:srgbClr val="5B9BD5"/>
                </a:solidFill>
                <a:highlight>
                  <a:srgbClr val="EDEBE9"/>
                </a:highlight>
              </a:rPr>
              <a:t>What’s the role of a web developer.</a:t>
            </a:r>
            <a:r>
              <a:rPr lang="fr" sz="3600">
                <a:highlight>
                  <a:srgbClr val="EDEBE9"/>
                </a:highlight>
              </a:rPr>
              <a:t>​</a:t>
            </a:r>
            <a:endParaRPr sz="3600">
              <a:highlight>
                <a:srgbClr val="EDEBE9"/>
              </a:highlight>
            </a:endParaRPr>
          </a:p>
          <a:p>
            <a:pPr indent="0" lvl="0" marL="0" rtl="0" algn="ctr">
              <a:lnSpc>
                <a:spcPct val="1188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650">
                <a:highlight>
                  <a:srgbClr val="EDEBE9"/>
                </a:highlight>
              </a:rPr>
              <a:t>​</a:t>
            </a:r>
            <a:endParaRPr sz="2650">
              <a:highlight>
                <a:srgbClr val="EDEB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50">
                <a:highlight>
                  <a:srgbClr val="EDEBE9"/>
                </a:highlight>
              </a:rPr>
              <a:t>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883875"/>
            <a:ext cx="8520600" cy="26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00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The web developer manage the process of building websites, codding and programming the website’s functionality. There are thre types of web developers, the front-end, the back-end and the fullstack developer who can manage both the front and the back side of an application.​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4000">
                <a:solidFill>
                  <a:srgbClr val="5B9BD5"/>
                </a:solidFill>
                <a:highlight>
                  <a:srgbClr val="EDEBE9"/>
                </a:highlight>
              </a:rPr>
              <a:t>What </a:t>
            </a:r>
            <a:r>
              <a:rPr lang="fr" sz="4000">
                <a:solidFill>
                  <a:srgbClr val="5B9BD5"/>
                </a:solidFill>
                <a:highlight>
                  <a:srgbClr val="EDEBE9"/>
                </a:highlight>
              </a:rPr>
              <a:t>do you need</a:t>
            </a:r>
            <a:r>
              <a:rPr i="1" lang="fr" sz="4000">
                <a:solidFill>
                  <a:srgbClr val="5B9BD5"/>
                </a:solidFill>
                <a:highlight>
                  <a:srgbClr val="EDEBE9"/>
                </a:highlight>
              </a:rPr>
              <a:t> to be a web developer?</a:t>
            </a:r>
            <a:r>
              <a:rPr lang="fr" sz="4000">
                <a:highlight>
                  <a:srgbClr val="EDEBE9"/>
                </a:highlight>
              </a:rPr>
              <a:t>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218575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00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To be a web developer you need to have soft and hard skills. In other meaning, having a great knowlege of some lunguage like html, css and javascript etc... However it'is not enough, to be a succesfull web developer you need to be creative, have a wide imagination and practice more a lot of code.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659650"/>
            <a:ext cx="8520600" cy="14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rgbClr val="C00000"/>
                </a:solidFill>
                <a:highlight>
                  <a:srgbClr val="EDEBE9"/>
                </a:highlight>
              </a:rPr>
              <a:t>THANKS FOR WATCHING</a:t>
            </a:r>
            <a:r>
              <a:rPr lang="fr" sz="4800">
                <a:highlight>
                  <a:srgbClr val="EDEBE9"/>
                </a:highlight>
              </a:rPr>
              <a:t>​</a:t>
            </a:r>
            <a:endParaRPr sz="48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3904100"/>
            <a:ext cx="85206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898989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Realised by Mohamed Jlassi, </a:t>
            </a:r>
            <a:r>
              <a:rPr lang="fr" sz="160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600">
              <a:solidFill>
                <a:schemeClr val="dk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898989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from GoMyCode</a:t>
            </a:r>
            <a:r>
              <a:rPr lang="fr" sz="160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600">
              <a:solidFill>
                <a:schemeClr val="dk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