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63" r:id="rId6"/>
    <p:sldId id="265" r:id="rId7"/>
    <p:sldId id="262" r:id="rId8"/>
    <p:sldId id="266" r:id="rId9"/>
    <p:sldId id="267" r:id="rId10"/>
    <p:sldId id="261" r:id="rId11"/>
    <p:sldId id="257" r:id="rId12"/>
    <p:sldId id="25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34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1614C11-B21C-4242-9A2A-736D421E21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 xmlns:a16="http://schemas.microsoft.com/office/drawing/2014/main" id="{FBC636CA-74DC-4166-ACE2-75C5B39A7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 xmlns:a16="http://schemas.microsoft.com/office/drawing/2014/main" id="{AA61E2B2-DDC9-4C07-AF80-BF391F573091}"/>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A045E5F6-FF81-44A4-AD8F-908A350855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7443EBBB-06F3-4B82-81F9-E21E312422D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68115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86B698E-6F3F-4444-BB45-7DF400879D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76DC30AA-0CDA-4FBB-9DF8-445D5030FA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04AD754D-6592-49B3-80B4-063584C012E6}"/>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BF4E7D1E-FB0B-44D7-9B06-469AD12047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9EE83D72-F3A0-4E53-863F-04024F5B6DE2}"/>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1457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3AADA7-C9EF-4973-A157-3B5996EFA1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 xmlns:a16="http://schemas.microsoft.com/office/drawing/2014/main" id="{031B6683-BB1C-4819-AB56-A85A9E6923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D06F50B8-6495-404B-A845-0486C5A13D77}"/>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8900064A-5F93-4A38-8F77-47F5B559FD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8B0E6A39-4F6E-49F9-B134-50F175F7C679}"/>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75508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CFBD32-98B1-46F7-9758-E4E3DC695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DDA7963B-E195-4A40-B6BD-2C96159BBAC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CF8B8542-9ECE-4F3B-AA4A-A292820D542C}"/>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E62EF718-5A57-4B1B-8BD6-8AA10EFD24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CA7BE855-F24F-4454-B43A-29E14484B03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9511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43459BB-EA96-4B55-9E4A-54F7554CA5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DD5C568B-7D82-49A2-878E-5160AA96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25B489A0-2C10-4CEC-892D-DF2BA362E630}"/>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3252383E-332E-45C5-80C6-7BC5711BC9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 xmlns:a16="http://schemas.microsoft.com/office/drawing/2014/main" id="{98031B06-55AA-4E35-AF9B-3BF385566B21}"/>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23835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CE8B3C-2A8A-4C8C-A59D-A7D357D67BB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5968344D-2345-453A-B148-AC76ED0FB80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 xmlns:a16="http://schemas.microsoft.com/office/drawing/2014/main" id="{A3D9F04D-66D3-40DC-AE82-0A4DB599495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 xmlns:a16="http://schemas.microsoft.com/office/drawing/2014/main" id="{D9811964-CC88-45B8-988A-3FE5BC22F408}"/>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6" name="Marcador de pie de página 5">
            <a:extLst>
              <a:ext uri="{FF2B5EF4-FFF2-40B4-BE49-F238E27FC236}">
                <a16:creationId xmlns="" xmlns:a16="http://schemas.microsoft.com/office/drawing/2014/main" id="{475A5061-5899-4B49-B479-2D7CBA5408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75966019-26A9-4D16-8CAF-94BEC7D599AE}"/>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20120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B8F51FA-1423-4674-8022-729F1146058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0966EF0D-2B5E-493E-B7F2-D2DBD0050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3A32CA03-1A40-432D-80E5-39CF739DBE8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 xmlns:a16="http://schemas.microsoft.com/office/drawing/2014/main" id="{6F5F7B92-37E8-489E-961F-6E82D6F57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2EA766D3-703F-49D2-A66A-73B5CEB8C45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 xmlns:a16="http://schemas.microsoft.com/office/drawing/2014/main" id="{5BC4F416-1B2B-445F-8231-9D3886737076}"/>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8" name="Marcador de pie de página 7">
            <a:extLst>
              <a:ext uri="{FF2B5EF4-FFF2-40B4-BE49-F238E27FC236}">
                <a16:creationId xmlns="" xmlns:a16="http://schemas.microsoft.com/office/drawing/2014/main" id="{3BC10775-7394-4344-A9D0-A369DC4BC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 xmlns:a16="http://schemas.microsoft.com/office/drawing/2014/main" id="{0BA7FA13-1C23-42CB-8C48-CC7D47DEC6C4}"/>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7907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48E41BC-7F65-46C4-B05F-9A64DAE6D2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 xmlns:a16="http://schemas.microsoft.com/office/drawing/2014/main" id="{778BF6C9-D8C8-4CBC-BE84-2C3EFB5D2DDF}"/>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4" name="Marcador de pie de página 3">
            <a:extLst>
              <a:ext uri="{FF2B5EF4-FFF2-40B4-BE49-F238E27FC236}">
                <a16:creationId xmlns="" xmlns:a16="http://schemas.microsoft.com/office/drawing/2014/main" id="{99CE0B5C-55A5-489B-968B-46C409A69CC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 xmlns:a16="http://schemas.microsoft.com/office/drawing/2014/main" id="{912443B3-8443-43FC-984E-B120D24E2FFB}"/>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2319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80B6727C-434C-4C32-9232-727FE1E6ABEA}"/>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3" name="Marcador de pie de página 2">
            <a:extLst>
              <a:ext uri="{FF2B5EF4-FFF2-40B4-BE49-F238E27FC236}">
                <a16:creationId xmlns="" xmlns:a16="http://schemas.microsoft.com/office/drawing/2014/main" id="{F94F84E5-2491-48FB-AF22-DAF78A9A9A2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 xmlns:a16="http://schemas.microsoft.com/office/drawing/2014/main" id="{2892D9D9-7941-4463-AE40-54817BA41975}"/>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181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38BF994-23FF-40EF-BA0F-871CA3C2C0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 xmlns:a16="http://schemas.microsoft.com/office/drawing/2014/main" id="{4DE4FDF8-3F42-43B0-9ED3-EB004EAD4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 xmlns:a16="http://schemas.microsoft.com/office/drawing/2014/main" id="{759378A2-5380-40BF-903B-3980539D9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1A361570-B4BD-4002-842E-2CE1EAE0574F}"/>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6" name="Marcador de pie de página 5">
            <a:extLst>
              <a:ext uri="{FF2B5EF4-FFF2-40B4-BE49-F238E27FC236}">
                <a16:creationId xmlns="" xmlns:a16="http://schemas.microsoft.com/office/drawing/2014/main" id="{BA36F2F5-2F36-43A7-9315-E3B54DC0AD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2937E811-3782-432C-90CB-7925A787CC16}"/>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408318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7C258C-FA65-47CF-870B-3EF388DBE5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 xmlns:a16="http://schemas.microsoft.com/office/drawing/2014/main" id="{E03D06E4-09CD-49F4-8F88-EEE807D8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 xmlns:a16="http://schemas.microsoft.com/office/drawing/2014/main" id="{C5279812-4AD8-40D1-BA02-075ED5C2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7AAC640E-77D2-4CCE-992A-0A273DB2C596}"/>
              </a:ext>
            </a:extLst>
          </p:cNvPr>
          <p:cNvSpPr>
            <a:spLocks noGrp="1"/>
          </p:cNvSpPr>
          <p:nvPr>
            <p:ph type="dt" sz="half" idx="10"/>
          </p:nvPr>
        </p:nvSpPr>
        <p:spPr/>
        <p:txBody>
          <a:bodyPr/>
          <a:lstStyle/>
          <a:p>
            <a:fld id="{CF65B41C-DF71-4E4D-8C49-7775C482FF76}" type="datetimeFigureOut">
              <a:rPr lang="es-ES" smtClean="0"/>
              <a:t>1/18/18</a:t>
            </a:fld>
            <a:endParaRPr lang="es-ES"/>
          </a:p>
        </p:txBody>
      </p:sp>
      <p:sp>
        <p:nvSpPr>
          <p:cNvPr id="6" name="Marcador de pie de página 5">
            <a:extLst>
              <a:ext uri="{FF2B5EF4-FFF2-40B4-BE49-F238E27FC236}">
                <a16:creationId xmlns="" xmlns:a16="http://schemas.microsoft.com/office/drawing/2014/main" id="{4CB6508B-84F0-4619-94B6-B93164E6CF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 xmlns:a16="http://schemas.microsoft.com/office/drawing/2014/main" id="{3DDBA345-556C-4464-9470-A1CFAA89A493}"/>
              </a:ext>
            </a:extLst>
          </p:cNvPr>
          <p:cNvSpPr>
            <a:spLocks noGrp="1"/>
          </p:cNvSpPr>
          <p:nvPr>
            <p:ph type="sldNum" sz="quarter" idx="12"/>
          </p:nvPr>
        </p:nvSpPr>
        <p:spPr/>
        <p:txBody>
          <a:bodyPr/>
          <a:lstStyle/>
          <a:p>
            <a:fld id="{0DC80A3B-1F50-4604-8E74-0D6B53631B27}" type="slidenum">
              <a:rPr lang="es-ES" smtClean="0"/>
              <a:t>‹#›</a:t>
            </a:fld>
            <a:endParaRPr lang="es-ES"/>
          </a:p>
        </p:txBody>
      </p:sp>
    </p:spTree>
    <p:extLst>
      <p:ext uri="{BB962C8B-B14F-4D97-AF65-F5344CB8AC3E}">
        <p14:creationId xmlns:p14="http://schemas.microsoft.com/office/powerpoint/2010/main" val="342834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D29B908E-8A06-45FA-AE86-7FDA66C5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 xmlns:a16="http://schemas.microsoft.com/office/drawing/2014/main" id="{81464BEA-6AD8-4254-9900-6BD6F54BA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 xmlns:a16="http://schemas.microsoft.com/office/drawing/2014/main" id="{D1A555E3-3805-4082-B6F8-E2411E38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B41C-DF71-4E4D-8C49-7775C482FF76}" type="datetimeFigureOut">
              <a:rPr lang="es-ES" smtClean="0"/>
              <a:t>1/18/18</a:t>
            </a:fld>
            <a:endParaRPr lang="es-ES"/>
          </a:p>
        </p:txBody>
      </p:sp>
      <p:sp>
        <p:nvSpPr>
          <p:cNvPr id="5" name="Marcador de pie de página 4">
            <a:extLst>
              <a:ext uri="{FF2B5EF4-FFF2-40B4-BE49-F238E27FC236}">
                <a16:creationId xmlns="" xmlns:a16="http://schemas.microsoft.com/office/drawing/2014/main" id="{1AA02B6C-CAA2-404B-B01B-792435274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 xmlns:a16="http://schemas.microsoft.com/office/drawing/2014/main" id="{845B2F4B-643F-463B-8D9E-72C74897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80A3B-1F50-4604-8E74-0D6B53631B27}" type="slidenum">
              <a:rPr lang="es-ES" smtClean="0"/>
              <a:t>‹#›</a:t>
            </a:fld>
            <a:endParaRPr lang="es-ES"/>
          </a:p>
        </p:txBody>
      </p:sp>
    </p:spTree>
    <p:extLst>
      <p:ext uri="{BB962C8B-B14F-4D97-AF65-F5344CB8AC3E}">
        <p14:creationId xmlns:p14="http://schemas.microsoft.com/office/powerpoint/2010/main" val="223562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57D16BA-3D2C-4CCD-9EE3-5D656C374152}"/>
              </a:ext>
            </a:extLst>
          </p:cNvPr>
          <p:cNvSpPr>
            <a:spLocks noGrp="1"/>
          </p:cNvSpPr>
          <p:nvPr>
            <p:ph type="ctrTitle"/>
          </p:nvPr>
        </p:nvSpPr>
        <p:spPr/>
        <p:txBody>
          <a:bodyPr/>
          <a:lstStyle/>
          <a:p>
            <a:r>
              <a:rPr lang="es-ES" dirty="0" err="1"/>
              <a:t>Terraform</a:t>
            </a:r>
            <a:endParaRPr lang="es-ES" dirty="0"/>
          </a:p>
        </p:txBody>
      </p:sp>
    </p:spTree>
    <p:extLst>
      <p:ext uri="{BB962C8B-B14F-4D97-AF65-F5344CB8AC3E}">
        <p14:creationId xmlns:p14="http://schemas.microsoft.com/office/powerpoint/2010/main" val="29684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6C6547-DFDE-4A36-B51C-6A25578F73EE}"/>
              </a:ext>
            </a:extLst>
          </p:cNvPr>
          <p:cNvSpPr>
            <a:spLocks noGrp="1"/>
          </p:cNvSpPr>
          <p:nvPr>
            <p:ph type="title"/>
          </p:nvPr>
        </p:nvSpPr>
        <p:spPr/>
        <p:txBody>
          <a:bodyPr/>
          <a:lstStyle/>
          <a:p>
            <a:pPr algn="ctr"/>
            <a:r>
              <a:rPr lang="es-ES" dirty="0" err="1"/>
              <a:t>How</a:t>
            </a:r>
            <a:r>
              <a:rPr lang="es-ES" dirty="0"/>
              <a:t> </a:t>
            </a:r>
            <a:r>
              <a:rPr lang="es-ES" dirty="0" err="1"/>
              <a:t>to</a:t>
            </a:r>
            <a:r>
              <a:rPr lang="es-ES" dirty="0"/>
              <a:t> </a:t>
            </a:r>
            <a:r>
              <a:rPr lang="es-ES" dirty="0" err="1" smtClean="0"/>
              <a:t>create</a:t>
            </a:r>
            <a:r>
              <a:rPr lang="es-ES" dirty="0" smtClean="0"/>
              <a:t> and </a:t>
            </a:r>
            <a:r>
              <a:rPr lang="es-ES" dirty="0" err="1" smtClean="0"/>
              <a:t>deploy</a:t>
            </a:r>
            <a:r>
              <a:rPr lang="es-ES" dirty="0" smtClean="0"/>
              <a:t> </a:t>
            </a:r>
            <a:r>
              <a:rPr lang="es-ES" dirty="0" err="1"/>
              <a:t>an</a:t>
            </a:r>
            <a:r>
              <a:rPr lang="es-ES" dirty="0"/>
              <a:t> </a:t>
            </a:r>
            <a:r>
              <a:rPr lang="es-ES" dirty="0" err="1"/>
              <a:t>instance</a:t>
            </a:r>
            <a:r>
              <a:rPr lang="es-ES" dirty="0"/>
              <a:t>.</a:t>
            </a:r>
          </a:p>
        </p:txBody>
      </p:sp>
      <p:sp>
        <p:nvSpPr>
          <p:cNvPr id="3" name="Marcador de contenido 2">
            <a:extLst>
              <a:ext uri="{FF2B5EF4-FFF2-40B4-BE49-F238E27FC236}">
                <a16:creationId xmlns="" xmlns:a16="http://schemas.microsoft.com/office/drawing/2014/main" id="{AF4478E6-8220-44D5-ACCE-D55AB1734B9B}"/>
              </a:ext>
            </a:extLst>
          </p:cNvPr>
          <p:cNvSpPr>
            <a:spLocks noGrp="1"/>
          </p:cNvSpPr>
          <p:nvPr>
            <p:ph idx="1"/>
          </p:nvPr>
        </p:nvSpPr>
        <p:spPr>
          <a:xfrm>
            <a:off x="523330" y="1815128"/>
            <a:ext cx="5564142" cy="4351338"/>
          </a:xfrm>
        </p:spPr>
        <p:txBody>
          <a:bodyPr>
            <a:noAutofit/>
          </a:bodyPr>
          <a:lstStyle/>
          <a:p>
            <a:pPr marL="0" indent="0">
              <a:buNone/>
            </a:pPr>
            <a:r>
              <a:rPr lang="en-US" sz="1200" dirty="0"/>
              <a:t>provider "</a:t>
            </a:r>
            <a:r>
              <a:rPr lang="en-US" sz="1200" dirty="0" err="1"/>
              <a:t>aws</a:t>
            </a:r>
            <a:r>
              <a:rPr lang="en-US" sz="1200" dirty="0"/>
              <a:t>" {</a:t>
            </a:r>
          </a:p>
          <a:p>
            <a:pPr marL="0" indent="0">
              <a:buNone/>
            </a:pPr>
            <a:r>
              <a:rPr lang="en-US" sz="1200" dirty="0"/>
              <a:t>    region = "us-east-1"</a:t>
            </a:r>
          </a:p>
          <a:p>
            <a:pPr marL="0" indent="0">
              <a:buNone/>
            </a:pPr>
            <a:r>
              <a:rPr lang="en-US" sz="1200" dirty="0"/>
              <a:t>    </a:t>
            </a:r>
            <a:r>
              <a:rPr lang="en-US" sz="1200" dirty="0" err="1"/>
              <a:t>access_key</a:t>
            </a:r>
            <a:r>
              <a:rPr lang="en-US" sz="1200" dirty="0"/>
              <a:t> = "${</a:t>
            </a:r>
            <a:r>
              <a:rPr lang="en-US" sz="1200" dirty="0" err="1"/>
              <a:t>var.access_key</a:t>
            </a:r>
            <a:r>
              <a:rPr lang="en-US" sz="1200" dirty="0"/>
              <a:t>}"</a:t>
            </a:r>
          </a:p>
          <a:p>
            <a:pPr marL="0" indent="0">
              <a:buNone/>
            </a:pPr>
            <a:r>
              <a:rPr lang="en-US" sz="1200" dirty="0"/>
              <a:t>    </a:t>
            </a:r>
            <a:r>
              <a:rPr lang="en-US" sz="1200" dirty="0" err="1"/>
              <a:t>secret_key</a:t>
            </a:r>
            <a:r>
              <a:rPr lang="en-US" sz="1200" dirty="0"/>
              <a:t> = "${</a:t>
            </a:r>
            <a:r>
              <a:rPr lang="en-US" sz="1200" dirty="0" err="1"/>
              <a:t>var.secret_key</a:t>
            </a:r>
            <a:r>
              <a:rPr lang="en-US" sz="1200" dirty="0"/>
              <a:t>}"</a:t>
            </a:r>
          </a:p>
          <a:p>
            <a:pPr marL="0" indent="0">
              <a:buNone/>
            </a:pPr>
            <a:r>
              <a:rPr lang="en-US" sz="1200" dirty="0" smtClean="0"/>
              <a:t>}</a:t>
            </a:r>
            <a:endParaRPr lang="en-US" sz="1200" dirty="0"/>
          </a:p>
          <a:p>
            <a:pPr marL="0" indent="0">
              <a:buNone/>
            </a:pPr>
            <a:r>
              <a:rPr lang="en-US" sz="1200" dirty="0"/>
              <a:t>resource "</a:t>
            </a:r>
            <a:r>
              <a:rPr lang="en-US" sz="1200" dirty="0" err="1"/>
              <a:t>aws_instance</a:t>
            </a:r>
            <a:r>
              <a:rPr lang="en-US" sz="1200" dirty="0"/>
              <a:t>" "</a:t>
            </a:r>
            <a:r>
              <a:rPr lang="en-US" sz="1200" dirty="0" err="1"/>
              <a:t>web_server</a:t>
            </a:r>
            <a:r>
              <a:rPr lang="en-US" sz="1200" dirty="0"/>
              <a:t>" {</a:t>
            </a:r>
          </a:p>
          <a:p>
            <a:pPr marL="0" indent="0">
              <a:buNone/>
            </a:pPr>
            <a:r>
              <a:rPr lang="en-US" sz="1200" dirty="0"/>
              <a:t>    </a:t>
            </a:r>
            <a:r>
              <a:rPr lang="en-US" sz="1200" dirty="0" err="1"/>
              <a:t>ami</a:t>
            </a:r>
            <a:r>
              <a:rPr lang="en-US" sz="1200" dirty="0"/>
              <a:t>             </a:t>
            </a:r>
            <a:r>
              <a:rPr lang="en-US" sz="1200" dirty="0" smtClean="0"/>
              <a:t>	      = </a:t>
            </a:r>
            <a:r>
              <a:rPr lang="en-US" sz="1200" dirty="0"/>
              <a:t>"ami-33e4bc49"</a:t>
            </a:r>
          </a:p>
          <a:p>
            <a:pPr marL="0" indent="0">
              <a:buNone/>
            </a:pPr>
            <a:r>
              <a:rPr lang="en-US" sz="1200" dirty="0"/>
              <a:t>    </a:t>
            </a:r>
            <a:r>
              <a:rPr lang="en-US" sz="1200" dirty="0" err="1"/>
              <a:t>instance_type</a:t>
            </a:r>
            <a:r>
              <a:rPr lang="en-US" sz="1200" dirty="0"/>
              <a:t>   = "t2.micro"</a:t>
            </a:r>
          </a:p>
          <a:p>
            <a:pPr marL="0" indent="0">
              <a:buNone/>
            </a:pPr>
            <a:r>
              <a:rPr lang="en-US" sz="1200" dirty="0"/>
              <a:t>    </a:t>
            </a:r>
            <a:r>
              <a:rPr lang="en-US" sz="1200" dirty="0" err="1"/>
              <a:t>vpc_security_group_ids</a:t>
            </a:r>
            <a:r>
              <a:rPr lang="en-US" sz="1200" dirty="0"/>
              <a:t> = ["${</a:t>
            </a:r>
            <a:r>
              <a:rPr lang="en-US" sz="1200" dirty="0" err="1"/>
              <a:t>aws_security_group.instance.id</a:t>
            </a:r>
            <a:r>
              <a:rPr lang="en-US" sz="1200" dirty="0" smtClean="0"/>
              <a:t>}”]</a:t>
            </a:r>
            <a:endParaRPr lang="en-US" sz="1200" dirty="0"/>
          </a:p>
          <a:p>
            <a:pPr marL="0" indent="0">
              <a:buNone/>
            </a:pPr>
            <a:r>
              <a:rPr lang="en-US" sz="1200" dirty="0" smtClean="0"/>
              <a:t>    </a:t>
            </a:r>
            <a:r>
              <a:rPr lang="en-US" sz="1200" dirty="0" err="1" smtClean="0"/>
              <a:t>user_data</a:t>
            </a:r>
            <a:r>
              <a:rPr lang="en-US" sz="1200" dirty="0" smtClean="0"/>
              <a:t> </a:t>
            </a:r>
            <a:r>
              <a:rPr lang="en-US" sz="1200" dirty="0"/>
              <a:t>= &lt;&lt;-EOF</a:t>
            </a:r>
          </a:p>
          <a:p>
            <a:pPr marL="0" indent="0">
              <a:buNone/>
            </a:pPr>
            <a:r>
              <a:rPr lang="en-US" sz="1200" dirty="0"/>
              <a:t>                #!/bin/bash</a:t>
            </a:r>
          </a:p>
          <a:p>
            <a:pPr marL="0" indent="0">
              <a:buNone/>
            </a:pPr>
            <a:r>
              <a:rPr lang="en-US" sz="1200" dirty="0"/>
              <a:t>                cd /home/</a:t>
            </a:r>
            <a:r>
              <a:rPr lang="en-US" sz="1200" dirty="0" err="1"/>
              <a:t>ubuntu</a:t>
            </a:r>
            <a:endParaRPr lang="en-US" sz="1200" dirty="0"/>
          </a:p>
          <a:p>
            <a:pPr marL="0" indent="0">
              <a:buNone/>
            </a:pPr>
            <a:r>
              <a:rPr lang="en-US" sz="1200" dirty="0"/>
              <a:t>                echo "Hello, world" &gt; </a:t>
            </a:r>
            <a:r>
              <a:rPr lang="en-US" sz="1200" dirty="0" err="1"/>
              <a:t>index.html</a:t>
            </a:r>
            <a:endParaRPr lang="en-US" sz="1200" dirty="0"/>
          </a:p>
          <a:p>
            <a:pPr marL="0" indent="0">
              <a:buNone/>
            </a:pPr>
            <a:r>
              <a:rPr lang="en-US" sz="1200" dirty="0"/>
              <a:t>                python -m </a:t>
            </a:r>
            <a:r>
              <a:rPr lang="en-US" sz="1200" dirty="0" err="1"/>
              <a:t>SimpleHTTPServer</a:t>
            </a:r>
            <a:r>
              <a:rPr lang="en-US" sz="1200" dirty="0"/>
              <a:t> "${</a:t>
            </a:r>
            <a:r>
              <a:rPr lang="en-US" sz="1200" dirty="0" err="1"/>
              <a:t>var.server_port</a:t>
            </a:r>
            <a:r>
              <a:rPr lang="en-US" sz="1200" dirty="0"/>
              <a:t>}"</a:t>
            </a:r>
          </a:p>
          <a:p>
            <a:pPr marL="0" indent="0">
              <a:buNone/>
            </a:pPr>
            <a:r>
              <a:rPr lang="en-US" sz="1200" dirty="0"/>
              <a:t>                EOF</a:t>
            </a:r>
          </a:p>
          <a:p>
            <a:pPr marL="0" indent="0">
              <a:buNone/>
            </a:pPr>
            <a:r>
              <a:rPr lang="en-US" sz="1200" dirty="0" smtClean="0"/>
              <a:t>}</a:t>
            </a:r>
          </a:p>
          <a:p>
            <a:pPr marL="0" indent="0">
              <a:buNone/>
            </a:pPr>
            <a:endParaRPr lang="en-US" sz="1200" dirty="0"/>
          </a:p>
        </p:txBody>
      </p:sp>
      <p:sp>
        <p:nvSpPr>
          <p:cNvPr id="4" name="Marcador de contenido 2">
            <a:extLst>
              <a:ext uri="{FF2B5EF4-FFF2-40B4-BE49-F238E27FC236}">
                <a16:creationId xmlns="" xmlns:a16="http://schemas.microsoft.com/office/drawing/2014/main" id="{AF4478E6-8220-44D5-ACCE-D55AB1734B9B}"/>
              </a:ext>
            </a:extLst>
          </p:cNvPr>
          <p:cNvSpPr txBox="1">
            <a:spLocks/>
          </p:cNvSpPr>
          <p:nvPr/>
        </p:nvSpPr>
        <p:spPr>
          <a:xfrm>
            <a:off x="6164952" y="1967528"/>
            <a:ext cx="450408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resource "</a:t>
            </a:r>
            <a:r>
              <a:rPr lang="en-US" sz="1300" dirty="0" err="1"/>
              <a:t>aws_security_group</a:t>
            </a:r>
            <a:r>
              <a:rPr lang="en-US" sz="1300" dirty="0"/>
              <a:t>" "instance" {</a:t>
            </a:r>
          </a:p>
          <a:p>
            <a:pPr marL="0" indent="0">
              <a:buNone/>
            </a:pPr>
            <a:r>
              <a:rPr lang="en-US" sz="1300" dirty="0"/>
              <a:t>    name = "</a:t>
            </a:r>
            <a:r>
              <a:rPr lang="en-US" sz="1300" dirty="0" err="1"/>
              <a:t>terraform</a:t>
            </a:r>
            <a:r>
              <a:rPr lang="en-US" sz="1300" dirty="0"/>
              <a:t>-web-server-security-</a:t>
            </a:r>
            <a:r>
              <a:rPr lang="en-US" sz="1300" dirty="0" smtClean="0"/>
              <a:t>group”</a:t>
            </a:r>
            <a:endParaRPr lang="en-US" sz="1300" dirty="0"/>
          </a:p>
          <a:p>
            <a:pPr marL="0" indent="0">
              <a:buNone/>
            </a:pPr>
            <a:r>
              <a:rPr lang="en-US" sz="1300" dirty="0"/>
              <a:t>    ingress {</a:t>
            </a:r>
          </a:p>
          <a:p>
            <a:pPr marL="0" indent="0">
              <a:buNone/>
            </a:pPr>
            <a:r>
              <a:rPr lang="en-US" sz="1300" dirty="0"/>
              <a:t>        </a:t>
            </a:r>
            <a:r>
              <a:rPr lang="en-US" sz="1300" dirty="0" err="1"/>
              <a:t>from_port</a:t>
            </a:r>
            <a:r>
              <a:rPr lang="en-US" sz="1300" dirty="0"/>
              <a:t>   = "${</a:t>
            </a:r>
            <a:r>
              <a:rPr lang="en-US" sz="1300" dirty="0" err="1"/>
              <a:t>var.server_port</a:t>
            </a:r>
            <a:r>
              <a:rPr lang="en-US" sz="1300" dirty="0"/>
              <a:t>}"</a:t>
            </a:r>
          </a:p>
          <a:p>
            <a:pPr marL="0" indent="0">
              <a:buNone/>
            </a:pPr>
            <a:r>
              <a:rPr lang="en-US" sz="1300" dirty="0"/>
              <a:t>        </a:t>
            </a:r>
            <a:r>
              <a:rPr lang="en-US" sz="1300" dirty="0" err="1"/>
              <a:t>to_port</a:t>
            </a:r>
            <a:r>
              <a:rPr lang="en-US" sz="1300" dirty="0"/>
              <a:t>     = "${</a:t>
            </a:r>
            <a:r>
              <a:rPr lang="en-US" sz="1300" dirty="0" err="1"/>
              <a:t>var.server_port</a:t>
            </a:r>
            <a:r>
              <a:rPr lang="en-US" sz="1300" dirty="0"/>
              <a:t>}"</a:t>
            </a:r>
          </a:p>
          <a:p>
            <a:pPr marL="0" indent="0">
              <a:buNone/>
            </a:pPr>
            <a:r>
              <a:rPr lang="en-US" sz="1300" dirty="0"/>
              <a:t>        protocol    = "</a:t>
            </a:r>
            <a:r>
              <a:rPr lang="en-US" sz="1300" dirty="0" err="1"/>
              <a:t>tcp</a:t>
            </a:r>
            <a:r>
              <a:rPr lang="en-US" sz="1300" dirty="0"/>
              <a:t>"</a:t>
            </a:r>
          </a:p>
          <a:p>
            <a:pPr marL="0" indent="0">
              <a:buNone/>
            </a:pPr>
            <a:r>
              <a:rPr lang="en-US" sz="1300" dirty="0"/>
              <a:t>        </a:t>
            </a:r>
            <a:r>
              <a:rPr lang="en-US" sz="1300" dirty="0" err="1"/>
              <a:t>cidr_blocks</a:t>
            </a:r>
            <a:r>
              <a:rPr lang="en-US" sz="1300" dirty="0"/>
              <a:t> = ["0.0.0.0/0"]</a:t>
            </a:r>
          </a:p>
          <a:p>
            <a:pPr marL="0" indent="0">
              <a:buNone/>
            </a:pPr>
            <a:r>
              <a:rPr lang="en-US" sz="1300" dirty="0"/>
              <a:t>    }</a:t>
            </a:r>
          </a:p>
          <a:p>
            <a:pPr marL="0" indent="0">
              <a:buNone/>
            </a:pPr>
            <a:r>
              <a:rPr lang="en-US" sz="1300" dirty="0" smtClean="0"/>
              <a:t>}</a:t>
            </a:r>
          </a:p>
          <a:p>
            <a:pPr marL="0" indent="0">
              <a:buNone/>
            </a:pPr>
            <a:r>
              <a:rPr lang="en-US" sz="1300" dirty="0"/>
              <a:t>output "</a:t>
            </a:r>
            <a:r>
              <a:rPr lang="en-US" sz="1300" dirty="0" err="1"/>
              <a:t>public_ip</a:t>
            </a:r>
            <a:r>
              <a:rPr lang="en-US" sz="1300" dirty="0"/>
              <a:t>" {</a:t>
            </a:r>
          </a:p>
          <a:p>
            <a:pPr marL="0" indent="0">
              <a:buNone/>
            </a:pPr>
            <a:r>
              <a:rPr lang="en-US" sz="1300" dirty="0"/>
              <a:t>    value = "${</a:t>
            </a:r>
            <a:r>
              <a:rPr lang="en-US" sz="1300" dirty="0" err="1"/>
              <a:t>aws_instance.web_server.public_ip</a:t>
            </a:r>
            <a:r>
              <a:rPr lang="en-US" sz="1300" dirty="0"/>
              <a:t>}"</a:t>
            </a:r>
          </a:p>
          <a:p>
            <a:pPr marL="0" indent="0">
              <a:buNone/>
            </a:pPr>
            <a:r>
              <a:rPr lang="en-US" sz="1300" dirty="0" smtClean="0"/>
              <a:t>}</a:t>
            </a:r>
            <a:endParaRPr lang="en-US" dirty="0" smtClean="0"/>
          </a:p>
          <a:p>
            <a:pPr marL="0" indent="0">
              <a:buFont typeface="Arial" panose="020B0604020202020204" pitchFamily="34" charset="0"/>
              <a:buNone/>
            </a:pPr>
            <a:r>
              <a:rPr lang="en-US" sz="2200" dirty="0" smtClean="0"/>
              <a:t>And to deploy it, you just run one command:</a:t>
            </a:r>
          </a:p>
          <a:p>
            <a:pPr marL="0" indent="0">
              <a:buFont typeface="Arial" panose="020B0604020202020204" pitchFamily="34" charset="0"/>
              <a:buNone/>
            </a:pPr>
            <a:r>
              <a:rPr lang="en-US" sz="2200" dirty="0" err="1" smtClean="0"/>
              <a:t>terraform</a:t>
            </a:r>
            <a:r>
              <a:rPr lang="en-US" sz="2200" dirty="0" smtClean="0"/>
              <a:t> apply</a:t>
            </a:r>
            <a:endParaRPr lang="es-ES" sz="2200" dirty="0"/>
          </a:p>
        </p:txBody>
      </p:sp>
    </p:spTree>
    <p:extLst>
      <p:ext uri="{BB962C8B-B14F-4D97-AF65-F5344CB8AC3E}">
        <p14:creationId xmlns:p14="http://schemas.microsoft.com/office/powerpoint/2010/main" val="235092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8DE6431-4A76-4510-84C1-152592D5AB8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 xmlns:a16="http://schemas.microsoft.com/office/drawing/2014/main" id="{09EE5894-6056-4BFE-9E08-7E4223060D61}"/>
              </a:ext>
            </a:extLst>
          </p:cNvPr>
          <p:cNvSpPr>
            <a:spLocks noGrp="1"/>
          </p:cNvSpPr>
          <p:nvPr>
            <p:ph idx="1"/>
          </p:nvPr>
        </p:nvSpPr>
        <p:spPr/>
        <p:txBody>
          <a:bodyPr/>
          <a:lstStyle/>
          <a:p>
            <a:pPr marL="0" indent="0">
              <a:buNone/>
            </a:pPr>
            <a:r>
              <a:rPr lang="es-ES" sz="2400" dirty="0" err="1"/>
              <a:t>component</a:t>
            </a:r>
            <a:r>
              <a:rPr lang="es-ES" sz="2400" dirty="0"/>
              <a:t> 	</a:t>
            </a:r>
            <a:r>
              <a:rPr lang="es-ES" sz="2400" dirty="0" err="1"/>
              <a:t>name</a:t>
            </a:r>
            <a:endParaRPr lang="es-ES" sz="2400" dirty="0"/>
          </a:p>
          <a:p>
            <a:pPr marL="0" indent="0">
              <a:buNone/>
            </a:pPr>
            <a:endParaRPr lang="es-ES" dirty="0"/>
          </a:p>
          <a:p>
            <a:pPr marL="0" indent="0">
              <a:buNone/>
            </a:pPr>
            <a:r>
              <a:rPr lang="es-ES" sz="1600" dirty="0" err="1"/>
              <a:t>provider</a:t>
            </a:r>
            <a:r>
              <a:rPr lang="es-ES" sz="1600" dirty="0"/>
              <a:t> “</a:t>
            </a:r>
            <a:r>
              <a:rPr lang="es-ES" sz="1600" dirty="0" err="1"/>
              <a:t>aws</a:t>
            </a:r>
            <a:r>
              <a:rPr lang="es-ES" sz="1600" dirty="0"/>
              <a:t>” {</a:t>
            </a:r>
          </a:p>
          <a:p>
            <a:pPr marL="457200" lvl="1" indent="0">
              <a:buNone/>
            </a:pPr>
            <a:r>
              <a:rPr lang="es-ES" sz="1600" dirty="0" err="1"/>
              <a:t>access_key</a:t>
            </a:r>
            <a:r>
              <a:rPr lang="es-ES" sz="1600" dirty="0"/>
              <a:t> = “xxx”</a:t>
            </a:r>
          </a:p>
          <a:p>
            <a:pPr marL="457200" lvl="1" indent="0">
              <a:buNone/>
            </a:pPr>
            <a:r>
              <a:rPr lang="es-ES" sz="1600" dirty="0" err="1"/>
              <a:t>secret_key</a:t>
            </a:r>
            <a:r>
              <a:rPr lang="es-ES" sz="1600" dirty="0"/>
              <a:t> = “</a:t>
            </a:r>
            <a:r>
              <a:rPr lang="es-ES" sz="1600" dirty="0" err="1"/>
              <a:t>yyy</a:t>
            </a:r>
            <a:r>
              <a:rPr lang="es-ES" sz="1600" dirty="0"/>
              <a:t>”</a:t>
            </a:r>
          </a:p>
          <a:p>
            <a:pPr marL="457200" lvl="1" indent="0">
              <a:buNone/>
            </a:pPr>
            <a:r>
              <a:rPr lang="es-ES" sz="1600" dirty="0" err="1"/>
              <a:t>Region</a:t>
            </a:r>
            <a:r>
              <a:rPr lang="es-ES" sz="1600" dirty="0"/>
              <a:t> = “us-east-1”</a:t>
            </a:r>
          </a:p>
          <a:p>
            <a:pPr marL="0" indent="0">
              <a:buNone/>
            </a:pPr>
            <a:r>
              <a:rPr lang="es-ES" sz="1600" dirty="0"/>
              <a:t>}</a:t>
            </a:r>
          </a:p>
        </p:txBody>
      </p:sp>
      <p:cxnSp>
        <p:nvCxnSpPr>
          <p:cNvPr id="7" name="Conector recto de flecha 6">
            <a:extLst>
              <a:ext uri="{FF2B5EF4-FFF2-40B4-BE49-F238E27FC236}">
                <a16:creationId xmlns="" xmlns:a16="http://schemas.microsoft.com/office/drawing/2014/main" id="{8FA4A82B-82D0-4D9E-AD3E-5E985FFD80B9}"/>
              </a:ext>
            </a:extLst>
          </p:cNvPr>
          <p:cNvCxnSpPr>
            <a:cxnSpLocks/>
          </p:cNvCxnSpPr>
          <p:nvPr/>
        </p:nvCxnSpPr>
        <p:spPr>
          <a:xfrm>
            <a:off x="1414129" y="2209984"/>
            <a:ext cx="0" cy="61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 xmlns:a16="http://schemas.microsoft.com/office/drawing/2014/main" id="{61AC95CF-2B36-42AD-8BEF-1198809EC464}"/>
              </a:ext>
            </a:extLst>
          </p:cNvPr>
          <p:cNvCxnSpPr>
            <a:cxnSpLocks/>
          </p:cNvCxnSpPr>
          <p:nvPr/>
        </p:nvCxnSpPr>
        <p:spPr>
          <a:xfrm flipH="1">
            <a:off x="1928037" y="2102071"/>
            <a:ext cx="878958" cy="78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8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16DFA2-7EBD-43D9-B377-3EAC46AE60A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 xmlns:a16="http://schemas.microsoft.com/office/drawing/2014/main" id="{F7C49A22-A1CA-4782-AE49-8D3E933BDE75}"/>
              </a:ext>
            </a:extLst>
          </p:cNvPr>
          <p:cNvSpPr>
            <a:spLocks noGrp="1"/>
          </p:cNvSpPr>
          <p:nvPr>
            <p:ph idx="1"/>
          </p:nvPr>
        </p:nvSpPr>
        <p:spPr/>
        <p:txBody>
          <a:bodyPr/>
          <a:lstStyle/>
          <a:p>
            <a:r>
              <a:rPr lang="es-ES" dirty="0" err="1" smtClean="0"/>
              <a:t>If</a:t>
            </a:r>
            <a:r>
              <a:rPr lang="es-ES" dirty="0" smtClean="0"/>
              <a:t> </a:t>
            </a:r>
            <a:r>
              <a:rPr lang="es-ES" dirty="0" err="1" smtClean="0"/>
              <a:t>your</a:t>
            </a:r>
            <a:r>
              <a:rPr lang="es-ES" dirty="0" smtClean="0"/>
              <a:t> </a:t>
            </a:r>
            <a:r>
              <a:rPr lang="es-ES" dirty="0" err="1" smtClean="0"/>
              <a:t>execution</a:t>
            </a:r>
            <a:r>
              <a:rPr lang="es-ES" dirty="0" smtClean="0"/>
              <a:t> plan </a:t>
            </a:r>
            <a:r>
              <a:rPr lang="es-ES" dirty="0" err="1" smtClean="0"/>
              <a:t>had</a:t>
            </a:r>
            <a:r>
              <a:rPr lang="es-ES" dirty="0" smtClean="0"/>
              <a:t> </a:t>
            </a:r>
            <a:r>
              <a:rPr lang="es-ES" dirty="0" err="1" smtClean="0"/>
              <a:t>failed</a:t>
            </a:r>
            <a:r>
              <a:rPr lang="es-ES" dirty="0" smtClean="0"/>
              <a:t>, </a:t>
            </a:r>
            <a:r>
              <a:rPr lang="es-ES" dirty="0" err="1" smtClean="0"/>
              <a:t>then</a:t>
            </a:r>
            <a:r>
              <a:rPr lang="es-ES" dirty="0" smtClean="0"/>
              <a:t> </a:t>
            </a:r>
            <a:r>
              <a:rPr lang="es-ES" dirty="0" err="1" smtClean="0"/>
              <a:t>terraform</a:t>
            </a:r>
            <a:r>
              <a:rPr lang="es-ES" dirty="0" smtClean="0"/>
              <a:t> </a:t>
            </a:r>
            <a:r>
              <a:rPr lang="es-ES" dirty="0" err="1" smtClean="0"/>
              <a:t>would</a:t>
            </a:r>
            <a:r>
              <a:rPr lang="es-ES" dirty="0" smtClean="0"/>
              <a:t> </a:t>
            </a:r>
            <a:r>
              <a:rPr lang="es-ES" dirty="0" err="1" smtClean="0"/>
              <a:t>not</a:t>
            </a:r>
            <a:r>
              <a:rPr lang="es-ES" dirty="0" smtClean="0"/>
              <a:t> </a:t>
            </a:r>
            <a:r>
              <a:rPr lang="es-ES" dirty="0" err="1" smtClean="0"/>
              <a:t>rollback</a:t>
            </a:r>
            <a:r>
              <a:rPr lang="es-ES" dirty="0" smtClean="0"/>
              <a:t> </a:t>
            </a:r>
            <a:r>
              <a:rPr lang="es-ES" dirty="0" err="1" smtClean="0"/>
              <a:t>the</a:t>
            </a:r>
            <a:r>
              <a:rPr lang="es-ES" dirty="0" smtClean="0"/>
              <a:t> </a:t>
            </a:r>
            <a:r>
              <a:rPr lang="es-ES" dirty="0" err="1" smtClean="0"/>
              <a:t>resources</a:t>
            </a:r>
            <a:r>
              <a:rPr lang="es-ES" dirty="0" smtClean="0"/>
              <a:t>. </a:t>
            </a:r>
            <a:r>
              <a:rPr lang="es-ES" dirty="0" err="1" smtClean="0"/>
              <a:t>Instead</a:t>
            </a:r>
            <a:r>
              <a:rPr lang="es-ES" dirty="0" smtClean="0"/>
              <a:t> </a:t>
            </a:r>
            <a:r>
              <a:rPr lang="es-ES" dirty="0" err="1" smtClean="0"/>
              <a:t>it</a:t>
            </a:r>
            <a:r>
              <a:rPr lang="es-ES" dirty="0" smtClean="0"/>
              <a:t> </a:t>
            </a:r>
            <a:r>
              <a:rPr lang="es-ES" dirty="0" err="1" smtClean="0"/>
              <a:t>will</a:t>
            </a:r>
            <a:r>
              <a:rPr lang="es-ES" dirty="0" smtClean="0"/>
              <a:t> </a:t>
            </a:r>
            <a:r>
              <a:rPr lang="es-ES" dirty="0" err="1" smtClean="0"/>
              <a:t>mark</a:t>
            </a:r>
            <a:r>
              <a:rPr lang="es-ES" dirty="0" smtClean="0"/>
              <a:t> </a:t>
            </a:r>
            <a:r>
              <a:rPr lang="es-ES" dirty="0" err="1" smtClean="0"/>
              <a:t>the</a:t>
            </a:r>
            <a:r>
              <a:rPr lang="es-ES" dirty="0" smtClean="0"/>
              <a:t> </a:t>
            </a:r>
            <a:r>
              <a:rPr lang="es-ES" dirty="0" err="1" smtClean="0"/>
              <a:t>failed</a:t>
            </a:r>
            <a:r>
              <a:rPr lang="es-ES" dirty="0" smtClean="0"/>
              <a:t> </a:t>
            </a:r>
            <a:r>
              <a:rPr lang="es-ES" dirty="0" err="1" smtClean="0"/>
              <a:t>resource</a:t>
            </a:r>
            <a:r>
              <a:rPr lang="es-ES" dirty="0" smtClean="0"/>
              <a:t> as </a:t>
            </a:r>
            <a:r>
              <a:rPr lang="es-ES" dirty="0" err="1" smtClean="0"/>
              <a:t>tainted</a:t>
            </a:r>
            <a:r>
              <a:rPr lang="es-ES" dirty="0" smtClean="0"/>
              <a:t>. </a:t>
            </a:r>
            <a:r>
              <a:rPr lang="es-ES" dirty="0" err="1" smtClean="0"/>
              <a:t>The</a:t>
            </a:r>
            <a:r>
              <a:rPr lang="es-ES" dirty="0" smtClean="0"/>
              <a:t> </a:t>
            </a:r>
            <a:r>
              <a:rPr lang="es-ES" dirty="0" err="1" smtClean="0"/>
              <a:t>tainted</a:t>
            </a:r>
            <a:r>
              <a:rPr lang="es-ES" dirty="0" smtClean="0"/>
              <a:t> </a:t>
            </a:r>
            <a:r>
              <a:rPr lang="es-ES" dirty="0" err="1" smtClean="0"/>
              <a:t>state</a:t>
            </a:r>
            <a:r>
              <a:rPr lang="es-ES" dirty="0" smtClean="0"/>
              <a:t> of </a:t>
            </a:r>
            <a:r>
              <a:rPr lang="es-ES" dirty="0" err="1" smtClean="0"/>
              <a:t>terraform</a:t>
            </a:r>
            <a:r>
              <a:rPr lang="es-ES" dirty="0" smtClean="0"/>
              <a:t> </a:t>
            </a:r>
            <a:r>
              <a:rPr lang="es-ES" dirty="0" err="1" smtClean="0"/>
              <a:t>is</a:t>
            </a:r>
            <a:r>
              <a:rPr lang="es-ES" dirty="0" smtClean="0"/>
              <a:t> a </a:t>
            </a:r>
            <a:r>
              <a:rPr lang="es-ES" dirty="0" err="1" smtClean="0"/>
              <a:t>way</a:t>
            </a:r>
            <a:r>
              <a:rPr lang="es-ES" dirty="0" smtClean="0"/>
              <a:t> </a:t>
            </a:r>
            <a:r>
              <a:rPr lang="es-ES" dirty="0" err="1" smtClean="0"/>
              <a:t>to</a:t>
            </a:r>
            <a:r>
              <a:rPr lang="es-ES" dirty="0" smtClean="0"/>
              <a:t> </a:t>
            </a:r>
            <a:r>
              <a:rPr lang="es-ES" dirty="0" err="1" smtClean="0"/>
              <a:t>say</a:t>
            </a:r>
            <a:r>
              <a:rPr lang="es-ES" dirty="0" smtClean="0"/>
              <a:t> “</a:t>
            </a:r>
            <a:r>
              <a:rPr lang="es-ES" dirty="0" err="1" smtClean="0"/>
              <a:t>This</a:t>
            </a:r>
            <a:r>
              <a:rPr lang="es-ES" dirty="0" smtClean="0"/>
              <a:t> </a:t>
            </a:r>
            <a:r>
              <a:rPr lang="es-ES" dirty="0" err="1" smtClean="0"/>
              <a:t>resource</a:t>
            </a:r>
            <a:r>
              <a:rPr lang="es-ES" dirty="0" smtClean="0"/>
              <a:t> </a:t>
            </a:r>
            <a:r>
              <a:rPr lang="es-ES" dirty="0" err="1" smtClean="0"/>
              <a:t>may</a:t>
            </a:r>
            <a:r>
              <a:rPr lang="es-ES" dirty="0" smtClean="0"/>
              <a:t> </a:t>
            </a:r>
            <a:r>
              <a:rPr lang="es-ES" dirty="0" err="1" smtClean="0"/>
              <a:t>not</a:t>
            </a:r>
            <a:r>
              <a:rPr lang="es-ES" dirty="0" smtClean="0"/>
              <a:t> be </a:t>
            </a:r>
            <a:r>
              <a:rPr lang="es-ES" dirty="0" err="1" smtClean="0"/>
              <a:t>right</a:t>
            </a:r>
            <a:r>
              <a:rPr lang="es-ES" dirty="0" smtClean="0"/>
              <a:t>”. </a:t>
            </a:r>
            <a:r>
              <a:rPr lang="es-ES" dirty="0" err="1" smtClean="0"/>
              <a:t>Terraform</a:t>
            </a:r>
            <a:r>
              <a:rPr lang="es-ES" dirty="0" smtClean="0"/>
              <a:t> </a:t>
            </a:r>
            <a:r>
              <a:rPr lang="es-ES" dirty="0" err="1" smtClean="0"/>
              <a:t>always</a:t>
            </a:r>
            <a:r>
              <a:rPr lang="es-ES" dirty="0" smtClean="0"/>
              <a:t> </a:t>
            </a:r>
            <a:r>
              <a:rPr lang="es-ES" dirty="0" err="1" smtClean="0"/>
              <a:t>holds</a:t>
            </a:r>
            <a:r>
              <a:rPr lang="es-ES" dirty="0" smtClean="0"/>
              <a:t> </a:t>
            </a:r>
            <a:r>
              <a:rPr lang="es-ES" dirty="0" err="1" smtClean="0"/>
              <a:t>the</a:t>
            </a:r>
            <a:r>
              <a:rPr lang="es-ES" dirty="0" smtClean="0"/>
              <a:t> </a:t>
            </a:r>
            <a:r>
              <a:rPr lang="es-ES" dirty="0" err="1" smtClean="0"/>
              <a:t>execution</a:t>
            </a:r>
            <a:r>
              <a:rPr lang="es-ES" dirty="0" smtClean="0"/>
              <a:t> plan: </a:t>
            </a:r>
            <a:r>
              <a:rPr lang="es-ES" dirty="0" err="1" smtClean="0"/>
              <a:t>it</a:t>
            </a:r>
            <a:r>
              <a:rPr lang="es-ES" dirty="0" smtClean="0"/>
              <a:t> </a:t>
            </a:r>
            <a:r>
              <a:rPr lang="es-ES" dirty="0" err="1" smtClean="0"/>
              <a:t>was</a:t>
            </a:r>
            <a:r>
              <a:rPr lang="es-ES" dirty="0" smtClean="0"/>
              <a:t> </a:t>
            </a:r>
            <a:r>
              <a:rPr lang="es-ES" dirty="0" err="1" smtClean="0"/>
              <a:t>asked</a:t>
            </a:r>
            <a:r>
              <a:rPr lang="es-ES" dirty="0" smtClean="0"/>
              <a:t> </a:t>
            </a:r>
            <a:r>
              <a:rPr lang="es-ES" dirty="0" err="1" smtClean="0"/>
              <a:t>to</a:t>
            </a:r>
            <a:r>
              <a:rPr lang="es-ES" dirty="0" smtClean="0"/>
              <a:t> </a:t>
            </a:r>
            <a:r>
              <a:rPr lang="es-ES" dirty="0" err="1" smtClean="0"/>
              <a:t>create</a:t>
            </a:r>
            <a:r>
              <a:rPr lang="es-ES" dirty="0" smtClean="0"/>
              <a:t> a </a:t>
            </a:r>
            <a:r>
              <a:rPr lang="es-ES" dirty="0" err="1" smtClean="0"/>
              <a:t>resource</a:t>
            </a:r>
            <a:r>
              <a:rPr lang="es-ES" dirty="0" smtClean="0"/>
              <a:t>, </a:t>
            </a:r>
            <a:r>
              <a:rPr lang="es-ES" dirty="0" err="1" smtClean="0"/>
              <a:t>not</a:t>
            </a:r>
            <a:r>
              <a:rPr lang="es-ES" dirty="0" smtClean="0"/>
              <a:t> </a:t>
            </a:r>
            <a:r>
              <a:rPr lang="es-ES" dirty="0" err="1" smtClean="0"/>
              <a:t>delete</a:t>
            </a:r>
            <a:r>
              <a:rPr lang="es-ES" dirty="0" smtClean="0"/>
              <a:t> </a:t>
            </a:r>
            <a:r>
              <a:rPr lang="es-ES" dirty="0" err="1" smtClean="0"/>
              <a:t>one</a:t>
            </a:r>
            <a:r>
              <a:rPr lang="es-ES" dirty="0" smtClean="0"/>
              <a:t>. </a:t>
            </a:r>
            <a:r>
              <a:rPr lang="es-ES" dirty="0" err="1" smtClean="0"/>
              <a:t>If</a:t>
            </a:r>
            <a:r>
              <a:rPr lang="es-ES" dirty="0" smtClean="0"/>
              <a:t> </a:t>
            </a:r>
            <a:r>
              <a:rPr lang="es-ES" dirty="0" err="1" smtClean="0"/>
              <a:t>you</a:t>
            </a:r>
            <a:r>
              <a:rPr lang="es-ES" dirty="0" smtClean="0"/>
              <a:t> </a:t>
            </a:r>
            <a:r>
              <a:rPr lang="es-ES" dirty="0" err="1" smtClean="0"/>
              <a:t>run</a:t>
            </a:r>
            <a:r>
              <a:rPr lang="es-ES" dirty="0" smtClean="0"/>
              <a:t> </a:t>
            </a:r>
            <a:r>
              <a:rPr lang="es-ES" dirty="0" err="1" smtClean="0"/>
              <a:t>the</a:t>
            </a:r>
            <a:r>
              <a:rPr lang="es-ES" dirty="0" smtClean="0"/>
              <a:t> </a:t>
            </a:r>
            <a:r>
              <a:rPr lang="es-ES" dirty="0" err="1" smtClean="0"/>
              <a:t>execution</a:t>
            </a:r>
            <a:r>
              <a:rPr lang="es-ES" dirty="0" smtClean="0"/>
              <a:t> </a:t>
            </a:r>
            <a:r>
              <a:rPr lang="es-ES" dirty="0" err="1" smtClean="0"/>
              <a:t>again</a:t>
            </a:r>
            <a:r>
              <a:rPr lang="es-ES" dirty="0" smtClean="0"/>
              <a:t>, </a:t>
            </a:r>
            <a:r>
              <a:rPr lang="es-ES" dirty="0" err="1" smtClean="0"/>
              <a:t>terraform</a:t>
            </a:r>
            <a:r>
              <a:rPr lang="es-ES" dirty="0" smtClean="0"/>
              <a:t> </a:t>
            </a:r>
            <a:r>
              <a:rPr lang="es-ES" dirty="0" err="1" smtClean="0"/>
              <a:t>will</a:t>
            </a:r>
            <a:r>
              <a:rPr lang="es-ES" dirty="0" smtClean="0"/>
              <a:t> </a:t>
            </a:r>
            <a:r>
              <a:rPr lang="es-ES" dirty="0" err="1" smtClean="0"/>
              <a:t>attempt</a:t>
            </a:r>
            <a:r>
              <a:rPr lang="es-ES" dirty="0" smtClean="0"/>
              <a:t> </a:t>
            </a:r>
            <a:r>
              <a:rPr lang="es-ES" dirty="0" err="1" smtClean="0"/>
              <a:t>to</a:t>
            </a:r>
            <a:r>
              <a:rPr lang="es-ES" dirty="0" smtClean="0"/>
              <a:t> </a:t>
            </a:r>
            <a:r>
              <a:rPr lang="es-ES" dirty="0" err="1" smtClean="0"/>
              <a:t>destroy</a:t>
            </a:r>
            <a:r>
              <a:rPr lang="es-ES" dirty="0" smtClean="0"/>
              <a:t> and </a:t>
            </a:r>
            <a:r>
              <a:rPr lang="es-ES" dirty="0" err="1" smtClean="0"/>
              <a:t>recreate</a:t>
            </a:r>
            <a:r>
              <a:rPr lang="es-ES" dirty="0" smtClean="0"/>
              <a:t> </a:t>
            </a:r>
            <a:r>
              <a:rPr lang="es-ES" dirty="0" err="1" smtClean="0"/>
              <a:t>any</a:t>
            </a:r>
            <a:r>
              <a:rPr lang="es-ES" dirty="0" smtClean="0"/>
              <a:t> </a:t>
            </a:r>
            <a:r>
              <a:rPr lang="es-ES" dirty="0" err="1" smtClean="0"/>
              <a:t>tainted</a:t>
            </a:r>
            <a:r>
              <a:rPr lang="es-ES" dirty="0" smtClean="0"/>
              <a:t> </a:t>
            </a:r>
            <a:r>
              <a:rPr lang="es-ES" dirty="0" err="1" smtClean="0"/>
              <a:t>resources</a:t>
            </a:r>
            <a:r>
              <a:rPr lang="es-ES" smtClean="0"/>
              <a:t>.</a:t>
            </a:r>
            <a:endParaRPr lang="es-ES" dirty="0"/>
          </a:p>
        </p:txBody>
      </p:sp>
    </p:spTree>
    <p:extLst>
      <p:ext uri="{BB962C8B-B14F-4D97-AF65-F5344CB8AC3E}">
        <p14:creationId xmlns:p14="http://schemas.microsoft.com/office/powerpoint/2010/main" val="340961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76CD787-635C-416C-9031-34259FA9C3E0}"/>
              </a:ext>
            </a:extLst>
          </p:cNvPr>
          <p:cNvSpPr>
            <a:spLocks noGrp="1"/>
          </p:cNvSpPr>
          <p:nvPr>
            <p:ph type="title"/>
          </p:nvPr>
        </p:nvSpPr>
        <p:spPr/>
        <p:txBody>
          <a:bodyPr/>
          <a:lstStyle/>
          <a:p>
            <a:pPr algn="ctr"/>
            <a:r>
              <a:rPr lang="es-ES" dirty="0" err="1" smtClean="0"/>
              <a:t>What</a:t>
            </a:r>
            <a:r>
              <a:rPr lang="es-ES" dirty="0" smtClean="0"/>
              <a:t> </a:t>
            </a:r>
            <a:r>
              <a:rPr lang="es-ES" dirty="0" err="1" smtClean="0"/>
              <a:t>solves</a:t>
            </a:r>
            <a:r>
              <a:rPr lang="es-ES" dirty="0" smtClean="0"/>
              <a:t> </a:t>
            </a:r>
            <a:r>
              <a:rPr lang="es-ES" dirty="0" err="1" smtClean="0"/>
              <a:t>terraform</a:t>
            </a:r>
            <a:r>
              <a:rPr lang="es-ES" dirty="0" smtClean="0"/>
              <a:t>?</a:t>
            </a:r>
            <a:endParaRPr lang="es-ES" dirty="0"/>
          </a:p>
        </p:txBody>
      </p:sp>
      <p:sp>
        <p:nvSpPr>
          <p:cNvPr id="3" name="Marcador de contenido 2">
            <a:extLst>
              <a:ext uri="{FF2B5EF4-FFF2-40B4-BE49-F238E27FC236}">
                <a16:creationId xmlns="" xmlns:a16="http://schemas.microsoft.com/office/drawing/2014/main" id="{FA6906F1-B795-40B4-AC4B-FED1F991AEF8}"/>
              </a:ext>
            </a:extLst>
          </p:cNvPr>
          <p:cNvSpPr>
            <a:spLocks noGrp="1"/>
          </p:cNvSpPr>
          <p:nvPr>
            <p:ph idx="1"/>
          </p:nvPr>
        </p:nvSpPr>
        <p:spPr/>
        <p:txBody>
          <a:bodyPr/>
          <a:lstStyle/>
          <a:p>
            <a:r>
              <a:rPr lang="en-US" dirty="0"/>
              <a:t>A long time ago, in a data center far, far away an ancient group of powerful beings known as sysadmins used to deploy infrastructure manually. Every server, every route table, every database configuration, and every load balancer was created and managed by hand. It was a dark and fearful age(configuration drift age): fear of downtime, fear of accidental misconfiguration, fear of slow and fragile deployments and fear of what would happen if the sysadmins fell to the dark side(i.e. took a vacation). The good news is that thanks to the DevOps Rebel Alliance, there is now a better way to do and automatize this kind of things with the help of </a:t>
            </a:r>
            <a:r>
              <a:rPr lang="en-US" dirty="0">
                <a:solidFill>
                  <a:srgbClr val="00B050"/>
                </a:solidFill>
              </a:rPr>
              <a:t>Terraform</a:t>
            </a:r>
            <a:r>
              <a:rPr lang="en-US" dirty="0"/>
              <a:t>.</a:t>
            </a:r>
            <a:endParaRPr lang="es-ES" dirty="0"/>
          </a:p>
        </p:txBody>
      </p:sp>
    </p:spTree>
    <p:extLst>
      <p:ext uri="{BB962C8B-B14F-4D97-AF65-F5344CB8AC3E}">
        <p14:creationId xmlns:p14="http://schemas.microsoft.com/office/powerpoint/2010/main" val="38113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C095A9-C7A2-4465-BA8B-D5FC528C4514}"/>
              </a:ext>
            </a:extLst>
          </p:cNvPr>
          <p:cNvSpPr>
            <a:spLocks noGrp="1"/>
          </p:cNvSpPr>
          <p:nvPr>
            <p:ph type="title"/>
          </p:nvPr>
        </p:nvSpPr>
        <p:spPr/>
        <p:txBody>
          <a:bodyPr/>
          <a:lstStyle/>
          <a:p>
            <a:pPr algn="ctr"/>
            <a:r>
              <a:rPr lang="es-ES" dirty="0" err="1"/>
              <a:t>What</a:t>
            </a:r>
            <a:r>
              <a:rPr lang="es-ES" dirty="0"/>
              <a:t> </a:t>
            </a:r>
            <a:r>
              <a:rPr lang="es-ES" dirty="0" err="1"/>
              <a:t>is</a:t>
            </a:r>
            <a:r>
              <a:rPr lang="es-ES" dirty="0"/>
              <a:t> </a:t>
            </a:r>
            <a:r>
              <a:rPr lang="es-ES" dirty="0" err="1"/>
              <a:t>terraform</a:t>
            </a:r>
            <a:r>
              <a:rPr lang="es-ES" dirty="0"/>
              <a:t> ?</a:t>
            </a:r>
          </a:p>
        </p:txBody>
      </p:sp>
      <p:sp>
        <p:nvSpPr>
          <p:cNvPr id="3" name="Marcador de contenido 2">
            <a:extLst>
              <a:ext uri="{FF2B5EF4-FFF2-40B4-BE49-F238E27FC236}">
                <a16:creationId xmlns="" xmlns:a16="http://schemas.microsoft.com/office/drawing/2014/main" id="{040D3805-CDF2-4B71-993C-DF9CA2221FAD}"/>
              </a:ext>
            </a:extLst>
          </p:cNvPr>
          <p:cNvSpPr>
            <a:spLocks noGrp="1"/>
          </p:cNvSpPr>
          <p:nvPr>
            <p:ph idx="1"/>
          </p:nvPr>
        </p:nvSpPr>
        <p:spPr/>
        <p:txBody>
          <a:bodyPr>
            <a:normAutofit fontScale="92500"/>
          </a:bodyPr>
          <a:lstStyle/>
          <a:p>
            <a:r>
              <a:rPr lang="es-ES" dirty="0" err="1"/>
              <a:t>Terraform</a:t>
            </a:r>
            <a:r>
              <a:rPr lang="es-ES" dirty="0"/>
              <a:t> </a:t>
            </a:r>
            <a:r>
              <a:rPr lang="es-ES" dirty="0" err="1"/>
              <a:t>is</a:t>
            </a:r>
            <a:r>
              <a:rPr lang="es-ES" dirty="0"/>
              <a:t> </a:t>
            </a:r>
            <a:r>
              <a:rPr lang="es-ES" dirty="0" err="1"/>
              <a:t>an</a:t>
            </a:r>
            <a:r>
              <a:rPr lang="es-ES" dirty="0"/>
              <a:t> open </a:t>
            </a:r>
            <a:r>
              <a:rPr lang="es-ES" dirty="0" err="1"/>
              <a:t>source</a:t>
            </a:r>
            <a:r>
              <a:rPr lang="es-ES" dirty="0"/>
              <a:t> </a:t>
            </a:r>
            <a:r>
              <a:rPr lang="es-ES" dirty="0" smtClean="0"/>
              <a:t>(server </a:t>
            </a:r>
            <a:r>
              <a:rPr lang="es-ES" dirty="0" err="1" smtClean="0"/>
              <a:t>provisioning</a:t>
            </a:r>
            <a:r>
              <a:rPr lang="es-ES" dirty="0" smtClean="0"/>
              <a:t>) </a:t>
            </a:r>
            <a:r>
              <a:rPr lang="es-ES" dirty="0" err="1" smtClean="0"/>
              <a:t>tool</a:t>
            </a:r>
            <a:r>
              <a:rPr lang="es-ES" dirty="0" smtClean="0"/>
              <a:t> </a:t>
            </a:r>
            <a:r>
              <a:rPr lang="es-ES" dirty="0" err="1"/>
              <a:t>created</a:t>
            </a:r>
            <a:r>
              <a:rPr lang="es-ES" dirty="0"/>
              <a:t> </a:t>
            </a:r>
            <a:r>
              <a:rPr lang="es-ES" dirty="0" err="1"/>
              <a:t>by</a:t>
            </a:r>
            <a:r>
              <a:rPr lang="es-ES" dirty="0"/>
              <a:t> </a:t>
            </a:r>
            <a:r>
              <a:rPr lang="es-ES" dirty="0" err="1" smtClean="0"/>
              <a:t>HashiCorp</a:t>
            </a:r>
            <a:r>
              <a:rPr lang="es-ES" dirty="0" smtClean="0"/>
              <a:t> and </a:t>
            </a:r>
            <a:r>
              <a:rPr lang="es-ES" dirty="0" err="1" smtClean="0"/>
              <a:t>written</a:t>
            </a:r>
            <a:r>
              <a:rPr lang="es-ES" dirty="0" smtClean="0"/>
              <a:t> in </a:t>
            </a:r>
            <a:r>
              <a:rPr lang="es-ES" dirty="0" err="1" smtClean="0"/>
              <a:t>the</a:t>
            </a:r>
            <a:r>
              <a:rPr lang="es-ES" dirty="0" smtClean="0"/>
              <a:t> </a:t>
            </a:r>
            <a:r>
              <a:rPr lang="es-ES" dirty="0" err="1" smtClean="0"/>
              <a:t>Go</a:t>
            </a:r>
            <a:r>
              <a:rPr lang="es-ES" dirty="0" smtClean="0"/>
              <a:t> </a:t>
            </a:r>
            <a:r>
              <a:rPr lang="es-ES" dirty="0" err="1" smtClean="0"/>
              <a:t>programming</a:t>
            </a:r>
            <a:r>
              <a:rPr lang="es-ES" dirty="0" smtClean="0"/>
              <a:t> </a:t>
            </a:r>
            <a:r>
              <a:rPr lang="es-ES" dirty="0" err="1" smtClean="0"/>
              <a:t>language</a:t>
            </a:r>
            <a:r>
              <a:rPr lang="es-ES" dirty="0" smtClean="0"/>
              <a:t>, </a:t>
            </a:r>
            <a:r>
              <a:rPr lang="es-ES" dirty="0" err="1"/>
              <a:t>this</a:t>
            </a:r>
            <a:r>
              <a:rPr lang="es-ES" dirty="0"/>
              <a:t> </a:t>
            </a:r>
            <a:r>
              <a:rPr lang="es-ES" dirty="0" err="1"/>
              <a:t>tool</a:t>
            </a:r>
            <a:r>
              <a:rPr lang="es-ES" dirty="0"/>
              <a:t> </a:t>
            </a:r>
            <a:r>
              <a:rPr lang="es-ES" dirty="0" err="1"/>
              <a:t>allow</a:t>
            </a:r>
            <a:r>
              <a:rPr lang="es-ES" dirty="0"/>
              <a:t> </a:t>
            </a:r>
            <a:r>
              <a:rPr lang="es-ES" dirty="0" err="1"/>
              <a:t>you</a:t>
            </a:r>
            <a:r>
              <a:rPr lang="es-ES" dirty="0"/>
              <a:t> to define </a:t>
            </a:r>
            <a:r>
              <a:rPr lang="es-ES" dirty="0" err="1"/>
              <a:t>your</a:t>
            </a:r>
            <a:r>
              <a:rPr lang="es-ES" dirty="0"/>
              <a:t> </a:t>
            </a:r>
            <a:r>
              <a:rPr lang="es-ES" dirty="0" err="1"/>
              <a:t>infrastucture</a:t>
            </a:r>
            <a:r>
              <a:rPr lang="es-ES" dirty="0"/>
              <a:t> as a </a:t>
            </a:r>
            <a:r>
              <a:rPr lang="es-ES" dirty="0" err="1"/>
              <a:t>code</a:t>
            </a:r>
            <a:r>
              <a:rPr lang="es-ES" dirty="0"/>
              <a:t>, </a:t>
            </a:r>
            <a:r>
              <a:rPr lang="es-ES" dirty="0" err="1"/>
              <a:t>using</a:t>
            </a:r>
            <a:r>
              <a:rPr lang="es-ES" dirty="0"/>
              <a:t> a simple and </a:t>
            </a:r>
            <a:r>
              <a:rPr lang="es-ES" dirty="0" err="1"/>
              <a:t>declarative</a:t>
            </a:r>
            <a:r>
              <a:rPr lang="es-ES" dirty="0"/>
              <a:t> </a:t>
            </a:r>
            <a:r>
              <a:rPr lang="es-ES" dirty="0" err="1"/>
              <a:t>programming</a:t>
            </a:r>
            <a:r>
              <a:rPr lang="es-ES" dirty="0"/>
              <a:t> </a:t>
            </a:r>
            <a:r>
              <a:rPr lang="es-ES" dirty="0" err="1"/>
              <a:t>language</a:t>
            </a:r>
            <a:r>
              <a:rPr lang="es-ES" dirty="0"/>
              <a:t> </a:t>
            </a:r>
            <a:r>
              <a:rPr lang="es-ES" dirty="0" err="1"/>
              <a:t>called</a:t>
            </a:r>
            <a:r>
              <a:rPr lang="es-ES" dirty="0"/>
              <a:t> HCL (</a:t>
            </a:r>
            <a:r>
              <a:rPr lang="es-ES" dirty="0" err="1"/>
              <a:t>HashiCorp</a:t>
            </a:r>
            <a:r>
              <a:rPr lang="es-ES" dirty="0"/>
              <a:t> </a:t>
            </a:r>
            <a:r>
              <a:rPr lang="es-ES" dirty="0" err="1"/>
              <a:t>configuration</a:t>
            </a:r>
            <a:r>
              <a:rPr lang="es-ES" dirty="0"/>
              <a:t> </a:t>
            </a:r>
            <a:r>
              <a:rPr lang="es-ES" dirty="0" err="1"/>
              <a:t>language</a:t>
            </a:r>
            <a:r>
              <a:rPr lang="es-ES" dirty="0" smtClean="0"/>
              <a:t>).</a:t>
            </a:r>
            <a:endParaRPr lang="es-ES" dirty="0"/>
          </a:p>
          <a:p>
            <a:r>
              <a:rPr lang="es-ES" dirty="0" err="1"/>
              <a:t>Terraform</a:t>
            </a:r>
            <a:r>
              <a:rPr lang="es-ES" dirty="0"/>
              <a:t> can </a:t>
            </a:r>
            <a:r>
              <a:rPr lang="es-ES" dirty="0" err="1"/>
              <a:t>manage</a:t>
            </a:r>
            <a:r>
              <a:rPr lang="es-ES" dirty="0"/>
              <a:t> and </a:t>
            </a:r>
            <a:r>
              <a:rPr lang="es-ES" dirty="0" err="1"/>
              <a:t>build</a:t>
            </a:r>
            <a:r>
              <a:rPr lang="es-ES" dirty="0"/>
              <a:t> </a:t>
            </a:r>
            <a:r>
              <a:rPr lang="es-ES" dirty="0" smtClean="0"/>
              <a:t>(</a:t>
            </a:r>
            <a:r>
              <a:rPr lang="es-ES" dirty="0" err="1" smtClean="0"/>
              <a:t>immutable</a:t>
            </a:r>
            <a:r>
              <a:rPr lang="es-ES" dirty="0" smtClean="0"/>
              <a:t>)</a:t>
            </a:r>
            <a:r>
              <a:rPr lang="es-ES" dirty="0" err="1" smtClean="0"/>
              <a:t>infrastructure</a:t>
            </a:r>
            <a:r>
              <a:rPr lang="es-ES" dirty="0" smtClean="0"/>
              <a:t> </a:t>
            </a:r>
            <a:r>
              <a:rPr lang="es-ES" dirty="0" err="1"/>
              <a:t>across</a:t>
            </a:r>
            <a:r>
              <a:rPr lang="es-ES" dirty="0"/>
              <a:t> a </a:t>
            </a:r>
            <a:r>
              <a:rPr lang="es-ES" dirty="0" err="1"/>
              <a:t>variety</a:t>
            </a:r>
            <a:r>
              <a:rPr lang="es-ES" dirty="0"/>
              <a:t> of </a:t>
            </a:r>
            <a:r>
              <a:rPr lang="es-ES" dirty="0" err="1"/>
              <a:t>public</a:t>
            </a:r>
            <a:r>
              <a:rPr lang="es-ES" dirty="0"/>
              <a:t> </a:t>
            </a:r>
            <a:r>
              <a:rPr lang="es-ES" dirty="0" err="1"/>
              <a:t>cloud</a:t>
            </a:r>
            <a:r>
              <a:rPr lang="es-ES" dirty="0"/>
              <a:t> </a:t>
            </a:r>
            <a:r>
              <a:rPr lang="es-ES" dirty="0" err="1"/>
              <a:t>providers</a:t>
            </a:r>
            <a:r>
              <a:rPr lang="es-ES" dirty="0"/>
              <a:t>. </a:t>
            </a:r>
            <a:r>
              <a:rPr lang="es-ES" dirty="0" err="1"/>
              <a:t>Currently</a:t>
            </a:r>
            <a:r>
              <a:rPr lang="es-ES" dirty="0"/>
              <a:t> </a:t>
            </a:r>
            <a:r>
              <a:rPr lang="es-ES" dirty="0" err="1"/>
              <a:t>it</a:t>
            </a:r>
            <a:r>
              <a:rPr lang="es-ES" dirty="0"/>
              <a:t> </a:t>
            </a:r>
            <a:r>
              <a:rPr lang="es-ES" dirty="0" err="1"/>
              <a:t>have</a:t>
            </a:r>
            <a:r>
              <a:rPr lang="es-ES" dirty="0"/>
              <a:t> more </a:t>
            </a:r>
            <a:r>
              <a:rPr lang="es-ES" dirty="0" err="1"/>
              <a:t>than</a:t>
            </a:r>
            <a:r>
              <a:rPr lang="es-ES" dirty="0"/>
              <a:t> 40 </a:t>
            </a:r>
            <a:r>
              <a:rPr lang="es-ES" dirty="0" err="1"/>
              <a:t>providers</a:t>
            </a:r>
            <a:r>
              <a:rPr lang="es-ES" dirty="0"/>
              <a:t> </a:t>
            </a:r>
            <a:r>
              <a:rPr lang="es-ES" dirty="0" err="1"/>
              <a:t>this</a:t>
            </a:r>
            <a:r>
              <a:rPr lang="es-ES" dirty="0"/>
              <a:t> </a:t>
            </a:r>
            <a:r>
              <a:rPr lang="es-ES" dirty="0" err="1"/>
              <a:t>impressive</a:t>
            </a:r>
            <a:r>
              <a:rPr lang="es-ES" dirty="0"/>
              <a:t> </a:t>
            </a:r>
            <a:r>
              <a:rPr lang="es-ES" dirty="0" err="1"/>
              <a:t>list</a:t>
            </a:r>
            <a:r>
              <a:rPr lang="es-ES" dirty="0"/>
              <a:t> </a:t>
            </a:r>
            <a:r>
              <a:rPr lang="es-ES" dirty="0" err="1"/>
              <a:t>includes</a:t>
            </a:r>
            <a:r>
              <a:rPr lang="es-ES" dirty="0"/>
              <a:t> </a:t>
            </a:r>
            <a:r>
              <a:rPr lang="es-ES" dirty="0" err="1"/>
              <a:t>not</a:t>
            </a:r>
            <a:r>
              <a:rPr lang="es-ES" dirty="0"/>
              <a:t> </a:t>
            </a:r>
            <a:r>
              <a:rPr lang="es-ES" dirty="0" err="1"/>
              <a:t>only</a:t>
            </a:r>
            <a:r>
              <a:rPr lang="es-ES" dirty="0"/>
              <a:t> </a:t>
            </a:r>
            <a:r>
              <a:rPr lang="es-ES" dirty="0" err="1"/>
              <a:t>the</a:t>
            </a:r>
            <a:r>
              <a:rPr lang="es-ES" dirty="0"/>
              <a:t> </a:t>
            </a:r>
            <a:r>
              <a:rPr lang="es-ES" dirty="0" err="1"/>
              <a:t>majors</a:t>
            </a:r>
            <a:r>
              <a:rPr lang="es-ES" dirty="0"/>
              <a:t> </a:t>
            </a:r>
            <a:r>
              <a:rPr lang="es-ES" dirty="0" err="1"/>
              <a:t>cloud</a:t>
            </a:r>
            <a:r>
              <a:rPr lang="es-ES" dirty="0"/>
              <a:t> </a:t>
            </a:r>
            <a:r>
              <a:rPr lang="es-ES" dirty="0" err="1"/>
              <a:t>providers</a:t>
            </a:r>
            <a:r>
              <a:rPr lang="es-ES" dirty="0"/>
              <a:t> </a:t>
            </a:r>
            <a:r>
              <a:rPr lang="es-ES" dirty="0" err="1"/>
              <a:t>such</a:t>
            </a:r>
            <a:r>
              <a:rPr lang="es-ES" dirty="0"/>
              <a:t> as AWS, Google Cloud, Microsoft Azure, </a:t>
            </a:r>
            <a:r>
              <a:rPr lang="es-ES" dirty="0" err="1"/>
              <a:t>it</a:t>
            </a:r>
            <a:r>
              <a:rPr lang="es-ES" dirty="0"/>
              <a:t> </a:t>
            </a:r>
            <a:r>
              <a:rPr lang="es-ES" dirty="0" err="1"/>
              <a:t>also</a:t>
            </a:r>
            <a:r>
              <a:rPr lang="es-ES" dirty="0"/>
              <a:t> </a:t>
            </a:r>
            <a:r>
              <a:rPr lang="es-ES" dirty="0" err="1"/>
              <a:t>contain</a:t>
            </a:r>
            <a:r>
              <a:rPr lang="es-ES" dirty="0"/>
              <a:t> </a:t>
            </a:r>
            <a:r>
              <a:rPr lang="es-ES" dirty="0" err="1"/>
              <a:t>the</a:t>
            </a:r>
            <a:r>
              <a:rPr lang="es-ES" dirty="0"/>
              <a:t> </a:t>
            </a:r>
            <a:r>
              <a:rPr lang="es-ES" dirty="0" err="1"/>
              <a:t>small</a:t>
            </a:r>
            <a:r>
              <a:rPr lang="es-ES" dirty="0"/>
              <a:t> </a:t>
            </a:r>
            <a:r>
              <a:rPr lang="es-ES" dirty="0" err="1"/>
              <a:t>ones</a:t>
            </a:r>
            <a:r>
              <a:rPr lang="es-ES" dirty="0"/>
              <a:t> </a:t>
            </a:r>
            <a:r>
              <a:rPr lang="es-ES" dirty="0" err="1"/>
              <a:t>like</a:t>
            </a:r>
            <a:r>
              <a:rPr lang="es-ES" dirty="0"/>
              <a:t> </a:t>
            </a:r>
            <a:r>
              <a:rPr lang="es-ES" dirty="0" err="1"/>
              <a:t>Fastly</a:t>
            </a:r>
            <a:r>
              <a:rPr lang="es-ES" dirty="0"/>
              <a:t>(CDN), </a:t>
            </a:r>
            <a:r>
              <a:rPr lang="es-ES" dirty="0" err="1"/>
              <a:t>Heroku</a:t>
            </a:r>
            <a:r>
              <a:rPr lang="es-ES" dirty="0"/>
              <a:t>, </a:t>
            </a:r>
            <a:r>
              <a:rPr lang="es-ES" dirty="0" err="1"/>
              <a:t>CloudStack</a:t>
            </a:r>
            <a:r>
              <a:rPr lang="es-ES" dirty="0"/>
              <a:t>, etc. </a:t>
            </a:r>
            <a:r>
              <a:rPr lang="es-ES" dirty="0" err="1"/>
              <a:t>Using</a:t>
            </a:r>
            <a:r>
              <a:rPr lang="es-ES" dirty="0"/>
              <a:t> a </a:t>
            </a:r>
            <a:r>
              <a:rPr lang="es-ES" dirty="0" err="1"/>
              <a:t>few</a:t>
            </a:r>
            <a:r>
              <a:rPr lang="es-ES" dirty="0"/>
              <a:t> </a:t>
            </a:r>
            <a:r>
              <a:rPr lang="es-ES" dirty="0" err="1"/>
              <a:t>commands</a:t>
            </a:r>
            <a:r>
              <a:rPr lang="es-ES" dirty="0" smtClean="0"/>
              <a:t>.</a:t>
            </a:r>
          </a:p>
          <a:p>
            <a:r>
              <a:rPr lang="es-ES" dirty="0" err="1" smtClean="0"/>
              <a:t>This</a:t>
            </a:r>
            <a:r>
              <a:rPr lang="es-ES" dirty="0" smtClean="0"/>
              <a:t> </a:t>
            </a:r>
            <a:r>
              <a:rPr lang="es-ES" dirty="0" err="1" smtClean="0"/>
              <a:t>tool</a:t>
            </a:r>
            <a:r>
              <a:rPr lang="es-ES" dirty="0" smtClean="0"/>
              <a:t> </a:t>
            </a:r>
            <a:r>
              <a:rPr lang="es-ES" dirty="0" err="1" smtClean="0"/>
              <a:t>allow</a:t>
            </a:r>
            <a:r>
              <a:rPr lang="es-ES" dirty="0" smtClean="0"/>
              <a:t> </a:t>
            </a:r>
            <a:r>
              <a:rPr lang="es-ES" dirty="0" err="1" smtClean="0"/>
              <a:t>you</a:t>
            </a:r>
            <a:r>
              <a:rPr lang="es-ES" dirty="0" smtClean="0"/>
              <a:t> to </a:t>
            </a:r>
            <a:r>
              <a:rPr lang="es-ES" dirty="0" err="1" smtClean="0"/>
              <a:t>create</a:t>
            </a:r>
            <a:r>
              <a:rPr lang="es-ES" dirty="0" smtClean="0"/>
              <a:t> servers, </a:t>
            </a:r>
            <a:r>
              <a:rPr lang="es-ES" dirty="0" err="1" smtClean="0"/>
              <a:t>databases</a:t>
            </a:r>
            <a:r>
              <a:rPr lang="es-ES" dirty="0" smtClean="0"/>
              <a:t>, caches, load </a:t>
            </a:r>
            <a:r>
              <a:rPr lang="es-ES" dirty="0" err="1" smtClean="0"/>
              <a:t>balancers</a:t>
            </a:r>
            <a:r>
              <a:rPr lang="es-ES" dirty="0" smtClean="0"/>
              <a:t>, </a:t>
            </a:r>
            <a:r>
              <a:rPr lang="es-ES" dirty="0" err="1" smtClean="0"/>
              <a:t>queues</a:t>
            </a:r>
            <a:r>
              <a:rPr lang="es-ES" dirty="0" smtClean="0"/>
              <a:t>, </a:t>
            </a:r>
            <a:r>
              <a:rPr lang="es-ES" dirty="0" err="1" smtClean="0"/>
              <a:t>monitoring</a:t>
            </a:r>
            <a:r>
              <a:rPr lang="es-ES" dirty="0" smtClean="0"/>
              <a:t>, </a:t>
            </a:r>
            <a:r>
              <a:rPr lang="es-ES" dirty="0" err="1" smtClean="0"/>
              <a:t>subnet</a:t>
            </a:r>
            <a:r>
              <a:rPr lang="es-ES" dirty="0" smtClean="0"/>
              <a:t> </a:t>
            </a:r>
            <a:r>
              <a:rPr lang="es-ES" dirty="0" err="1" smtClean="0"/>
              <a:t>configurations</a:t>
            </a:r>
            <a:r>
              <a:rPr lang="es-ES" dirty="0" smtClean="0"/>
              <a:t>, firewalls, </a:t>
            </a:r>
            <a:r>
              <a:rPr lang="es-ES" dirty="0" err="1" smtClean="0"/>
              <a:t>routing</a:t>
            </a:r>
            <a:r>
              <a:rPr lang="es-ES" dirty="0" smtClean="0"/>
              <a:t> rules, etc.</a:t>
            </a:r>
            <a:endParaRPr lang="es-ES" dirty="0"/>
          </a:p>
        </p:txBody>
      </p:sp>
    </p:spTree>
    <p:extLst>
      <p:ext uri="{BB962C8B-B14F-4D97-AF65-F5344CB8AC3E}">
        <p14:creationId xmlns:p14="http://schemas.microsoft.com/office/powerpoint/2010/main" val="215822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Terraform</a:t>
            </a:r>
            <a:r>
              <a:rPr lang="es-ES" dirty="0" smtClean="0"/>
              <a:t> vs </a:t>
            </a:r>
            <a:r>
              <a:rPr lang="es-ES" dirty="0" err="1" smtClean="0"/>
              <a:t>Other</a:t>
            </a:r>
            <a:r>
              <a:rPr lang="es-ES" dirty="0" smtClean="0"/>
              <a:t> </a:t>
            </a:r>
            <a:r>
              <a:rPr lang="es-ES" dirty="0" err="1" smtClean="0"/>
              <a:t>infrastructure</a:t>
            </a:r>
            <a:r>
              <a:rPr lang="es-ES" dirty="0" smtClean="0"/>
              <a:t> </a:t>
            </a:r>
            <a:r>
              <a:rPr lang="es-ES" dirty="0" err="1" smtClean="0"/>
              <a:t>code</a:t>
            </a:r>
            <a:r>
              <a:rPr lang="es-ES" dirty="0" smtClean="0"/>
              <a:t> </a:t>
            </a:r>
            <a:r>
              <a:rPr lang="es-ES" dirty="0" err="1" smtClean="0"/>
              <a:t>tools</a:t>
            </a:r>
            <a:r>
              <a:rPr lang="es-ES" dirty="0" smtClean="0"/>
              <a:t> </a:t>
            </a:r>
            <a:endParaRPr lang="en-US" dirty="0"/>
          </a:p>
        </p:txBody>
      </p:sp>
      <p:sp>
        <p:nvSpPr>
          <p:cNvPr id="3" name="Marcador de contenido 2"/>
          <p:cNvSpPr>
            <a:spLocks noGrp="1"/>
          </p:cNvSpPr>
          <p:nvPr>
            <p:ph idx="1"/>
          </p:nvPr>
        </p:nvSpPr>
        <p:spPr/>
        <p:txBody>
          <a:bodyPr>
            <a:normAutofit fontScale="92500" lnSpcReduction="10000"/>
          </a:bodyPr>
          <a:lstStyle/>
          <a:p>
            <a:r>
              <a:rPr lang="es-ES" dirty="0" err="1" smtClean="0"/>
              <a:t>Terraform</a:t>
            </a:r>
            <a:r>
              <a:rPr lang="es-ES" dirty="0" smtClean="0"/>
              <a:t>, </a:t>
            </a:r>
            <a:r>
              <a:rPr lang="es-ES" dirty="0" err="1" smtClean="0"/>
              <a:t>CloudFormation</a:t>
            </a:r>
            <a:r>
              <a:rPr lang="es-ES" dirty="0" smtClean="0"/>
              <a:t>, </a:t>
            </a:r>
            <a:r>
              <a:rPr lang="es-ES" dirty="0" err="1" smtClean="0"/>
              <a:t>OpenStack</a:t>
            </a:r>
            <a:r>
              <a:rPr lang="es-ES" dirty="0" smtClean="0"/>
              <a:t> vs Chef, </a:t>
            </a:r>
            <a:r>
              <a:rPr lang="es-ES" dirty="0" err="1" smtClean="0"/>
              <a:t>Puppet</a:t>
            </a:r>
            <a:r>
              <a:rPr lang="es-ES" dirty="0" smtClean="0"/>
              <a:t>, </a:t>
            </a:r>
            <a:r>
              <a:rPr lang="es-ES" dirty="0" err="1" smtClean="0"/>
              <a:t>Ansible</a:t>
            </a:r>
            <a:r>
              <a:rPr lang="es-ES" dirty="0" smtClean="0"/>
              <a:t>, </a:t>
            </a:r>
            <a:r>
              <a:rPr lang="es-ES" dirty="0" err="1" smtClean="0"/>
              <a:t>SaltStack</a:t>
            </a:r>
            <a:r>
              <a:rPr lang="es-ES" dirty="0" smtClean="0"/>
              <a:t>.</a:t>
            </a:r>
          </a:p>
          <a:p>
            <a:endParaRPr lang="es-ES" dirty="0"/>
          </a:p>
          <a:p>
            <a:r>
              <a:rPr lang="es-ES" dirty="0" err="1" smtClean="0"/>
              <a:t>Provisioning</a:t>
            </a:r>
            <a:r>
              <a:rPr lang="es-ES" dirty="0" smtClean="0"/>
              <a:t>  versus </a:t>
            </a:r>
            <a:r>
              <a:rPr lang="es-ES" dirty="0" err="1" smtClean="0"/>
              <a:t>Configuration</a:t>
            </a:r>
            <a:r>
              <a:rPr lang="es-ES" dirty="0" smtClean="0"/>
              <a:t> </a:t>
            </a:r>
            <a:r>
              <a:rPr lang="es-ES" dirty="0" err="1" smtClean="0"/>
              <a:t>management</a:t>
            </a:r>
            <a:r>
              <a:rPr lang="es-ES" dirty="0" smtClean="0"/>
              <a:t>.</a:t>
            </a:r>
          </a:p>
          <a:p>
            <a:r>
              <a:rPr lang="es-ES" dirty="0" err="1" smtClean="0"/>
              <a:t>Immutable</a:t>
            </a:r>
            <a:r>
              <a:rPr lang="es-ES" dirty="0" smtClean="0"/>
              <a:t> </a:t>
            </a:r>
            <a:r>
              <a:rPr lang="es-ES" dirty="0" err="1" smtClean="0"/>
              <a:t>infrastructure</a:t>
            </a:r>
            <a:r>
              <a:rPr lang="es-ES" dirty="0" smtClean="0"/>
              <a:t> vs mutable </a:t>
            </a:r>
            <a:r>
              <a:rPr lang="es-ES" dirty="0" err="1" smtClean="0"/>
              <a:t>infrastructure</a:t>
            </a:r>
            <a:r>
              <a:rPr lang="es-ES" dirty="0" smtClean="0"/>
              <a:t>.</a:t>
            </a:r>
          </a:p>
          <a:p>
            <a:r>
              <a:rPr lang="es-ES" dirty="0" err="1"/>
              <a:t>Declarative</a:t>
            </a:r>
            <a:r>
              <a:rPr lang="es-ES" dirty="0"/>
              <a:t> </a:t>
            </a:r>
            <a:r>
              <a:rPr lang="es-ES" dirty="0" err="1"/>
              <a:t>language</a:t>
            </a:r>
            <a:r>
              <a:rPr lang="es-ES" dirty="0"/>
              <a:t> </a:t>
            </a:r>
            <a:r>
              <a:rPr lang="es-ES" dirty="0" smtClean="0"/>
              <a:t> versus Procedural </a:t>
            </a:r>
            <a:r>
              <a:rPr lang="es-ES" dirty="0" err="1" smtClean="0"/>
              <a:t>language</a:t>
            </a:r>
            <a:r>
              <a:rPr lang="es-ES" dirty="0" smtClean="0"/>
              <a:t>.</a:t>
            </a:r>
          </a:p>
          <a:p>
            <a:r>
              <a:rPr lang="es-ES" dirty="0" err="1"/>
              <a:t>Masterless</a:t>
            </a:r>
            <a:r>
              <a:rPr lang="es-ES" dirty="0"/>
              <a:t> </a:t>
            </a:r>
            <a:r>
              <a:rPr lang="es-ES" dirty="0" smtClean="0"/>
              <a:t> versus Master.</a:t>
            </a:r>
          </a:p>
          <a:p>
            <a:r>
              <a:rPr lang="es-ES" dirty="0" err="1" smtClean="0"/>
              <a:t>Agentless</a:t>
            </a:r>
            <a:r>
              <a:rPr lang="es-ES" dirty="0" smtClean="0"/>
              <a:t>  versus </a:t>
            </a:r>
            <a:r>
              <a:rPr lang="es-ES" dirty="0" err="1" smtClean="0"/>
              <a:t>Agent</a:t>
            </a:r>
            <a:r>
              <a:rPr lang="es-ES" dirty="0" smtClean="0"/>
              <a:t>.</a:t>
            </a:r>
          </a:p>
          <a:p>
            <a:r>
              <a:rPr lang="es-ES" dirty="0"/>
              <a:t>S</a:t>
            </a:r>
            <a:r>
              <a:rPr lang="es-ES" dirty="0" smtClean="0"/>
              <a:t>mall </a:t>
            </a:r>
            <a:r>
              <a:rPr lang="es-ES" dirty="0" err="1"/>
              <a:t>community</a:t>
            </a:r>
            <a:r>
              <a:rPr lang="es-ES" dirty="0"/>
              <a:t> </a:t>
            </a:r>
            <a:r>
              <a:rPr lang="es-ES" dirty="0" smtClean="0"/>
              <a:t> versus </a:t>
            </a:r>
            <a:r>
              <a:rPr lang="es-ES" dirty="0" err="1" smtClean="0"/>
              <a:t>Large</a:t>
            </a:r>
            <a:r>
              <a:rPr lang="es-ES" dirty="0" smtClean="0"/>
              <a:t> </a:t>
            </a:r>
            <a:r>
              <a:rPr lang="es-ES" dirty="0" err="1" smtClean="0"/>
              <a:t>community</a:t>
            </a:r>
            <a:r>
              <a:rPr lang="es-ES" dirty="0" smtClean="0"/>
              <a:t>.</a:t>
            </a:r>
          </a:p>
          <a:p>
            <a:r>
              <a:rPr lang="es-ES" dirty="0" err="1" smtClean="0"/>
              <a:t>Cutting</a:t>
            </a:r>
            <a:r>
              <a:rPr lang="es-ES" dirty="0" smtClean="0"/>
              <a:t> </a:t>
            </a:r>
            <a:r>
              <a:rPr lang="es-ES" dirty="0" err="1" smtClean="0"/>
              <a:t>edge</a:t>
            </a:r>
            <a:r>
              <a:rPr lang="es-ES" dirty="0" smtClean="0"/>
              <a:t> versus </a:t>
            </a:r>
            <a:r>
              <a:rPr lang="es-ES" dirty="0" err="1" smtClean="0"/>
              <a:t>Mature</a:t>
            </a:r>
            <a:r>
              <a:rPr lang="es-ES" dirty="0" smtClean="0"/>
              <a:t>.  (</a:t>
            </a:r>
            <a:r>
              <a:rPr lang="es-ES" dirty="0" err="1" smtClean="0"/>
              <a:t>see</a:t>
            </a:r>
            <a:r>
              <a:rPr lang="es-ES" dirty="0" smtClean="0"/>
              <a:t> page 38 -&gt; 205 </a:t>
            </a:r>
            <a:r>
              <a:rPr lang="es-ES" dirty="0" err="1" smtClean="0"/>
              <a:t>Terraform</a:t>
            </a:r>
            <a:r>
              <a:rPr lang="es-ES" dirty="0" smtClean="0"/>
              <a:t> up and running)</a:t>
            </a:r>
            <a:endParaRPr lang="en-US" dirty="0"/>
          </a:p>
        </p:txBody>
      </p:sp>
    </p:spTree>
    <p:extLst>
      <p:ext uri="{BB962C8B-B14F-4D97-AF65-F5344CB8AC3E}">
        <p14:creationId xmlns:p14="http://schemas.microsoft.com/office/powerpoint/2010/main" val="28018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Mutable vs Inmutable (</a:t>
            </a:r>
            <a:r>
              <a:rPr lang="es-ES" dirty="0" err="1" smtClean="0"/>
              <a:t>infrastructure</a:t>
            </a:r>
            <a:r>
              <a:rPr lang="es-ES" dirty="0" smtClean="0"/>
              <a:t>)</a:t>
            </a:r>
            <a:endParaRPr lang="en-US" dirty="0"/>
          </a:p>
        </p:txBody>
      </p:sp>
      <p:sp>
        <p:nvSpPr>
          <p:cNvPr id="3" name="Marcador de contenido 2"/>
          <p:cNvSpPr>
            <a:spLocks noGrp="1"/>
          </p:cNvSpPr>
          <p:nvPr>
            <p:ph idx="1"/>
          </p:nvPr>
        </p:nvSpPr>
        <p:spPr/>
        <p:txBody>
          <a:bodyPr>
            <a:normAutofit lnSpcReduction="10000"/>
          </a:bodyPr>
          <a:lstStyle/>
          <a:p>
            <a:r>
              <a:rPr lang="es-ES" dirty="0" err="1" smtClean="0"/>
              <a:t>Configuration</a:t>
            </a:r>
            <a:r>
              <a:rPr lang="es-ES" dirty="0" smtClean="0"/>
              <a:t> </a:t>
            </a:r>
            <a:r>
              <a:rPr lang="es-ES" dirty="0" err="1" smtClean="0"/>
              <a:t>management</a:t>
            </a:r>
            <a:r>
              <a:rPr lang="es-ES" dirty="0" smtClean="0"/>
              <a:t> </a:t>
            </a:r>
            <a:r>
              <a:rPr lang="es-ES" dirty="0" err="1" smtClean="0"/>
              <a:t>tools</a:t>
            </a:r>
            <a:r>
              <a:rPr lang="es-ES" dirty="0" smtClean="0"/>
              <a:t>  (Chef, </a:t>
            </a:r>
            <a:r>
              <a:rPr lang="es-ES" dirty="0" err="1" smtClean="0"/>
              <a:t>Puppet</a:t>
            </a:r>
            <a:r>
              <a:rPr lang="es-ES" dirty="0" smtClean="0"/>
              <a:t>, </a:t>
            </a:r>
            <a:r>
              <a:rPr lang="es-ES" dirty="0" err="1" smtClean="0"/>
              <a:t>Ansible</a:t>
            </a:r>
            <a:r>
              <a:rPr lang="es-ES" dirty="0" smtClean="0"/>
              <a:t>, </a:t>
            </a:r>
            <a:r>
              <a:rPr lang="es-ES" dirty="0" err="1" smtClean="0"/>
              <a:t>etc</a:t>
            </a:r>
            <a:r>
              <a:rPr lang="es-ES" dirty="0" smtClean="0"/>
              <a:t>), use </a:t>
            </a:r>
            <a:r>
              <a:rPr lang="es-ES" dirty="0" err="1" smtClean="0"/>
              <a:t>the</a:t>
            </a:r>
            <a:r>
              <a:rPr lang="es-ES" dirty="0" smtClean="0"/>
              <a:t> mutable </a:t>
            </a:r>
            <a:r>
              <a:rPr lang="es-ES" dirty="0" err="1" smtClean="0"/>
              <a:t>infrastructure</a:t>
            </a:r>
            <a:r>
              <a:rPr lang="es-ES" dirty="0" smtClean="0"/>
              <a:t> </a:t>
            </a:r>
            <a:r>
              <a:rPr lang="es-ES" dirty="0" err="1" smtClean="0"/>
              <a:t>paradigm</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if</a:t>
            </a:r>
            <a:r>
              <a:rPr lang="es-ES" dirty="0" smtClean="0"/>
              <a:t> </a:t>
            </a:r>
            <a:r>
              <a:rPr lang="es-ES" dirty="0" err="1" smtClean="0"/>
              <a:t>you</a:t>
            </a:r>
            <a:r>
              <a:rPr lang="es-ES" dirty="0" smtClean="0"/>
              <a:t> use Chef to </a:t>
            </a:r>
            <a:r>
              <a:rPr lang="es-ES" dirty="0" err="1" smtClean="0"/>
              <a:t>install</a:t>
            </a:r>
            <a:r>
              <a:rPr lang="es-ES" dirty="0" smtClean="0"/>
              <a:t> a new versión of </a:t>
            </a:r>
            <a:r>
              <a:rPr lang="es-ES" dirty="0" err="1" smtClean="0"/>
              <a:t>an</a:t>
            </a:r>
            <a:r>
              <a:rPr lang="es-ES" dirty="0" smtClean="0"/>
              <a:t> app, </a:t>
            </a:r>
            <a:r>
              <a:rPr lang="es-ES" dirty="0" err="1" smtClean="0"/>
              <a:t>it</a:t>
            </a:r>
            <a:r>
              <a:rPr lang="es-ES" dirty="0" smtClean="0"/>
              <a:t> </a:t>
            </a:r>
            <a:r>
              <a:rPr lang="es-ES" dirty="0" err="1" smtClean="0"/>
              <a:t>will</a:t>
            </a:r>
            <a:r>
              <a:rPr lang="es-ES" dirty="0" smtClean="0"/>
              <a:t> run </a:t>
            </a:r>
            <a:r>
              <a:rPr lang="es-ES" dirty="0" err="1" smtClean="0"/>
              <a:t>the</a:t>
            </a:r>
            <a:r>
              <a:rPr lang="es-ES" dirty="0" smtClean="0"/>
              <a:t> software </a:t>
            </a:r>
            <a:r>
              <a:rPr lang="es-ES" dirty="0" err="1" smtClean="0"/>
              <a:t>update</a:t>
            </a:r>
            <a:r>
              <a:rPr lang="es-ES" dirty="0" smtClean="0"/>
              <a:t> </a:t>
            </a:r>
            <a:r>
              <a:rPr lang="es-ES" dirty="0" err="1" smtClean="0"/>
              <a:t>on</a:t>
            </a:r>
            <a:r>
              <a:rPr lang="es-ES" dirty="0" smtClean="0"/>
              <a:t> </a:t>
            </a:r>
            <a:r>
              <a:rPr lang="es-ES" dirty="0" err="1" smtClean="0"/>
              <a:t>your</a:t>
            </a:r>
            <a:r>
              <a:rPr lang="es-ES" dirty="0" smtClean="0"/>
              <a:t> </a:t>
            </a:r>
            <a:r>
              <a:rPr lang="es-ES" dirty="0" err="1" smtClean="0"/>
              <a:t>existing</a:t>
            </a:r>
            <a:r>
              <a:rPr lang="es-ES" dirty="0" smtClean="0"/>
              <a:t> servers and </a:t>
            </a:r>
            <a:r>
              <a:rPr lang="es-ES" dirty="0" err="1" smtClean="0"/>
              <a:t>the</a:t>
            </a:r>
            <a:r>
              <a:rPr lang="es-ES" dirty="0" smtClean="0"/>
              <a:t> </a:t>
            </a:r>
            <a:r>
              <a:rPr lang="es-ES" dirty="0" err="1" smtClean="0"/>
              <a:t>changes</a:t>
            </a:r>
            <a:r>
              <a:rPr lang="es-ES" dirty="0" smtClean="0"/>
              <a:t> </a:t>
            </a:r>
            <a:r>
              <a:rPr lang="es-ES" dirty="0" err="1" smtClean="0"/>
              <a:t>will</a:t>
            </a:r>
            <a:r>
              <a:rPr lang="es-ES" dirty="0" smtClean="0"/>
              <a:t> </a:t>
            </a:r>
            <a:r>
              <a:rPr lang="es-ES" dirty="0" err="1" smtClean="0"/>
              <a:t>happen</a:t>
            </a:r>
            <a:r>
              <a:rPr lang="es-ES" dirty="0" smtClean="0"/>
              <a:t> in place. </a:t>
            </a:r>
            <a:r>
              <a:rPr lang="es-ES" dirty="0" err="1" smtClean="0"/>
              <a:t>Over</a:t>
            </a:r>
            <a:r>
              <a:rPr lang="es-ES" dirty="0" smtClean="0"/>
              <a:t> time as </a:t>
            </a:r>
            <a:r>
              <a:rPr lang="es-ES" dirty="0" err="1" smtClean="0"/>
              <a:t>you</a:t>
            </a:r>
            <a:r>
              <a:rPr lang="es-ES" dirty="0" smtClean="0"/>
              <a:t> </a:t>
            </a:r>
            <a:r>
              <a:rPr lang="es-ES" dirty="0" err="1" smtClean="0"/>
              <a:t>apply</a:t>
            </a:r>
            <a:r>
              <a:rPr lang="es-ES" dirty="0" smtClean="0"/>
              <a:t> more and more </a:t>
            </a:r>
            <a:r>
              <a:rPr lang="es-ES" dirty="0" err="1" smtClean="0"/>
              <a:t>updates</a:t>
            </a:r>
            <a:r>
              <a:rPr lang="es-ES" dirty="0" smtClean="0"/>
              <a:t> </a:t>
            </a:r>
            <a:r>
              <a:rPr lang="es-ES" dirty="0" err="1" smtClean="0"/>
              <a:t>each</a:t>
            </a:r>
            <a:r>
              <a:rPr lang="es-ES" dirty="0" smtClean="0"/>
              <a:t> server </a:t>
            </a:r>
            <a:r>
              <a:rPr lang="es-ES" dirty="0" err="1" smtClean="0"/>
              <a:t>builds</a:t>
            </a:r>
            <a:r>
              <a:rPr lang="es-ES" dirty="0" smtClean="0"/>
              <a:t> a </a:t>
            </a:r>
            <a:r>
              <a:rPr lang="es-ES" dirty="0" err="1" smtClean="0"/>
              <a:t>unique</a:t>
            </a:r>
            <a:r>
              <a:rPr lang="es-ES" dirty="0" smtClean="0"/>
              <a:t> </a:t>
            </a:r>
            <a:r>
              <a:rPr lang="es-ES" dirty="0" err="1" smtClean="0"/>
              <a:t>history</a:t>
            </a:r>
            <a:r>
              <a:rPr lang="es-ES" dirty="0" smtClean="0"/>
              <a:t> of </a:t>
            </a:r>
            <a:r>
              <a:rPr lang="es-ES" dirty="0" err="1" smtClean="0"/>
              <a:t>changes</a:t>
            </a:r>
            <a:r>
              <a:rPr lang="es-ES" dirty="0" smtClean="0"/>
              <a:t>. As a </a:t>
            </a:r>
            <a:r>
              <a:rPr lang="es-ES" dirty="0" err="1" smtClean="0"/>
              <a:t>result</a:t>
            </a:r>
            <a:r>
              <a:rPr lang="es-ES" dirty="0" smtClean="0"/>
              <a:t>, </a:t>
            </a:r>
            <a:r>
              <a:rPr lang="es-ES" dirty="0" err="1" smtClean="0"/>
              <a:t>each</a:t>
            </a:r>
            <a:r>
              <a:rPr lang="es-ES" dirty="0" smtClean="0"/>
              <a:t> server </a:t>
            </a:r>
            <a:r>
              <a:rPr lang="es-ES" dirty="0" err="1" smtClean="0"/>
              <a:t>becomes</a:t>
            </a:r>
            <a:r>
              <a:rPr lang="es-ES" dirty="0" smtClean="0"/>
              <a:t> </a:t>
            </a:r>
            <a:r>
              <a:rPr lang="es-ES" dirty="0" err="1" smtClean="0"/>
              <a:t>slightly</a:t>
            </a:r>
            <a:r>
              <a:rPr lang="es-ES" dirty="0" smtClean="0"/>
              <a:t> </a:t>
            </a:r>
            <a:r>
              <a:rPr lang="es-ES" dirty="0" err="1" smtClean="0"/>
              <a:t>different</a:t>
            </a:r>
            <a:r>
              <a:rPr lang="es-ES" dirty="0" smtClean="0"/>
              <a:t> </a:t>
            </a:r>
            <a:r>
              <a:rPr lang="es-ES" dirty="0" err="1" smtClean="0"/>
              <a:t>then</a:t>
            </a:r>
            <a:r>
              <a:rPr lang="es-ES" dirty="0" smtClean="0"/>
              <a:t> </a:t>
            </a:r>
            <a:r>
              <a:rPr lang="es-ES" dirty="0" err="1" smtClean="0"/>
              <a:t>the</a:t>
            </a:r>
            <a:r>
              <a:rPr lang="es-ES" dirty="0" smtClean="0"/>
              <a:t> </a:t>
            </a:r>
            <a:r>
              <a:rPr lang="es-ES" dirty="0" err="1" smtClean="0"/>
              <a:t>others</a:t>
            </a:r>
            <a:r>
              <a:rPr lang="es-ES" dirty="0" smtClean="0"/>
              <a:t> </a:t>
            </a:r>
            <a:r>
              <a:rPr lang="es-ES" dirty="0" err="1" smtClean="0"/>
              <a:t>leading</a:t>
            </a:r>
            <a:r>
              <a:rPr lang="es-ES" dirty="0" smtClean="0"/>
              <a:t> to </a:t>
            </a:r>
            <a:r>
              <a:rPr lang="es-ES" dirty="0" err="1" smtClean="0"/>
              <a:t>configuration</a:t>
            </a:r>
            <a:r>
              <a:rPr lang="es-ES" dirty="0" smtClean="0"/>
              <a:t> </a:t>
            </a:r>
            <a:r>
              <a:rPr lang="es-ES" dirty="0" err="1" smtClean="0"/>
              <a:t>drift</a:t>
            </a:r>
            <a:r>
              <a:rPr lang="es-ES" dirty="0" smtClean="0"/>
              <a:t> </a:t>
            </a:r>
            <a:r>
              <a:rPr lang="es-ES" dirty="0" err="1" smtClean="0"/>
              <a:t>problems</a:t>
            </a:r>
            <a:r>
              <a:rPr lang="es-ES" dirty="0" smtClean="0"/>
              <a:t>. </a:t>
            </a:r>
          </a:p>
          <a:p>
            <a:r>
              <a:rPr lang="es-ES" dirty="0" err="1" smtClean="0"/>
              <a:t>On</a:t>
            </a:r>
            <a:r>
              <a:rPr lang="es-ES" dirty="0" smtClean="0"/>
              <a:t> </a:t>
            </a:r>
            <a:r>
              <a:rPr lang="es-ES" dirty="0" err="1" smtClean="0"/>
              <a:t>the</a:t>
            </a:r>
            <a:r>
              <a:rPr lang="es-ES" dirty="0" smtClean="0"/>
              <a:t> </a:t>
            </a:r>
            <a:r>
              <a:rPr lang="es-ES" dirty="0" err="1" smtClean="0"/>
              <a:t>other</a:t>
            </a:r>
            <a:r>
              <a:rPr lang="es-ES" dirty="0" smtClean="0"/>
              <a:t> </a:t>
            </a:r>
            <a:r>
              <a:rPr lang="es-ES" dirty="0" err="1" smtClean="0"/>
              <a:t>side</a:t>
            </a:r>
            <a:r>
              <a:rPr lang="es-ES" dirty="0" smtClean="0"/>
              <a:t> </a:t>
            </a:r>
            <a:r>
              <a:rPr lang="es-ES" dirty="0" err="1" smtClean="0"/>
              <a:t>if</a:t>
            </a:r>
            <a:r>
              <a:rPr lang="es-ES" dirty="0" smtClean="0"/>
              <a:t> </a:t>
            </a:r>
            <a:r>
              <a:rPr lang="es-ES" dirty="0" err="1" smtClean="0"/>
              <a:t>you</a:t>
            </a:r>
            <a:r>
              <a:rPr lang="es-ES" dirty="0" smtClean="0"/>
              <a:t> use </a:t>
            </a:r>
            <a:r>
              <a:rPr lang="es-ES" dirty="0" err="1" smtClean="0"/>
              <a:t>terraform</a:t>
            </a:r>
            <a:r>
              <a:rPr lang="es-ES" dirty="0" smtClean="0"/>
              <a:t> to </a:t>
            </a:r>
            <a:r>
              <a:rPr lang="es-ES" dirty="0" err="1" smtClean="0"/>
              <a:t>deploy</a:t>
            </a:r>
            <a:r>
              <a:rPr lang="es-ES" dirty="0" smtClean="0"/>
              <a:t> machines </a:t>
            </a:r>
            <a:r>
              <a:rPr lang="es-ES" dirty="0" err="1" smtClean="0"/>
              <a:t>you</a:t>
            </a:r>
            <a:r>
              <a:rPr lang="es-ES" dirty="0" smtClean="0"/>
              <a:t> </a:t>
            </a:r>
            <a:r>
              <a:rPr lang="es-ES" dirty="0" err="1"/>
              <a:t>c</a:t>
            </a:r>
            <a:r>
              <a:rPr lang="es-ES" dirty="0" err="1" smtClean="0"/>
              <a:t>ould</a:t>
            </a:r>
            <a:r>
              <a:rPr lang="es-ES" dirty="0" smtClean="0"/>
              <a:t> use </a:t>
            </a:r>
            <a:r>
              <a:rPr lang="es-ES" dirty="0" err="1" smtClean="0"/>
              <a:t>docker</a:t>
            </a:r>
            <a:r>
              <a:rPr lang="es-ES" dirty="0" smtClean="0"/>
              <a:t> to </a:t>
            </a:r>
            <a:r>
              <a:rPr lang="es-ES" dirty="0" err="1" smtClean="0"/>
              <a:t>create</a:t>
            </a:r>
            <a:r>
              <a:rPr lang="es-ES" dirty="0" smtClean="0"/>
              <a:t> a new </a:t>
            </a:r>
            <a:r>
              <a:rPr lang="es-ES" dirty="0" err="1" smtClean="0"/>
              <a:t>image</a:t>
            </a:r>
            <a:r>
              <a:rPr lang="es-ES" dirty="0" smtClean="0"/>
              <a:t> </a:t>
            </a:r>
            <a:r>
              <a:rPr lang="es-ES" dirty="0" err="1" smtClean="0"/>
              <a:t>with</a:t>
            </a:r>
            <a:r>
              <a:rPr lang="es-ES" dirty="0" smtClean="0"/>
              <a:t> </a:t>
            </a:r>
            <a:r>
              <a:rPr lang="es-ES" dirty="0" err="1" smtClean="0"/>
              <a:t>the</a:t>
            </a:r>
            <a:r>
              <a:rPr lang="es-ES" dirty="0" smtClean="0"/>
              <a:t> new app versión in a new </a:t>
            </a:r>
            <a:r>
              <a:rPr lang="es-ES" dirty="0" err="1" smtClean="0"/>
              <a:t>image</a:t>
            </a:r>
            <a:r>
              <a:rPr lang="es-ES" dirty="0" smtClean="0"/>
              <a:t>, </a:t>
            </a:r>
            <a:r>
              <a:rPr lang="es-ES" dirty="0" err="1" smtClean="0"/>
              <a:t>deploy</a:t>
            </a:r>
            <a:r>
              <a:rPr lang="es-ES" dirty="0" smtClean="0"/>
              <a:t> </a:t>
            </a:r>
            <a:r>
              <a:rPr lang="es-ES" dirty="0" err="1" smtClean="0"/>
              <a:t>the</a:t>
            </a:r>
            <a:r>
              <a:rPr lang="es-ES" dirty="0" smtClean="0"/>
              <a:t> </a:t>
            </a:r>
            <a:r>
              <a:rPr lang="es-ES" dirty="0" err="1" smtClean="0"/>
              <a:t>image</a:t>
            </a:r>
            <a:r>
              <a:rPr lang="es-ES" dirty="0" smtClean="0"/>
              <a:t> </a:t>
            </a:r>
            <a:r>
              <a:rPr lang="es-ES" dirty="0" err="1" smtClean="0"/>
              <a:t>on</a:t>
            </a:r>
            <a:r>
              <a:rPr lang="es-ES" dirty="0" smtClean="0"/>
              <a:t> new servers and </a:t>
            </a:r>
            <a:r>
              <a:rPr lang="es-ES" dirty="0" err="1" smtClean="0"/>
              <a:t>then</a:t>
            </a:r>
            <a:r>
              <a:rPr lang="es-ES" dirty="0" smtClean="0"/>
              <a:t> </a:t>
            </a:r>
            <a:r>
              <a:rPr lang="es-ES" dirty="0" err="1" smtClean="0"/>
              <a:t>undeploy</a:t>
            </a:r>
            <a:r>
              <a:rPr lang="es-ES" dirty="0" smtClean="0"/>
              <a:t> </a:t>
            </a:r>
            <a:r>
              <a:rPr lang="es-ES" dirty="0" err="1" smtClean="0"/>
              <a:t>the</a:t>
            </a:r>
            <a:r>
              <a:rPr lang="es-ES" dirty="0" smtClean="0"/>
              <a:t> </a:t>
            </a:r>
            <a:r>
              <a:rPr lang="es-ES" dirty="0" err="1" smtClean="0"/>
              <a:t>old</a:t>
            </a:r>
            <a:r>
              <a:rPr lang="es-ES" dirty="0" smtClean="0"/>
              <a:t> servers. </a:t>
            </a:r>
            <a:r>
              <a:rPr lang="es-ES" dirty="0" err="1" smtClean="0"/>
              <a:t>Since</a:t>
            </a:r>
            <a:r>
              <a:rPr lang="es-ES" dirty="0" smtClean="0"/>
              <a:t> </a:t>
            </a:r>
            <a:r>
              <a:rPr lang="es-ES" dirty="0" err="1" smtClean="0"/>
              <a:t>every</a:t>
            </a:r>
            <a:r>
              <a:rPr lang="es-ES" dirty="0" smtClean="0"/>
              <a:t> </a:t>
            </a:r>
            <a:r>
              <a:rPr lang="es-ES" dirty="0" err="1" smtClean="0"/>
              <a:t>deployment</a:t>
            </a:r>
            <a:r>
              <a:rPr lang="es-ES" dirty="0" smtClean="0"/>
              <a:t> uses </a:t>
            </a:r>
            <a:r>
              <a:rPr lang="es-ES" dirty="0" err="1" smtClean="0"/>
              <a:t>immutable</a:t>
            </a:r>
            <a:r>
              <a:rPr lang="es-ES" dirty="0" smtClean="0"/>
              <a:t> </a:t>
            </a:r>
            <a:r>
              <a:rPr lang="es-ES" dirty="0" err="1" smtClean="0"/>
              <a:t>images</a:t>
            </a:r>
            <a:r>
              <a:rPr lang="es-ES" dirty="0" smtClean="0"/>
              <a:t> </a:t>
            </a:r>
            <a:r>
              <a:rPr lang="es-ES" dirty="0" err="1" smtClean="0"/>
              <a:t>on</a:t>
            </a:r>
            <a:r>
              <a:rPr lang="es-ES" dirty="0" smtClean="0"/>
              <a:t> </a:t>
            </a:r>
            <a:r>
              <a:rPr lang="es-ES" dirty="0" err="1" smtClean="0"/>
              <a:t>fresh</a:t>
            </a:r>
            <a:r>
              <a:rPr lang="es-ES" dirty="0" smtClean="0"/>
              <a:t> servers, </a:t>
            </a:r>
            <a:r>
              <a:rPr lang="es-ES" dirty="0" err="1" smtClean="0"/>
              <a:t>this</a:t>
            </a:r>
            <a:r>
              <a:rPr lang="es-ES" dirty="0" smtClean="0"/>
              <a:t> </a:t>
            </a:r>
            <a:r>
              <a:rPr lang="es-ES" dirty="0" err="1" smtClean="0"/>
              <a:t>approach</a:t>
            </a:r>
            <a:r>
              <a:rPr lang="es-ES" dirty="0" smtClean="0"/>
              <a:t> reduces </a:t>
            </a:r>
            <a:r>
              <a:rPr lang="es-ES" dirty="0" err="1" smtClean="0"/>
              <a:t>the</a:t>
            </a:r>
            <a:r>
              <a:rPr lang="es-ES" dirty="0" smtClean="0"/>
              <a:t> </a:t>
            </a:r>
            <a:r>
              <a:rPr lang="es-ES" dirty="0" err="1" smtClean="0"/>
              <a:t>configuration</a:t>
            </a:r>
            <a:r>
              <a:rPr lang="es-ES" dirty="0" smtClean="0"/>
              <a:t> </a:t>
            </a:r>
            <a:r>
              <a:rPr lang="es-ES" dirty="0" err="1" smtClean="0"/>
              <a:t>drift</a:t>
            </a:r>
            <a:r>
              <a:rPr lang="es-ES" dirty="0" smtClean="0"/>
              <a:t> bugs. </a:t>
            </a:r>
            <a:endParaRPr lang="en-US" dirty="0"/>
          </a:p>
        </p:txBody>
      </p:sp>
    </p:spTree>
    <p:extLst>
      <p:ext uri="{BB962C8B-B14F-4D97-AF65-F5344CB8AC3E}">
        <p14:creationId xmlns:p14="http://schemas.microsoft.com/office/powerpoint/2010/main" val="335266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Amazon Web </a:t>
            </a:r>
            <a:r>
              <a:rPr lang="es-ES" dirty="0" err="1" smtClean="0"/>
              <a:t>Services</a:t>
            </a:r>
            <a:r>
              <a:rPr lang="es-ES" dirty="0" smtClean="0"/>
              <a:t> (AWS)</a:t>
            </a:r>
            <a:endParaRPr lang="en-US" dirty="0"/>
          </a:p>
        </p:txBody>
      </p:sp>
      <p:sp>
        <p:nvSpPr>
          <p:cNvPr id="3" name="Marcador de contenido 2"/>
          <p:cNvSpPr>
            <a:spLocks noGrp="1"/>
          </p:cNvSpPr>
          <p:nvPr>
            <p:ph idx="1"/>
          </p:nvPr>
        </p:nvSpPr>
        <p:spPr/>
        <p:txBody>
          <a:bodyPr/>
          <a:lstStyle/>
          <a:p>
            <a:r>
              <a:rPr lang="es-ES" dirty="0" smtClean="0"/>
              <a:t>AWS </a:t>
            </a:r>
            <a:r>
              <a:rPr lang="es-ES" dirty="0" err="1" smtClean="0"/>
              <a:t>is</a:t>
            </a:r>
            <a:r>
              <a:rPr lang="es-ES" dirty="0" smtClean="0"/>
              <a:t> </a:t>
            </a:r>
            <a:r>
              <a:rPr lang="es-ES" dirty="0" err="1" smtClean="0"/>
              <a:t>the</a:t>
            </a:r>
            <a:r>
              <a:rPr lang="es-ES" dirty="0" smtClean="0"/>
              <a:t> </a:t>
            </a:r>
            <a:r>
              <a:rPr lang="es-ES" dirty="0" err="1" smtClean="0"/>
              <a:t>most</a:t>
            </a:r>
            <a:r>
              <a:rPr lang="es-ES" dirty="0" smtClean="0"/>
              <a:t> popular </a:t>
            </a:r>
            <a:r>
              <a:rPr lang="es-ES" dirty="0" err="1" smtClean="0"/>
              <a:t>cloud</a:t>
            </a:r>
            <a:r>
              <a:rPr lang="es-ES" dirty="0" smtClean="0"/>
              <a:t> </a:t>
            </a:r>
            <a:r>
              <a:rPr lang="es-ES" dirty="0" err="1" smtClean="0"/>
              <a:t>infrastructure</a:t>
            </a:r>
            <a:r>
              <a:rPr lang="es-ES" dirty="0" smtClean="0"/>
              <a:t> </a:t>
            </a:r>
            <a:r>
              <a:rPr lang="es-ES" dirty="0" err="1" smtClean="0"/>
              <a:t>provider</a:t>
            </a:r>
            <a:r>
              <a:rPr lang="es-ES" dirty="0" smtClean="0"/>
              <a:t> </a:t>
            </a:r>
            <a:r>
              <a:rPr lang="es-ES" dirty="0" err="1" smtClean="0"/>
              <a:t>by</a:t>
            </a:r>
            <a:r>
              <a:rPr lang="es-ES" dirty="0" smtClean="0"/>
              <a:t> </a:t>
            </a:r>
            <a:r>
              <a:rPr lang="es-ES" dirty="0" err="1" smtClean="0"/>
              <a:t>far</a:t>
            </a:r>
            <a:r>
              <a:rPr lang="es-ES" dirty="0" smtClean="0"/>
              <a:t>. </a:t>
            </a:r>
            <a:r>
              <a:rPr lang="es-ES" dirty="0" err="1" smtClean="0"/>
              <a:t>It</a:t>
            </a:r>
            <a:r>
              <a:rPr lang="es-ES" dirty="0" smtClean="0"/>
              <a:t> has a 45% share in </a:t>
            </a:r>
            <a:r>
              <a:rPr lang="es-ES" dirty="0" err="1" smtClean="0"/>
              <a:t>the</a:t>
            </a:r>
            <a:r>
              <a:rPr lang="es-ES" dirty="0" smtClean="0"/>
              <a:t> </a:t>
            </a:r>
            <a:r>
              <a:rPr lang="es-ES" dirty="0" err="1" smtClean="0"/>
              <a:t>cloud</a:t>
            </a:r>
            <a:r>
              <a:rPr lang="es-ES" dirty="0" smtClean="0"/>
              <a:t> </a:t>
            </a:r>
            <a:r>
              <a:rPr lang="es-ES" dirty="0" err="1" smtClean="0"/>
              <a:t>infrastructure</a:t>
            </a:r>
            <a:r>
              <a:rPr lang="es-ES" dirty="0" smtClean="0"/>
              <a:t> </a:t>
            </a:r>
            <a:r>
              <a:rPr lang="es-ES" dirty="0" err="1" smtClean="0"/>
              <a:t>market</a:t>
            </a:r>
            <a:r>
              <a:rPr lang="es-ES" dirty="0" smtClean="0"/>
              <a:t>, </a:t>
            </a:r>
            <a:r>
              <a:rPr lang="es-ES" dirty="0" err="1" smtClean="0"/>
              <a:t>which</a:t>
            </a:r>
            <a:r>
              <a:rPr lang="es-ES" dirty="0" smtClean="0"/>
              <a:t> </a:t>
            </a:r>
            <a:r>
              <a:rPr lang="es-ES" dirty="0" err="1" smtClean="0"/>
              <a:t>is</a:t>
            </a:r>
            <a:r>
              <a:rPr lang="es-ES" dirty="0" smtClean="0"/>
              <a:t> more tan </a:t>
            </a:r>
            <a:r>
              <a:rPr lang="es-ES" dirty="0" err="1" smtClean="0"/>
              <a:t>the</a:t>
            </a:r>
            <a:r>
              <a:rPr lang="es-ES" dirty="0" smtClean="0"/>
              <a:t> </a:t>
            </a:r>
            <a:r>
              <a:rPr lang="es-ES" dirty="0" err="1" smtClean="0"/>
              <a:t>next</a:t>
            </a:r>
            <a:r>
              <a:rPr lang="es-ES" dirty="0" smtClean="0"/>
              <a:t> </a:t>
            </a:r>
            <a:r>
              <a:rPr lang="es-ES" dirty="0" err="1" smtClean="0"/>
              <a:t>three</a:t>
            </a:r>
            <a:r>
              <a:rPr lang="es-ES" dirty="0" smtClean="0"/>
              <a:t> </a:t>
            </a:r>
            <a:r>
              <a:rPr lang="es-ES" dirty="0" err="1" smtClean="0"/>
              <a:t>biggest</a:t>
            </a:r>
            <a:r>
              <a:rPr lang="es-ES" dirty="0" smtClean="0"/>
              <a:t> </a:t>
            </a:r>
            <a:r>
              <a:rPr lang="es-ES" dirty="0" err="1" smtClean="0"/>
              <a:t>competitors</a:t>
            </a:r>
            <a:r>
              <a:rPr lang="es-ES" dirty="0" smtClean="0"/>
              <a:t> (Microsoft, Google and IBM) </a:t>
            </a:r>
            <a:r>
              <a:rPr lang="es-ES" dirty="0" err="1" smtClean="0"/>
              <a:t>combined</a:t>
            </a:r>
            <a:r>
              <a:rPr lang="es-ES" dirty="0" smtClean="0"/>
              <a:t>.</a:t>
            </a:r>
          </a:p>
          <a:p>
            <a:r>
              <a:rPr lang="es-ES" dirty="0" smtClean="0"/>
              <a:t>AWS </a:t>
            </a:r>
            <a:r>
              <a:rPr lang="es-ES" dirty="0" err="1" smtClean="0"/>
              <a:t>provides</a:t>
            </a:r>
            <a:r>
              <a:rPr lang="es-ES" dirty="0" smtClean="0"/>
              <a:t> a </a:t>
            </a:r>
            <a:r>
              <a:rPr lang="es-ES" dirty="0" err="1" smtClean="0"/>
              <a:t>huge</a:t>
            </a:r>
            <a:r>
              <a:rPr lang="es-ES" dirty="0" smtClean="0"/>
              <a:t> </a:t>
            </a:r>
            <a:r>
              <a:rPr lang="es-ES" dirty="0" err="1" smtClean="0"/>
              <a:t>range</a:t>
            </a:r>
            <a:r>
              <a:rPr lang="es-ES" dirty="0" smtClean="0"/>
              <a:t> of </a:t>
            </a:r>
            <a:r>
              <a:rPr lang="es-ES" dirty="0" err="1" smtClean="0"/>
              <a:t>reliable</a:t>
            </a:r>
            <a:r>
              <a:rPr lang="es-ES" dirty="0" smtClean="0"/>
              <a:t> and </a:t>
            </a:r>
            <a:r>
              <a:rPr lang="es-ES" dirty="0" err="1" smtClean="0"/>
              <a:t>scalable</a:t>
            </a:r>
            <a:r>
              <a:rPr lang="es-ES" dirty="0" smtClean="0"/>
              <a:t> </a:t>
            </a:r>
            <a:r>
              <a:rPr lang="es-ES" dirty="0" err="1" smtClean="0"/>
              <a:t>cloud</a:t>
            </a:r>
            <a:r>
              <a:rPr lang="es-ES" dirty="0" smtClean="0"/>
              <a:t> hosting </a:t>
            </a:r>
            <a:r>
              <a:rPr lang="es-ES" dirty="0" err="1" smtClean="0"/>
              <a:t>services</a:t>
            </a:r>
            <a:r>
              <a:rPr lang="es-ES" dirty="0" smtClean="0"/>
              <a:t>.</a:t>
            </a:r>
          </a:p>
          <a:p>
            <a:r>
              <a:rPr lang="es-ES" dirty="0" smtClean="0"/>
              <a:t>AWS </a:t>
            </a:r>
            <a:r>
              <a:rPr lang="es-ES" dirty="0" err="1" smtClean="0"/>
              <a:t>offer</a:t>
            </a:r>
            <a:r>
              <a:rPr lang="es-ES" dirty="0" smtClean="0"/>
              <a:t> a Free </a:t>
            </a:r>
            <a:r>
              <a:rPr lang="es-ES" dirty="0" err="1" smtClean="0"/>
              <a:t>Tier</a:t>
            </a:r>
            <a:r>
              <a:rPr lang="es-ES" dirty="0"/>
              <a:t> </a:t>
            </a:r>
            <a:r>
              <a:rPr lang="es-ES" dirty="0" err="1" smtClean="0"/>
              <a:t>for</a:t>
            </a:r>
            <a:r>
              <a:rPr lang="es-ES" dirty="0" smtClean="0"/>
              <a:t> new </a:t>
            </a:r>
            <a:r>
              <a:rPr lang="es-ES" dirty="0" err="1" smtClean="0"/>
              <a:t>accounts</a:t>
            </a:r>
            <a:r>
              <a:rPr lang="es-ES" dirty="0" smtClean="0"/>
              <a:t> </a:t>
            </a:r>
            <a:r>
              <a:rPr lang="es-ES" dirty="0" err="1" smtClean="0"/>
              <a:t>with</a:t>
            </a:r>
            <a:r>
              <a:rPr lang="es-ES" dirty="0" smtClean="0"/>
              <a:t> </a:t>
            </a:r>
            <a:r>
              <a:rPr lang="es-ES" dirty="0" err="1" smtClean="0"/>
              <a:t>certain</a:t>
            </a:r>
            <a:r>
              <a:rPr lang="es-ES" dirty="0" smtClean="0"/>
              <a:t> </a:t>
            </a:r>
            <a:r>
              <a:rPr lang="es-ES" dirty="0" err="1" smtClean="0"/>
              <a:t>limitations</a:t>
            </a:r>
            <a:r>
              <a:rPr lang="es-ES" dirty="0" smtClean="0"/>
              <a:t> </a:t>
            </a:r>
            <a:r>
              <a:rPr lang="es-ES" dirty="0" err="1" smtClean="0"/>
              <a:t>during</a:t>
            </a:r>
            <a:r>
              <a:rPr lang="es-ES" dirty="0" smtClean="0"/>
              <a:t> </a:t>
            </a:r>
            <a:r>
              <a:rPr lang="es-ES" dirty="0" err="1" smtClean="0"/>
              <a:t>one</a:t>
            </a:r>
            <a:r>
              <a:rPr lang="es-ES" dirty="0" smtClean="0"/>
              <a:t> </a:t>
            </a:r>
            <a:r>
              <a:rPr lang="es-ES" dirty="0" err="1" smtClean="0"/>
              <a:t>year</a:t>
            </a:r>
            <a:r>
              <a:rPr lang="es-ES" dirty="0" smtClean="0"/>
              <a:t>. </a:t>
            </a:r>
            <a:r>
              <a:rPr lang="es-ES" dirty="0" err="1" smtClean="0"/>
              <a:t>For</a:t>
            </a:r>
            <a:r>
              <a:rPr lang="es-ES" dirty="0" smtClean="0"/>
              <a:t> </a:t>
            </a:r>
            <a:r>
              <a:rPr lang="es-ES" dirty="0" err="1" smtClean="0"/>
              <a:t>example</a:t>
            </a:r>
            <a:r>
              <a:rPr lang="es-ES" dirty="0" smtClean="0"/>
              <a:t> </a:t>
            </a:r>
            <a:r>
              <a:rPr lang="es-ES" dirty="0" err="1" smtClean="0"/>
              <a:t>we</a:t>
            </a:r>
            <a:r>
              <a:rPr lang="es-ES" dirty="0" smtClean="0"/>
              <a:t> can use a single EC2 </a:t>
            </a:r>
            <a:r>
              <a:rPr lang="es-ES" dirty="0" err="1" smtClean="0"/>
              <a:t>instance</a:t>
            </a:r>
            <a:r>
              <a:rPr lang="es-ES" dirty="0" smtClean="0"/>
              <a:t> </a:t>
            </a:r>
            <a:r>
              <a:rPr lang="es-ES" dirty="0" err="1" smtClean="0"/>
              <a:t>for</a:t>
            </a:r>
            <a:r>
              <a:rPr lang="es-ES" dirty="0" smtClean="0"/>
              <a:t> 750 </a:t>
            </a:r>
            <a:r>
              <a:rPr lang="es-ES" dirty="0" err="1" smtClean="0"/>
              <a:t>Hours</a:t>
            </a:r>
            <a:r>
              <a:rPr lang="es-ES" dirty="0" smtClean="0"/>
              <a:t> a </a:t>
            </a:r>
            <a:r>
              <a:rPr lang="es-ES" dirty="0" err="1" smtClean="0"/>
              <a:t>month</a:t>
            </a:r>
            <a:r>
              <a:rPr lang="es-ES" dirty="0" smtClean="0"/>
              <a:t> </a:t>
            </a:r>
            <a:r>
              <a:rPr lang="es-ES" dirty="0" err="1" smtClean="0"/>
              <a:t>for</a:t>
            </a:r>
            <a:r>
              <a:rPr lang="es-ES" dirty="0" smtClean="0"/>
              <a:t> 12 </a:t>
            </a:r>
            <a:r>
              <a:rPr lang="es-ES" dirty="0" err="1" smtClean="0"/>
              <a:t>months</a:t>
            </a:r>
            <a:r>
              <a:rPr lang="es-ES" dirty="0" smtClean="0"/>
              <a:t> </a:t>
            </a:r>
            <a:r>
              <a:rPr lang="es-ES" dirty="0" err="1" smtClean="0"/>
              <a:t>for</a:t>
            </a:r>
            <a:r>
              <a:rPr lang="es-ES" dirty="0" smtClean="0"/>
              <a:t> free, as </a:t>
            </a:r>
            <a:r>
              <a:rPr lang="es-ES" dirty="0" err="1" smtClean="0"/>
              <a:t>long</a:t>
            </a:r>
            <a:r>
              <a:rPr lang="es-ES" dirty="0" smtClean="0"/>
              <a:t> as </a:t>
            </a:r>
            <a:r>
              <a:rPr lang="es-ES" dirty="0" err="1" smtClean="0"/>
              <a:t>it</a:t>
            </a:r>
            <a:r>
              <a:rPr lang="es-ES" dirty="0" smtClean="0"/>
              <a:t> </a:t>
            </a:r>
            <a:r>
              <a:rPr lang="es-ES" dirty="0" err="1" smtClean="0"/>
              <a:t>have</a:t>
            </a:r>
            <a:r>
              <a:rPr lang="es-ES" dirty="0" smtClean="0"/>
              <a:t> </a:t>
            </a:r>
            <a:r>
              <a:rPr lang="es-ES" dirty="0" err="1" smtClean="0"/>
              <a:t>the</a:t>
            </a:r>
            <a:r>
              <a:rPr lang="es-ES" dirty="0" smtClean="0"/>
              <a:t> t2.micro </a:t>
            </a:r>
            <a:r>
              <a:rPr lang="es-ES" dirty="0" err="1" smtClean="0"/>
              <a:t>type</a:t>
            </a:r>
            <a:r>
              <a:rPr lang="es-ES" dirty="0" smtClean="0"/>
              <a:t>.</a:t>
            </a:r>
            <a:endParaRPr lang="en-US" dirty="0"/>
          </a:p>
        </p:txBody>
      </p:sp>
    </p:spTree>
    <p:extLst>
      <p:ext uri="{BB962C8B-B14F-4D97-AF65-F5344CB8AC3E}">
        <p14:creationId xmlns:p14="http://schemas.microsoft.com/office/powerpoint/2010/main" val="208892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2E05DA4-F097-4731-B097-9A8D92491C6A}"/>
              </a:ext>
            </a:extLst>
          </p:cNvPr>
          <p:cNvSpPr>
            <a:spLocks noGrp="1"/>
          </p:cNvSpPr>
          <p:nvPr>
            <p:ph type="title"/>
          </p:nvPr>
        </p:nvSpPr>
        <p:spPr/>
        <p:txBody>
          <a:bodyPr/>
          <a:lstStyle/>
          <a:p>
            <a:pPr algn="ctr"/>
            <a:r>
              <a:rPr lang="es-ES" dirty="0" err="1"/>
              <a:t>Elements</a:t>
            </a:r>
            <a:r>
              <a:rPr lang="es-ES" dirty="0"/>
              <a:t> </a:t>
            </a:r>
            <a:r>
              <a:rPr lang="es-ES" dirty="0" err="1"/>
              <a:t>that</a:t>
            </a:r>
            <a:r>
              <a:rPr lang="es-ES" dirty="0"/>
              <a:t> a </a:t>
            </a:r>
            <a:r>
              <a:rPr lang="es-ES" dirty="0" err="1"/>
              <a:t>terraform</a:t>
            </a:r>
            <a:r>
              <a:rPr lang="es-ES" dirty="0"/>
              <a:t> script </a:t>
            </a:r>
            <a:r>
              <a:rPr lang="es-ES" dirty="0" err="1"/>
              <a:t>contains</a:t>
            </a:r>
            <a:r>
              <a:rPr lang="es-ES" dirty="0"/>
              <a:t>.</a:t>
            </a:r>
          </a:p>
        </p:txBody>
      </p:sp>
      <p:sp>
        <p:nvSpPr>
          <p:cNvPr id="3" name="Marcador de contenido 2">
            <a:extLst>
              <a:ext uri="{FF2B5EF4-FFF2-40B4-BE49-F238E27FC236}">
                <a16:creationId xmlns="" xmlns:a16="http://schemas.microsoft.com/office/drawing/2014/main" id="{72058AC2-F6B1-4366-BEE1-37D5B127EA0F}"/>
              </a:ext>
            </a:extLst>
          </p:cNvPr>
          <p:cNvSpPr>
            <a:spLocks noGrp="1"/>
          </p:cNvSpPr>
          <p:nvPr>
            <p:ph idx="1"/>
          </p:nvPr>
        </p:nvSpPr>
        <p:spPr/>
        <p:txBody>
          <a:bodyPr/>
          <a:lstStyle/>
          <a:p>
            <a:r>
              <a:rPr lang="es-ES" dirty="0" err="1" smtClean="0"/>
              <a:t>Provider</a:t>
            </a:r>
            <a:r>
              <a:rPr lang="es-ES" dirty="0" smtClean="0"/>
              <a:t> -&gt; </a:t>
            </a:r>
            <a:r>
              <a:rPr lang="es-ES" dirty="0" err="1" smtClean="0"/>
              <a:t>This</a:t>
            </a:r>
            <a:r>
              <a:rPr lang="es-ES" dirty="0" smtClean="0"/>
              <a:t> </a:t>
            </a:r>
            <a:r>
              <a:rPr lang="es-ES" dirty="0" err="1" smtClean="0"/>
              <a:t>connect</a:t>
            </a:r>
            <a:r>
              <a:rPr lang="es-ES" dirty="0" smtClean="0"/>
              <a:t> </a:t>
            </a:r>
            <a:r>
              <a:rPr lang="es-ES" dirty="0" err="1" smtClean="0"/>
              <a:t>Terraform</a:t>
            </a:r>
            <a:r>
              <a:rPr lang="es-ES" dirty="0" smtClean="0"/>
              <a:t> </a:t>
            </a:r>
            <a:r>
              <a:rPr lang="es-ES" dirty="0" err="1" smtClean="0"/>
              <a:t>to</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a:t>
            </a:r>
            <a:endParaRPr lang="es-ES" dirty="0"/>
          </a:p>
          <a:p>
            <a:r>
              <a:rPr lang="es-ES" dirty="0" err="1" smtClean="0"/>
              <a:t>Resource</a:t>
            </a:r>
            <a:r>
              <a:rPr lang="es-ES" dirty="0" smtClean="0"/>
              <a:t> -&gt; </a:t>
            </a:r>
            <a:r>
              <a:rPr lang="es-ES" dirty="0" err="1" smtClean="0"/>
              <a:t>They</a:t>
            </a:r>
            <a:r>
              <a:rPr lang="es-ES" dirty="0" smtClean="0"/>
              <a:t> </a:t>
            </a:r>
            <a:r>
              <a:rPr lang="es-ES" dirty="0" err="1" smtClean="0"/>
              <a:t>represent</a:t>
            </a:r>
            <a:r>
              <a:rPr lang="es-ES" dirty="0" smtClean="0"/>
              <a:t> </a:t>
            </a:r>
            <a:r>
              <a:rPr lang="es-ES" dirty="0" err="1" smtClean="0"/>
              <a:t>the</a:t>
            </a:r>
            <a:r>
              <a:rPr lang="es-ES" dirty="0" smtClean="0"/>
              <a:t> </a:t>
            </a:r>
            <a:r>
              <a:rPr lang="es-ES" dirty="0" err="1" smtClean="0"/>
              <a:t>infrastructure</a:t>
            </a:r>
            <a:r>
              <a:rPr lang="es-ES" dirty="0" smtClean="0"/>
              <a:t> </a:t>
            </a:r>
            <a:r>
              <a:rPr lang="es-ES" dirty="0" err="1" smtClean="0"/>
              <a:t>components</a:t>
            </a:r>
            <a:r>
              <a:rPr lang="es-ES" dirty="0" smtClean="0"/>
              <a:t> </a:t>
            </a:r>
            <a:r>
              <a:rPr lang="es-ES" dirty="0" err="1" smtClean="0"/>
              <a:t>you</a:t>
            </a:r>
            <a:r>
              <a:rPr lang="es-ES" dirty="0" smtClean="0"/>
              <a:t> </a:t>
            </a:r>
            <a:r>
              <a:rPr lang="es-ES" dirty="0" err="1" smtClean="0"/>
              <a:t>want</a:t>
            </a:r>
            <a:r>
              <a:rPr lang="es-ES" dirty="0" smtClean="0"/>
              <a:t> </a:t>
            </a:r>
            <a:r>
              <a:rPr lang="es-ES" dirty="0" err="1" smtClean="0"/>
              <a:t>to</a:t>
            </a:r>
            <a:r>
              <a:rPr lang="es-ES" dirty="0" smtClean="0"/>
              <a:t> </a:t>
            </a:r>
            <a:r>
              <a:rPr lang="es-ES" dirty="0" err="1" smtClean="0"/>
              <a:t>manage</a:t>
            </a:r>
            <a:r>
              <a:rPr lang="es-ES" dirty="0" smtClean="0"/>
              <a:t> : hosts, </a:t>
            </a:r>
            <a:r>
              <a:rPr lang="es-ES" dirty="0" err="1" smtClean="0"/>
              <a:t>networks</a:t>
            </a:r>
            <a:r>
              <a:rPr lang="es-ES" dirty="0" smtClean="0"/>
              <a:t>, firewalls, </a:t>
            </a:r>
            <a:r>
              <a:rPr lang="es-ES" dirty="0" err="1" smtClean="0"/>
              <a:t>databases</a:t>
            </a:r>
            <a:r>
              <a:rPr lang="es-ES" dirty="0" smtClean="0"/>
              <a:t>, etc.</a:t>
            </a:r>
            <a:endParaRPr lang="es-ES" dirty="0"/>
          </a:p>
          <a:p>
            <a:r>
              <a:rPr lang="es-ES" dirty="0"/>
              <a:t>Tags</a:t>
            </a:r>
          </a:p>
          <a:p>
            <a:r>
              <a:rPr lang="es-ES" dirty="0"/>
              <a:t>Variables</a:t>
            </a:r>
          </a:p>
          <a:p>
            <a:pPr lvl="1"/>
            <a:r>
              <a:rPr lang="es-ES" dirty="0" err="1"/>
              <a:t>Strings</a:t>
            </a:r>
            <a:endParaRPr lang="es-ES" dirty="0"/>
          </a:p>
          <a:p>
            <a:pPr lvl="1"/>
            <a:r>
              <a:rPr lang="es-ES" dirty="0" err="1"/>
              <a:t>Maps</a:t>
            </a:r>
            <a:endParaRPr lang="es-ES" dirty="0"/>
          </a:p>
          <a:p>
            <a:pPr lvl="1"/>
            <a:r>
              <a:rPr lang="es-ES" dirty="0" err="1"/>
              <a:t>Lists</a:t>
            </a:r>
            <a:endParaRPr lang="es-ES" dirty="0"/>
          </a:p>
          <a:p>
            <a:endParaRPr lang="es-ES" dirty="0"/>
          </a:p>
        </p:txBody>
      </p:sp>
    </p:spTree>
    <p:extLst>
      <p:ext uri="{BB962C8B-B14F-4D97-AF65-F5344CB8AC3E}">
        <p14:creationId xmlns:p14="http://schemas.microsoft.com/office/powerpoint/2010/main" val="22506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Variables</a:t>
            </a:r>
            <a:endParaRPr lang="en-US" dirty="0"/>
          </a:p>
        </p:txBody>
      </p:sp>
      <p:sp>
        <p:nvSpPr>
          <p:cNvPr id="3" name="Marcador de contenido 2"/>
          <p:cNvSpPr>
            <a:spLocks noGrp="1"/>
          </p:cNvSpPr>
          <p:nvPr>
            <p:ph idx="1"/>
          </p:nvPr>
        </p:nvSpPr>
        <p:spPr/>
        <p:txBody>
          <a:bodyPr>
            <a:normAutofit/>
          </a:bodyPr>
          <a:lstStyle/>
          <a:p>
            <a:pPr lvl="1"/>
            <a:r>
              <a:rPr lang="es-ES" sz="2000" dirty="0" err="1" smtClean="0"/>
              <a:t>Strings</a:t>
            </a:r>
            <a:endParaRPr lang="es-ES" sz="2000" dirty="0" smtClean="0"/>
          </a:p>
          <a:p>
            <a:pPr lvl="1"/>
            <a:endParaRPr lang="es-ES" sz="2000" dirty="0"/>
          </a:p>
          <a:p>
            <a:pPr lvl="1"/>
            <a:endParaRPr lang="es-ES" sz="2000" dirty="0" smtClean="0"/>
          </a:p>
          <a:p>
            <a:pPr lvl="1"/>
            <a:endParaRPr lang="es-ES" sz="2000" dirty="0"/>
          </a:p>
          <a:p>
            <a:pPr lvl="1"/>
            <a:r>
              <a:rPr lang="es-ES" sz="2000" dirty="0" err="1" smtClean="0"/>
              <a:t>Maps</a:t>
            </a:r>
            <a:r>
              <a:rPr lang="es-ES" sz="2000" dirty="0" smtClean="0"/>
              <a:t> -&gt; 	</a:t>
            </a:r>
            <a:r>
              <a:rPr lang="es-ES" sz="1600" dirty="0" smtClean="0"/>
              <a:t>variable “</a:t>
            </a:r>
            <a:r>
              <a:rPr lang="es-ES" sz="1600" dirty="0" err="1" smtClean="0"/>
              <a:t>map_example</a:t>
            </a:r>
            <a:r>
              <a:rPr lang="es-ES" sz="1600" dirty="0" smtClean="0"/>
              <a:t>” {</a:t>
            </a:r>
          </a:p>
          <a:p>
            <a:pPr marL="914400" lvl="2" indent="0">
              <a:buNone/>
            </a:pPr>
            <a:r>
              <a:rPr lang="es-ES" dirty="0" smtClean="0"/>
              <a:t>		</a:t>
            </a:r>
            <a:r>
              <a:rPr lang="es-ES" sz="1600" dirty="0" err="1" smtClean="0"/>
              <a:t>description</a:t>
            </a:r>
            <a:r>
              <a:rPr lang="es-ES" sz="1600" dirty="0" smtClean="0"/>
              <a:t> = “</a:t>
            </a:r>
            <a:r>
              <a:rPr lang="es-ES" sz="1600" dirty="0" err="1" smtClean="0"/>
              <a:t>An</a:t>
            </a:r>
            <a:r>
              <a:rPr lang="es-ES" sz="1600" dirty="0" smtClean="0"/>
              <a:t> </a:t>
            </a:r>
            <a:r>
              <a:rPr lang="es-ES" sz="1600" dirty="0" err="1" smtClean="0"/>
              <a:t>example</a:t>
            </a:r>
            <a:r>
              <a:rPr lang="es-ES" sz="1600" dirty="0" smtClean="0"/>
              <a:t> of </a:t>
            </a:r>
            <a:r>
              <a:rPr lang="es-ES" sz="1600" dirty="0" err="1" smtClean="0"/>
              <a:t>map</a:t>
            </a:r>
            <a:r>
              <a:rPr lang="es-ES" sz="1600" dirty="0" smtClean="0"/>
              <a:t> in </a:t>
            </a:r>
            <a:r>
              <a:rPr lang="es-ES" sz="1600" dirty="0" err="1" smtClean="0"/>
              <a:t>terrraform</a:t>
            </a:r>
            <a:r>
              <a:rPr lang="es-ES" sz="1600" dirty="0" smtClean="0"/>
              <a:t>”</a:t>
            </a:r>
          </a:p>
          <a:p>
            <a:pPr marL="914400" lvl="2" indent="0">
              <a:buNone/>
            </a:pPr>
            <a:r>
              <a:rPr lang="es-ES" sz="1600" dirty="0"/>
              <a:t>	</a:t>
            </a:r>
            <a:r>
              <a:rPr lang="es-ES" sz="1600" dirty="0" smtClean="0"/>
              <a:t>	</a:t>
            </a:r>
            <a:r>
              <a:rPr lang="es-ES" sz="1600" dirty="0" err="1" smtClean="0"/>
              <a:t>type</a:t>
            </a:r>
            <a:r>
              <a:rPr lang="es-ES" sz="1600" dirty="0" smtClean="0"/>
              <a:t> = “</a:t>
            </a:r>
            <a:r>
              <a:rPr lang="es-ES" sz="1600" dirty="0" err="1" smtClean="0"/>
              <a:t>map</a:t>
            </a:r>
            <a:r>
              <a:rPr lang="es-ES" sz="1600" dirty="0" smtClean="0"/>
              <a:t>”</a:t>
            </a:r>
          </a:p>
          <a:p>
            <a:pPr marL="914400" lvl="2" indent="0">
              <a:buNone/>
            </a:pPr>
            <a:r>
              <a:rPr lang="es-ES" sz="1600" dirty="0"/>
              <a:t>	</a:t>
            </a:r>
            <a:r>
              <a:rPr lang="es-ES" sz="1600" dirty="0" smtClean="0"/>
              <a:t>	default = {</a:t>
            </a:r>
          </a:p>
          <a:p>
            <a:pPr marL="914400" lvl="2" indent="0">
              <a:buNone/>
            </a:pPr>
            <a:r>
              <a:rPr lang="es-ES" sz="1600" dirty="0"/>
              <a:t>	</a:t>
            </a:r>
            <a:r>
              <a:rPr lang="es-ES" sz="1600" dirty="0" smtClean="0"/>
              <a:t>	     key1 = “value1”</a:t>
            </a:r>
          </a:p>
          <a:p>
            <a:pPr marL="914400" lvl="2" indent="0">
              <a:buNone/>
            </a:pPr>
            <a:r>
              <a:rPr lang="es-ES" sz="1600" dirty="0"/>
              <a:t>	</a:t>
            </a:r>
            <a:r>
              <a:rPr lang="es-ES" sz="1600" dirty="0" smtClean="0"/>
              <a:t>	     key2 = “value2”</a:t>
            </a:r>
          </a:p>
          <a:p>
            <a:pPr marL="914400" lvl="2" indent="0">
              <a:buNone/>
            </a:pPr>
            <a:r>
              <a:rPr lang="es-ES" sz="1600" dirty="0"/>
              <a:t>	</a:t>
            </a:r>
            <a:r>
              <a:rPr lang="es-ES" sz="1600" dirty="0" smtClean="0"/>
              <a:t>	}</a:t>
            </a:r>
          </a:p>
          <a:p>
            <a:pPr marL="914400" lvl="2" indent="0">
              <a:buNone/>
            </a:pPr>
            <a:r>
              <a:rPr lang="es-ES" sz="1600" dirty="0"/>
              <a:t>	</a:t>
            </a:r>
            <a:r>
              <a:rPr lang="es-ES" sz="1600" dirty="0" smtClean="0"/>
              <a:t>}</a:t>
            </a:r>
          </a:p>
          <a:p>
            <a:pPr lvl="1"/>
            <a:r>
              <a:rPr lang="es-ES" sz="2000" dirty="0" err="1" smtClean="0"/>
              <a:t>Lists</a:t>
            </a:r>
            <a:endParaRPr lang="en-US" sz="2000" dirty="0"/>
          </a:p>
        </p:txBody>
      </p:sp>
    </p:spTree>
    <p:extLst>
      <p:ext uri="{BB962C8B-B14F-4D97-AF65-F5344CB8AC3E}">
        <p14:creationId xmlns:p14="http://schemas.microsoft.com/office/powerpoint/2010/main" val="86916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Terraform</a:t>
            </a:r>
            <a:r>
              <a:rPr lang="en-US" dirty="0" smtClean="0"/>
              <a:t> basic commands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solidFill>
                  <a:schemeClr val="accent6"/>
                </a:solidFill>
              </a:rPr>
              <a:t>t</a:t>
            </a:r>
            <a:r>
              <a:rPr lang="en-US" dirty="0" err="1" smtClean="0">
                <a:solidFill>
                  <a:schemeClr val="accent6"/>
                </a:solidFill>
              </a:rPr>
              <a:t>erraform</a:t>
            </a:r>
            <a:r>
              <a:rPr lang="en-US" dirty="0" smtClean="0">
                <a:solidFill>
                  <a:schemeClr val="accent6"/>
                </a:solidFill>
              </a:rPr>
              <a:t> </a:t>
            </a:r>
            <a:r>
              <a:rPr lang="en-US" dirty="0" err="1" smtClean="0">
                <a:solidFill>
                  <a:schemeClr val="accent6"/>
                </a:solidFill>
              </a:rPr>
              <a:t>init</a:t>
            </a:r>
            <a:r>
              <a:rPr lang="en-US" dirty="0" smtClean="0">
                <a:solidFill>
                  <a:schemeClr val="accent6"/>
                </a:solidFill>
              </a:rPr>
              <a:t> </a:t>
            </a:r>
            <a:r>
              <a:rPr lang="en-US" dirty="0" smtClean="0"/>
              <a:t>-&gt; </a:t>
            </a:r>
            <a:r>
              <a:rPr lang="en-US" dirty="0"/>
              <a:t>U</a:t>
            </a:r>
            <a:r>
              <a:rPr lang="en-US" dirty="0" smtClean="0"/>
              <a:t>sed to initialize and download the required provider.</a:t>
            </a:r>
          </a:p>
          <a:p>
            <a:r>
              <a:rPr lang="en-US" dirty="0" err="1">
                <a:solidFill>
                  <a:srgbClr val="70AD47"/>
                </a:solidFill>
              </a:rPr>
              <a:t>terraform</a:t>
            </a:r>
            <a:r>
              <a:rPr lang="en-US" dirty="0">
                <a:solidFill>
                  <a:srgbClr val="70AD47"/>
                </a:solidFill>
              </a:rPr>
              <a:t> </a:t>
            </a:r>
            <a:r>
              <a:rPr lang="en-US" dirty="0" smtClean="0">
                <a:solidFill>
                  <a:srgbClr val="70AD47"/>
                </a:solidFill>
              </a:rPr>
              <a:t>validate </a:t>
            </a:r>
            <a:r>
              <a:rPr lang="en-US" dirty="0" smtClean="0"/>
              <a:t>-&gt; </a:t>
            </a:r>
            <a:r>
              <a:rPr lang="en-US" dirty="0"/>
              <a:t>U</a:t>
            </a:r>
            <a:r>
              <a:rPr lang="en-US" dirty="0" smtClean="0"/>
              <a:t>sed to validate and check the source code syntax.</a:t>
            </a:r>
          </a:p>
          <a:p>
            <a:r>
              <a:rPr lang="en-US" dirty="0" err="1">
                <a:solidFill>
                  <a:srgbClr val="70AD47"/>
                </a:solidFill>
              </a:rPr>
              <a:t>terraform</a:t>
            </a:r>
            <a:r>
              <a:rPr lang="en-US" dirty="0">
                <a:solidFill>
                  <a:srgbClr val="70AD47"/>
                </a:solidFill>
              </a:rPr>
              <a:t> </a:t>
            </a:r>
            <a:r>
              <a:rPr lang="en-US" dirty="0" err="1" smtClean="0">
                <a:solidFill>
                  <a:srgbClr val="70AD47"/>
                </a:solidFill>
              </a:rPr>
              <a:t>fmt</a:t>
            </a:r>
            <a:r>
              <a:rPr lang="en-US" dirty="0" smtClean="0">
                <a:solidFill>
                  <a:srgbClr val="70AD47"/>
                </a:solidFill>
              </a:rPr>
              <a:t> </a:t>
            </a:r>
            <a:r>
              <a:rPr lang="en-US" dirty="0" smtClean="0"/>
              <a:t>-&gt; </a:t>
            </a:r>
            <a:r>
              <a:rPr lang="en-US" dirty="0" err="1" smtClean="0"/>
              <a:t>cmd</a:t>
            </a:r>
            <a:r>
              <a:rPr lang="en-US" dirty="0"/>
              <a:t> </a:t>
            </a:r>
            <a:r>
              <a:rPr lang="en-US" dirty="0" smtClean="0"/>
              <a:t>used </a:t>
            </a:r>
            <a:r>
              <a:rPr lang="en-US" dirty="0"/>
              <a:t>to format neatly the configuration </a:t>
            </a:r>
            <a:r>
              <a:rPr lang="en-US" dirty="0" smtClean="0"/>
              <a:t>files.</a:t>
            </a:r>
          </a:p>
          <a:p>
            <a:r>
              <a:rPr lang="en-US" dirty="0">
                <a:solidFill>
                  <a:srgbClr val="70AD47"/>
                </a:solidFill>
              </a:rPr>
              <a:t>p</a:t>
            </a:r>
            <a:r>
              <a:rPr lang="en-US" dirty="0" smtClean="0">
                <a:solidFill>
                  <a:srgbClr val="70AD47"/>
                </a:solidFill>
              </a:rPr>
              <a:t>lan</a:t>
            </a:r>
            <a:r>
              <a:rPr lang="en-US" dirty="0" smtClean="0"/>
              <a:t> -&gt; Show us the changes that </a:t>
            </a:r>
            <a:r>
              <a:rPr lang="en-US" dirty="0" err="1" smtClean="0"/>
              <a:t>terraform</a:t>
            </a:r>
            <a:r>
              <a:rPr lang="en-US" dirty="0" smtClean="0"/>
              <a:t> will make to our infrastructure.</a:t>
            </a:r>
          </a:p>
          <a:p>
            <a:r>
              <a:rPr lang="en-US" dirty="0">
                <a:solidFill>
                  <a:srgbClr val="70AD47"/>
                </a:solidFill>
              </a:rPr>
              <a:t>a</a:t>
            </a:r>
            <a:r>
              <a:rPr lang="en-US" dirty="0" smtClean="0">
                <a:solidFill>
                  <a:srgbClr val="70AD47"/>
                </a:solidFill>
              </a:rPr>
              <a:t>pply</a:t>
            </a:r>
            <a:r>
              <a:rPr lang="en-US" dirty="0" smtClean="0"/>
              <a:t> -&gt; Apply the changes to our infrastructure (builds or update it).</a:t>
            </a:r>
          </a:p>
          <a:p>
            <a:r>
              <a:rPr lang="en-US" dirty="0">
                <a:solidFill>
                  <a:srgbClr val="70AD47"/>
                </a:solidFill>
              </a:rPr>
              <a:t>s</a:t>
            </a:r>
            <a:r>
              <a:rPr lang="en-US" dirty="0" smtClean="0">
                <a:solidFill>
                  <a:srgbClr val="70AD47"/>
                </a:solidFill>
              </a:rPr>
              <a:t>how</a:t>
            </a:r>
            <a:r>
              <a:rPr lang="en-US" dirty="0" smtClean="0"/>
              <a:t> -&gt; Show us the status of the infrastructure.</a:t>
            </a:r>
          </a:p>
          <a:p>
            <a:r>
              <a:rPr lang="en-US" dirty="0" smtClean="0">
                <a:solidFill>
                  <a:srgbClr val="70AD47"/>
                </a:solidFill>
              </a:rPr>
              <a:t>state list </a:t>
            </a:r>
            <a:r>
              <a:rPr lang="en-US" dirty="0" smtClean="0"/>
              <a:t>-&gt; Display the state of the infrastructure in a human-readable format.</a:t>
            </a:r>
          </a:p>
          <a:p>
            <a:r>
              <a:rPr lang="en-US" dirty="0">
                <a:solidFill>
                  <a:srgbClr val="70AD47"/>
                </a:solidFill>
              </a:rPr>
              <a:t>g</a:t>
            </a:r>
            <a:r>
              <a:rPr lang="en-US" dirty="0" smtClean="0">
                <a:solidFill>
                  <a:srgbClr val="70AD47"/>
                </a:solidFill>
              </a:rPr>
              <a:t>raph</a:t>
            </a:r>
            <a:r>
              <a:rPr lang="en-US" dirty="0" smtClean="0"/>
              <a:t> -&gt; Show the </a:t>
            </a:r>
            <a:r>
              <a:rPr lang="en-US" dirty="0" err="1" smtClean="0"/>
              <a:t>terraform</a:t>
            </a:r>
            <a:r>
              <a:rPr lang="en-US" dirty="0" smtClean="0"/>
              <a:t> infrastructure as a graph.</a:t>
            </a:r>
          </a:p>
          <a:p>
            <a:r>
              <a:rPr lang="en-US" dirty="0">
                <a:solidFill>
                  <a:srgbClr val="70AD47"/>
                </a:solidFill>
              </a:rPr>
              <a:t>d</a:t>
            </a:r>
            <a:r>
              <a:rPr lang="en-US" dirty="0" smtClean="0">
                <a:solidFill>
                  <a:srgbClr val="70AD47"/>
                </a:solidFill>
              </a:rPr>
              <a:t>estroy</a:t>
            </a:r>
            <a:r>
              <a:rPr lang="en-US" dirty="0" smtClean="0"/>
              <a:t> -&gt; Command used to delete the infrastructure built with </a:t>
            </a:r>
            <a:r>
              <a:rPr lang="en-US" dirty="0" err="1" smtClean="0"/>
              <a:t>terraform</a:t>
            </a:r>
            <a:r>
              <a:rPr lang="en-US" dirty="0" smtClean="0"/>
              <a:t>. </a:t>
            </a:r>
          </a:p>
          <a:p>
            <a:endParaRPr lang="en-US" dirty="0" smtClean="0"/>
          </a:p>
          <a:p>
            <a:endParaRPr lang="en-US" dirty="0"/>
          </a:p>
        </p:txBody>
      </p:sp>
    </p:spTree>
    <p:extLst>
      <p:ext uri="{BB962C8B-B14F-4D97-AF65-F5344CB8AC3E}">
        <p14:creationId xmlns:p14="http://schemas.microsoft.com/office/powerpoint/2010/main" val="5177507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1018</Words>
  <Application>Microsoft Macintosh PowerPoint</Application>
  <PresentationFormat>Custom</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de Office</vt:lpstr>
      <vt:lpstr>Terraform</vt:lpstr>
      <vt:lpstr>What solves terraform?</vt:lpstr>
      <vt:lpstr>What is terraform ?</vt:lpstr>
      <vt:lpstr>Terraform vs Other infrastructure code tools </vt:lpstr>
      <vt:lpstr>Mutable vs Inmutable (infrastructure)</vt:lpstr>
      <vt:lpstr>Amazon Web Services (AWS)</vt:lpstr>
      <vt:lpstr>Elements that a terraform script contains.</vt:lpstr>
      <vt:lpstr>Variables</vt:lpstr>
      <vt:lpstr>Terraform basic commands</vt:lpstr>
      <vt:lpstr>How to create and deploy an instance.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Jlcc</dc:creator>
  <cp:lastModifiedBy>Jose Choque</cp:lastModifiedBy>
  <cp:revision>46</cp:revision>
  <dcterms:created xsi:type="dcterms:W3CDTF">2018-01-16T16:43:58Z</dcterms:created>
  <dcterms:modified xsi:type="dcterms:W3CDTF">2018-01-18T22:21:55Z</dcterms:modified>
</cp:coreProperties>
</file>