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01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06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35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05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0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499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44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84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92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5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92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5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7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1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5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0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88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64FFBA-675E-4461-95C5-814374C25C39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01D6-D3AB-4A59-9491-A2B7C93A3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8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EBB87-57DE-5D08-A1D1-98FC44B6C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i="1" dirty="0"/>
              <a:t>Помощник в </a:t>
            </a:r>
            <a:r>
              <a:rPr lang="en-US" i="1" dirty="0" err="1"/>
              <a:t>DnD</a:t>
            </a:r>
            <a:r>
              <a:rPr lang="en-US" i="1" dirty="0"/>
              <a:t>* </a:t>
            </a:r>
            <a:r>
              <a:rPr lang="ru-RU" i="1" dirty="0"/>
              <a:t>партиях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6686B0-695D-991B-E0A7-CA2D09C0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4242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Сделано Дрожжиным Алексеем Артемовичем</a:t>
            </a:r>
          </a:p>
          <a:p>
            <a:r>
              <a:rPr lang="ru-RU" dirty="0"/>
              <a:t>Преподаватель Шуплецов Богдан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- </a:t>
            </a:r>
            <a:r>
              <a:rPr lang="en-US" dirty="0"/>
              <a:t>Dungeons and Dragons (</a:t>
            </a:r>
            <a:r>
              <a:rPr lang="ru-RU" dirty="0"/>
              <a:t>5 редакция правил) 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Обновленная версия 2.0 с каким никаким оформлением</a:t>
            </a:r>
          </a:p>
        </p:txBody>
      </p:sp>
    </p:spTree>
    <p:extLst>
      <p:ext uri="{BB962C8B-B14F-4D97-AF65-F5344CB8AC3E}">
        <p14:creationId xmlns:p14="http://schemas.microsoft.com/office/powerpoint/2010/main" val="275777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7CBF5-230F-8427-1E35-14F3D808B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424" y="461169"/>
            <a:ext cx="5543551" cy="1020762"/>
          </a:xfrm>
        </p:spPr>
        <p:txBody>
          <a:bodyPr>
            <a:normAutofit/>
          </a:bodyPr>
          <a:lstStyle/>
          <a:p>
            <a:r>
              <a:rPr lang="ru-RU" sz="4800" b="1" dirty="0"/>
              <a:t>Идея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1FA25E-1998-44C7-B190-F6912D88D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50" y="2173288"/>
            <a:ext cx="10915650" cy="344646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Достаточно часто в </a:t>
            </a:r>
            <a:r>
              <a:rPr lang="en-US" dirty="0" err="1"/>
              <a:t>DnD</a:t>
            </a:r>
            <a:r>
              <a:rPr lang="ru-RU" dirty="0"/>
              <a:t> партии значительно затягиваются, не позволяя игрокам далеко продвинуться по сюжету в течение одной сессии, из-за длительных боевых столкновений, которые являются таковыми по нескольким причинам</a:t>
            </a:r>
            <a:r>
              <a:rPr lang="en-US" dirty="0"/>
              <a:t>: </a:t>
            </a:r>
            <a:r>
              <a:rPr lang="ru-RU" dirty="0"/>
              <a:t>механики игры, многочисленные броски кубиков с различным количеством граней и споры о возможностях использования тех или иных способностей в различных условиях игры. Если с первым ничего не поделать, то с вторым и третьим можно. Таким образом и родилась идея проекта – создать приложение для помощи игрокам и мастеру по ходу партий.</a:t>
            </a:r>
          </a:p>
        </p:txBody>
      </p:sp>
    </p:spTree>
    <p:extLst>
      <p:ext uri="{BB962C8B-B14F-4D97-AF65-F5344CB8AC3E}">
        <p14:creationId xmlns:p14="http://schemas.microsoft.com/office/powerpoint/2010/main" val="197518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48E31-E51E-DEB1-6112-B68D4131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04788"/>
            <a:ext cx="5581650" cy="985837"/>
          </a:xfrm>
        </p:spPr>
        <p:txBody>
          <a:bodyPr/>
          <a:lstStyle/>
          <a:p>
            <a:r>
              <a:rPr lang="ru-RU" b="1" dirty="0"/>
              <a:t>Реализация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77518B-1100-07C8-89A8-59123D864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95425"/>
            <a:ext cx="10515600" cy="5019674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 Данные о персонажах вводятся в блок статистики,  обрабатываются необходимыми формулами, в случае отсутствия вводных данных используется значение 10, так как оно является самым нейтральным, а также чрезмерно огромные значения (</a:t>
            </a:r>
            <a:r>
              <a:rPr lang="en-US" dirty="0">
                <a:solidFill>
                  <a:schemeClr val="tx1"/>
                </a:solidFill>
              </a:rPr>
              <a:t>&gt;40) </a:t>
            </a:r>
            <a:r>
              <a:rPr lang="ru-RU" dirty="0">
                <a:solidFill>
                  <a:schemeClr val="tx1"/>
                </a:solidFill>
              </a:rPr>
              <a:t>заменяются на 40, во избежание внезапного создания невозможности одного из событий. Далее, в зависимости от выбранной кнопки, принимаются еще вводные данные, подчиняющиеся правилу выше. Не цифровые данные не подчинятся правилу, по понятным причинам (не имеют значения), и выбираются из предложенных программой. Это сделано ради уменьшения до нуля возможных ситуаций непонимания пользователем требований системы. Этому же идеалу служит вспомогательная кнопка инфо, разъясняющая пользователю за работу программы и основные механики. Результат бросков кубиков, реализуемый через </a:t>
            </a:r>
            <a:r>
              <a:rPr lang="en-US" dirty="0" err="1">
                <a:solidFill>
                  <a:schemeClr val="tx1"/>
                </a:solidFill>
              </a:rPr>
              <a:t>random.randiant</a:t>
            </a:r>
            <a:r>
              <a:rPr lang="ru-RU" dirty="0">
                <a:solidFill>
                  <a:schemeClr val="tx1"/>
                </a:solidFill>
              </a:rPr>
              <a:t>, количество граней кубиков определяется через вызов из БД. Результат бросков выводится в специальной графе интерфейса, результаты всех бросков можно также увидеть нажав на самую нижнюю кнопку</a:t>
            </a:r>
          </a:p>
        </p:txBody>
      </p:sp>
    </p:spTree>
    <p:extLst>
      <p:ext uri="{BB962C8B-B14F-4D97-AF65-F5344CB8AC3E}">
        <p14:creationId xmlns:p14="http://schemas.microsoft.com/office/powerpoint/2010/main" val="301869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2EE20-6E74-0605-CCC0-28CC1FAE1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424" y="255588"/>
            <a:ext cx="5362575" cy="982662"/>
          </a:xfrm>
        </p:spPr>
        <p:txBody>
          <a:bodyPr/>
          <a:lstStyle/>
          <a:p>
            <a:r>
              <a:rPr lang="ru-RU" b="1" dirty="0"/>
              <a:t>Итог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BC3418-8F24-87B5-ACA6-F7D54E221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63988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Приложение отлично работает. Возможно последующее расширение функций программы, что повлечет за собой необходимость в более детальном изучении пользователем правил </a:t>
            </a:r>
            <a:r>
              <a:rPr lang="ru-RU" dirty="0" err="1"/>
              <a:t>ДнД</a:t>
            </a:r>
            <a:r>
              <a:rPr lang="ru-RU" dirty="0"/>
              <a:t>, что сжимает круг целевой аудитории пользователей (правила сложные и очень длинные)</a:t>
            </a:r>
          </a:p>
        </p:txBody>
      </p:sp>
    </p:spTree>
    <p:extLst>
      <p:ext uri="{BB962C8B-B14F-4D97-AF65-F5344CB8AC3E}">
        <p14:creationId xmlns:p14="http://schemas.microsoft.com/office/powerpoint/2010/main" val="1101734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6BABA-01E1-441E-DA25-9E89F4D2D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1DFA9F-8880-7DB9-23A9-7AA845694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Обновленная презентация имени меня 2.0</a:t>
            </a:r>
          </a:p>
        </p:txBody>
      </p:sp>
    </p:spTree>
    <p:extLst>
      <p:ext uri="{BB962C8B-B14F-4D97-AF65-F5344CB8AC3E}">
        <p14:creationId xmlns:p14="http://schemas.microsoft.com/office/powerpoint/2010/main" val="1066104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1358</TotalTime>
  <Words>322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Помощник в DnD* партиях</vt:lpstr>
      <vt:lpstr>Идея проекта</vt:lpstr>
      <vt:lpstr>Реализация</vt:lpstr>
      <vt:lpstr>Итог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Помощник в DnD* партиях</dc:title>
  <dc:creator>Алексей Дрожжин</dc:creator>
  <cp:lastModifiedBy>Алексей Дрожжин</cp:lastModifiedBy>
  <cp:revision>4</cp:revision>
  <dcterms:created xsi:type="dcterms:W3CDTF">2023-11-12T18:18:46Z</dcterms:created>
  <dcterms:modified xsi:type="dcterms:W3CDTF">2023-11-14T18:28:49Z</dcterms:modified>
</cp:coreProperties>
</file>