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9" r:id="rId3"/>
    <p:sldId id="270" r:id="rId4"/>
    <p:sldId id="271" r:id="rId5"/>
    <p:sldId id="273" r:id="rId6"/>
    <p:sldId id="272" r:id="rId7"/>
    <p:sldId id="274" r:id="rId8"/>
    <p:sldId id="278" r:id="rId9"/>
    <p:sldId id="279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11/13/2022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11/13/2022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11/13/2022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Name | Team Name | Team Members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Ultimate goal of project. What problem does this project help solve?</a:t>
            </a: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project in non-technical terms.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-for more info…List location or contact for specification (or other related documents)</a:t>
            </a:r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at minimum 2 use cases of your solution</a:t>
            </a:r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technology being used APIs</a:t>
            </a:r>
          </a:p>
          <a:p>
            <a:pPr lvl="1"/>
            <a:r>
              <a:rPr lang="en-US" dirty="0"/>
              <a:t>Brief Explanation</a:t>
            </a:r>
          </a:p>
          <a:p>
            <a:r>
              <a:rPr lang="en-US" dirty="0"/>
              <a:t>Python Modules Used</a:t>
            </a:r>
          </a:p>
          <a:p>
            <a:pPr lvl="1"/>
            <a:r>
              <a:rPr lang="en-US" dirty="0"/>
              <a:t>Brief Explanation</a:t>
            </a: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Flow		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the program works.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-for more info…List location or contact for specification (or other related documents)</a:t>
            </a:r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each team member and their contribution</a:t>
            </a:r>
          </a:p>
        </p:txBody>
      </p:sp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Documents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sources of research including the sources of the APIs</a:t>
            </a:r>
          </a:p>
        </p:txBody>
      </p:sp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5385-8868-F65B-29B1-BCE7A49E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F85E22-F8A1-BE9B-CCB7-A6AA888F5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769" y="1905000"/>
            <a:ext cx="3697288" cy="3697288"/>
          </a:xfrm>
        </p:spPr>
      </p:pic>
    </p:spTree>
    <p:extLst>
      <p:ext uri="{BB962C8B-B14F-4D97-AF65-F5344CB8AC3E}">
        <p14:creationId xmlns:p14="http://schemas.microsoft.com/office/powerpoint/2010/main" val="26334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9</TotalTime>
  <Words>133</Words>
  <Application>Microsoft Office PowerPoint</Application>
  <PresentationFormat>Custom</PresentationFormat>
  <Paragraphs>30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Project planning overview presentation</vt:lpstr>
      <vt:lpstr>Project Overview</vt:lpstr>
      <vt:lpstr>Project Goals</vt:lpstr>
      <vt:lpstr>Description</vt:lpstr>
      <vt:lpstr>Use Cases</vt:lpstr>
      <vt:lpstr>Technology</vt:lpstr>
      <vt:lpstr>Program Flow  </vt:lpstr>
      <vt:lpstr>Team Members</vt:lpstr>
      <vt:lpstr>Related Documents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John Lee</dc:creator>
  <cp:lastModifiedBy>John Lee</cp:lastModifiedBy>
  <cp:revision>1</cp:revision>
  <dcterms:created xsi:type="dcterms:W3CDTF">2022-11-14T02:17:56Z</dcterms:created>
  <dcterms:modified xsi:type="dcterms:W3CDTF">2022-11-14T02:27:34Z</dcterms:modified>
</cp:coreProperties>
</file>