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0" r:id="rId4"/>
    <p:sldId id="271" r:id="rId5"/>
    <p:sldId id="273" r:id="rId6"/>
    <p:sldId id="272" r:id="rId7"/>
    <p:sldId id="280" r:id="rId8"/>
    <p:sldId id="274" r:id="rId9"/>
    <p:sldId id="278" r:id="rId10"/>
    <p:sldId id="27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252" y="6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ee" userId="0fa132752ce4f414" providerId="LiveId" clId="{12ABC486-F644-4646-9228-930434B2B8BF}"/>
    <pc:docChg chg="addSld modSld">
      <pc:chgData name="John Lee" userId="0fa132752ce4f414" providerId="LiveId" clId="{12ABC486-F644-4646-9228-930434B2B8BF}" dt="2024-03-26T21:41:58.770" v="315" actId="20577"/>
      <pc:docMkLst>
        <pc:docMk/>
      </pc:docMkLst>
      <pc:sldChg chg="modSp add mod">
        <pc:chgData name="John Lee" userId="0fa132752ce4f414" providerId="LiveId" clId="{12ABC486-F644-4646-9228-930434B2B8BF}" dt="2024-03-26T21:41:58.770" v="315" actId="20577"/>
        <pc:sldMkLst>
          <pc:docMk/>
          <pc:sldMk cId="1655357902" sldId="280"/>
        </pc:sldMkLst>
        <pc:spChg chg="mod">
          <ac:chgData name="John Lee" userId="0fa132752ce4f414" providerId="LiveId" clId="{12ABC486-F644-4646-9228-930434B2B8BF}" dt="2024-03-26T21:41:56.138" v="314" actId="20577"/>
          <ac:spMkLst>
            <pc:docMk/>
            <pc:sldMk cId="1655357902" sldId="280"/>
            <ac:spMk id="2" creationId="{00000000-0000-0000-0000-000000000000}"/>
          </ac:spMkLst>
        </pc:spChg>
        <pc:spChg chg="mod">
          <ac:chgData name="John Lee" userId="0fa132752ce4f414" providerId="LiveId" clId="{12ABC486-F644-4646-9228-930434B2B8BF}" dt="2024-03-26T21:41:58.770" v="315" actId="20577"/>
          <ac:spMkLst>
            <pc:docMk/>
            <pc:sldMk cId="1655357902" sldId="28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3/26/2024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3/26/2024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2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3/26/2024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Name | Team Name | Team Members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5385-8868-F65B-29B1-BCE7A49E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85E22-F8A1-BE9B-CCB7-A6AA888F5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769" y="1905000"/>
            <a:ext cx="3697288" cy="3697288"/>
          </a:xfrm>
        </p:spPr>
      </p:pic>
    </p:spTree>
    <p:extLst>
      <p:ext uri="{BB962C8B-B14F-4D97-AF65-F5344CB8AC3E}">
        <p14:creationId xmlns:p14="http://schemas.microsoft.com/office/powerpoint/2010/main" val="26334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 goal of project. What problem does this project help solve?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project in non-technical terms.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at minimum 2 use cases of your solution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technology being used APIs</a:t>
            </a:r>
          </a:p>
          <a:p>
            <a:pPr lvl="1"/>
            <a:r>
              <a:rPr lang="en-US" dirty="0"/>
              <a:t>Brief Explanation</a:t>
            </a:r>
          </a:p>
          <a:p>
            <a:r>
              <a:rPr lang="en-US" dirty="0"/>
              <a:t>Python Modules Used</a:t>
            </a:r>
          </a:p>
          <a:p>
            <a:pPr lvl="1"/>
            <a:r>
              <a:rPr lang="en-US" dirty="0"/>
              <a:t>Brief Explanation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	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the program works.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/>
              <a:t>One Error </a:t>
            </a:r>
            <a:r>
              <a:rPr lang="en-US" dirty="0"/>
              <a:t>Encountered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the error was. Be specific to describe the error and how a user would have encountered it.</a:t>
            </a:r>
          </a:p>
          <a:p>
            <a:r>
              <a:rPr lang="en-US" dirty="0"/>
              <a:t>Describe what the team did to handle the error and prevent the program from running correctly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165535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each team member and their contribution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Documents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sources of research including the sources of the APIs</a:t>
            </a: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10</TotalTime>
  <Words>193</Words>
  <Application>Microsoft Office PowerPoint</Application>
  <PresentationFormat>Custom</PresentationFormat>
  <Paragraphs>35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Project planning overview presentation</vt:lpstr>
      <vt:lpstr>Project Overview</vt:lpstr>
      <vt:lpstr>Project Goals</vt:lpstr>
      <vt:lpstr>Description</vt:lpstr>
      <vt:lpstr>Use Cases</vt:lpstr>
      <vt:lpstr>Technology</vt:lpstr>
      <vt:lpstr>Program Flow  </vt:lpstr>
      <vt:lpstr>Document One Error Encountered </vt:lpstr>
      <vt:lpstr>Team Members</vt:lpstr>
      <vt:lpstr>Related Documents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John Lee</dc:creator>
  <cp:lastModifiedBy>John Lee</cp:lastModifiedBy>
  <cp:revision>1</cp:revision>
  <dcterms:created xsi:type="dcterms:W3CDTF">2022-11-14T02:17:56Z</dcterms:created>
  <dcterms:modified xsi:type="dcterms:W3CDTF">2024-03-26T21:42:02Z</dcterms:modified>
</cp:coreProperties>
</file>