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7c030ce07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7c030ce07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7c030ce0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7c030ce0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7c030ce07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7c030ce07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7c030ce07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7c030ce07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7c030ce07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7c030ce07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7c030ce07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7c030ce07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7c030ce07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7c030ce07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7c030ce07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7c030ce07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7c030ce07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7c030ce07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7c030ce07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7c030ce07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Gambling Presentation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John Leonard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have no recomendations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I have learned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 careful when cleaning up your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sure </a:t>
            </a:r>
            <a:r>
              <a:rPr lang="en"/>
              <a:t>everything</a:t>
            </a:r>
            <a:r>
              <a:rPr lang="en"/>
              <a:t> is labeled </a:t>
            </a:r>
            <a:r>
              <a:rPr lang="en"/>
              <a:t>properly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send a lot on video gambling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town has some sort of video gambling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it?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its core it’s a </a:t>
            </a:r>
            <a:r>
              <a:rPr lang="en"/>
              <a:t>random</a:t>
            </a:r>
            <a:r>
              <a:rPr lang="en"/>
              <a:t> number </a:t>
            </a:r>
            <a:r>
              <a:rPr lang="en"/>
              <a:t>generator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</a:t>
            </a:r>
            <a:r>
              <a:rPr lang="en"/>
              <a:t> </a:t>
            </a:r>
            <a:r>
              <a:rPr lang="en"/>
              <a:t>assign</a:t>
            </a:r>
            <a:r>
              <a:rPr lang="en"/>
              <a:t> numbers based on the </a:t>
            </a:r>
            <a:r>
              <a:rPr lang="en"/>
              <a:t>different</a:t>
            </a:r>
            <a:r>
              <a:rPr lang="en"/>
              <a:t> valued </a:t>
            </a:r>
            <a:r>
              <a:rPr lang="en"/>
              <a:t>symbols</a:t>
            </a:r>
            <a:r>
              <a:rPr lang="en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There are 50 symbols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more </a:t>
            </a:r>
            <a:r>
              <a:rPr lang="en"/>
              <a:t>valuable</a:t>
            </a:r>
            <a:r>
              <a:rPr lang="en"/>
              <a:t> </a:t>
            </a:r>
            <a:r>
              <a:rPr lang="en"/>
              <a:t>symbols</a:t>
            </a:r>
            <a:r>
              <a:rPr lang="en"/>
              <a:t> to appear on the </a:t>
            </a:r>
            <a:r>
              <a:rPr lang="en"/>
              <a:t>wheel</a:t>
            </a:r>
            <a:r>
              <a:rPr lang="en"/>
              <a:t> as much as the common symbols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puts the odds to 300 million to one that you win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are luck based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 chose Video Gambling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Older Friends at Millikin would talk about using them alot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see them everywhere in my personal life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businesses in decatur dedicated to video gambling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never understood gambling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wanted to see if there is a correlation between the amount being spent on video gambling and the unemployment rate.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 they directly related?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more is spent on video gambling does the </a:t>
            </a:r>
            <a:r>
              <a:rPr lang="en"/>
              <a:t>unemployment</a:t>
            </a:r>
            <a:r>
              <a:rPr lang="en"/>
              <a:t> rate go up?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 is a direct </a:t>
            </a:r>
            <a:r>
              <a:rPr lang="en"/>
              <a:t>relationship we need to regulate where  the machines are placed and how many you can have in an establishments.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used RJ’s link to the Video gambling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decided to go with what i could of 2020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used all of 2018-2019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what i couldn’t get out of 2020 from 2017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struggled to find unemployment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search through all the </a:t>
            </a:r>
            <a:r>
              <a:rPr lang="en"/>
              <a:t>major</a:t>
            </a:r>
            <a:r>
              <a:rPr lang="en"/>
              <a:t> </a:t>
            </a:r>
            <a:r>
              <a:rPr lang="en"/>
              <a:t>bureaus to find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Rj pointed me in the right direction to Illinois Department of Employment Security  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used 2017-2019 as my years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614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05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