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29"/>
  </p:notesMasterIdLst>
  <p:handoutMasterIdLst>
    <p:handoutMasterId r:id="rId30"/>
  </p:handoutMasterIdLst>
  <p:sldIdLst>
    <p:sldId id="278" r:id="rId5"/>
    <p:sldId id="282" r:id="rId6"/>
    <p:sldId id="271" r:id="rId7"/>
    <p:sldId id="283" r:id="rId8"/>
    <p:sldId id="284" r:id="rId9"/>
    <p:sldId id="286" r:id="rId10"/>
    <p:sldId id="287" r:id="rId11"/>
    <p:sldId id="288" r:id="rId12"/>
    <p:sldId id="289" r:id="rId13"/>
    <p:sldId id="285" r:id="rId14"/>
    <p:sldId id="293" r:id="rId15"/>
    <p:sldId id="294" r:id="rId16"/>
    <p:sldId id="295" r:id="rId17"/>
    <p:sldId id="306" r:id="rId18"/>
    <p:sldId id="296" r:id="rId19"/>
    <p:sldId id="297" r:id="rId20"/>
    <p:sldId id="298" r:id="rId21"/>
    <p:sldId id="307" r:id="rId22"/>
    <p:sldId id="308" r:id="rId23"/>
    <p:sldId id="300" r:id="rId24"/>
    <p:sldId id="309" r:id="rId25"/>
    <p:sldId id="301" r:id="rId26"/>
    <p:sldId id="302" r:id="rId27"/>
    <p:sldId id="292" r:id="rId28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26D793-6C0A-4AF6-BE61-90754151FD2D}" v="140" dt="2024-11-06T19:25:35.981"/>
  </p1510:revLst>
</p1510:revInfo>
</file>

<file path=ppt/tableStyles.xml><?xml version="1.0" encoding="utf-8"?>
<a:tblStyleLst xmlns:a="http://schemas.openxmlformats.org/drawingml/2006/main" def="{72833802-FEF1-4C79-8D5D-14CF1EAF98D9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83852" autoAdjust="0"/>
  </p:normalViewPr>
  <p:slideViewPr>
    <p:cSldViewPr snapToGrid="0">
      <p:cViewPr varScale="1">
        <p:scale>
          <a:sx n="98" d="100"/>
          <a:sy n="98" d="100"/>
        </p:scale>
        <p:origin x="1236" y="8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3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97" d="100"/>
          <a:sy n="97" d="100"/>
        </p:scale>
        <p:origin x="286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fredo Mituy Okenve Obiang" userId="65b6e42c-416b-4688-89b7-0de9c6e2bab9" providerId="ADAL" clId="{8726D793-6C0A-4AF6-BE61-90754151FD2D}"/>
    <pc:docChg chg="undo custSel addSld delSld modSld sldOrd">
      <pc:chgData name="Alfredo Mituy Okenve Obiang" userId="65b6e42c-416b-4688-89b7-0de9c6e2bab9" providerId="ADAL" clId="{8726D793-6C0A-4AF6-BE61-90754151FD2D}" dt="2024-11-06T20:05:49.496" v="1212" actId="20577"/>
      <pc:docMkLst>
        <pc:docMk/>
      </pc:docMkLst>
      <pc:sldChg chg="modNotesTx">
        <pc:chgData name="Alfredo Mituy Okenve Obiang" userId="65b6e42c-416b-4688-89b7-0de9c6e2bab9" providerId="ADAL" clId="{8726D793-6C0A-4AF6-BE61-90754151FD2D}" dt="2024-11-06T20:03:34.658" v="1205" actId="20577"/>
        <pc:sldMkLst>
          <pc:docMk/>
          <pc:sldMk cId="1839748091" sldId="271"/>
        </pc:sldMkLst>
      </pc:sldChg>
      <pc:sldChg chg="modSp">
        <pc:chgData name="Alfredo Mituy Okenve Obiang" userId="65b6e42c-416b-4688-89b7-0de9c6e2bab9" providerId="ADAL" clId="{8726D793-6C0A-4AF6-BE61-90754151FD2D}" dt="2024-11-06T19:23:21.097" v="1150" actId="20577"/>
        <pc:sldMkLst>
          <pc:docMk/>
          <pc:sldMk cId="2665045518" sldId="282"/>
        </pc:sldMkLst>
        <pc:graphicFrameChg chg="mod">
          <ac:chgData name="Alfredo Mituy Okenve Obiang" userId="65b6e42c-416b-4688-89b7-0de9c6e2bab9" providerId="ADAL" clId="{8726D793-6C0A-4AF6-BE61-90754151FD2D}" dt="2024-11-06T19:23:21.097" v="1150" actId="20577"/>
          <ac:graphicFrameMkLst>
            <pc:docMk/>
            <pc:sldMk cId="2665045518" sldId="282"/>
            <ac:graphicFrameMk id="5" creationId="{BB8A734F-7B51-6917-4E54-B259EE1DD33D}"/>
          </ac:graphicFrameMkLst>
        </pc:graphicFrameChg>
      </pc:sldChg>
      <pc:sldChg chg="addSp delSp modSp mod ord">
        <pc:chgData name="Alfredo Mituy Okenve Obiang" userId="65b6e42c-416b-4688-89b7-0de9c6e2bab9" providerId="ADAL" clId="{8726D793-6C0A-4AF6-BE61-90754151FD2D}" dt="2024-11-06T19:01:11.311" v="873" actId="14100"/>
        <pc:sldMkLst>
          <pc:docMk/>
          <pc:sldMk cId="2855514139" sldId="285"/>
        </pc:sldMkLst>
        <pc:spChg chg="add del mod">
          <ac:chgData name="Alfredo Mituy Okenve Obiang" userId="65b6e42c-416b-4688-89b7-0de9c6e2bab9" providerId="ADAL" clId="{8726D793-6C0A-4AF6-BE61-90754151FD2D}" dt="2024-11-06T19:00:56.632" v="868" actId="478"/>
          <ac:spMkLst>
            <pc:docMk/>
            <pc:sldMk cId="2855514139" sldId="285"/>
            <ac:spMk id="3" creationId="{AE08D5E5-B0B4-A31D-F8AB-C0530B6DD416}"/>
          </ac:spMkLst>
        </pc:spChg>
        <pc:spChg chg="mod">
          <ac:chgData name="Alfredo Mituy Okenve Obiang" userId="65b6e42c-416b-4688-89b7-0de9c6e2bab9" providerId="ADAL" clId="{8726D793-6C0A-4AF6-BE61-90754151FD2D}" dt="2024-11-06T19:01:11.311" v="873" actId="14100"/>
          <ac:spMkLst>
            <pc:docMk/>
            <pc:sldMk cId="2855514139" sldId="285"/>
            <ac:spMk id="7" creationId="{8A84D4AF-8D29-5A55-F3F8-1E928E3B08FF}"/>
          </ac:spMkLst>
        </pc:spChg>
        <pc:spChg chg="del mod">
          <ac:chgData name="Alfredo Mituy Okenve Obiang" userId="65b6e42c-416b-4688-89b7-0de9c6e2bab9" providerId="ADAL" clId="{8726D793-6C0A-4AF6-BE61-90754151FD2D}" dt="2024-11-06T19:01:00.026" v="869" actId="478"/>
          <ac:spMkLst>
            <pc:docMk/>
            <pc:sldMk cId="2855514139" sldId="285"/>
            <ac:spMk id="8" creationId="{6450744F-A4B6-FD90-F6DA-4EF9A192E377}"/>
          </ac:spMkLst>
        </pc:spChg>
        <pc:picChg chg="add del">
          <ac:chgData name="Alfredo Mituy Okenve Obiang" userId="65b6e42c-416b-4688-89b7-0de9c6e2bab9" providerId="ADAL" clId="{8726D793-6C0A-4AF6-BE61-90754151FD2D}" dt="2024-11-06T19:00:56.632" v="868" actId="478"/>
          <ac:picMkLst>
            <pc:docMk/>
            <pc:sldMk cId="2855514139" sldId="285"/>
            <ac:picMk id="5" creationId="{1358CD3B-43A8-5BF7-2E60-B0563F068D11}"/>
          </ac:picMkLst>
        </pc:picChg>
      </pc:sldChg>
      <pc:sldChg chg="modSp mod">
        <pc:chgData name="Alfredo Mituy Okenve Obiang" userId="65b6e42c-416b-4688-89b7-0de9c6e2bab9" providerId="ADAL" clId="{8726D793-6C0A-4AF6-BE61-90754151FD2D}" dt="2024-11-06T18:32:28.975" v="43" actId="20577"/>
        <pc:sldMkLst>
          <pc:docMk/>
          <pc:sldMk cId="233018862" sldId="286"/>
        </pc:sldMkLst>
        <pc:spChg chg="mod">
          <ac:chgData name="Alfredo Mituy Okenve Obiang" userId="65b6e42c-416b-4688-89b7-0de9c6e2bab9" providerId="ADAL" clId="{8726D793-6C0A-4AF6-BE61-90754151FD2D}" dt="2024-11-06T18:32:28.975" v="43" actId="20577"/>
          <ac:spMkLst>
            <pc:docMk/>
            <pc:sldMk cId="233018862" sldId="286"/>
            <ac:spMk id="6" creationId="{9BE7E655-DBBE-1E38-D543-EB34028F2F2B}"/>
          </ac:spMkLst>
        </pc:spChg>
      </pc:sldChg>
      <pc:sldChg chg="addSp delSp modSp mod">
        <pc:chgData name="Alfredo Mituy Okenve Obiang" userId="65b6e42c-416b-4688-89b7-0de9c6e2bab9" providerId="ADAL" clId="{8726D793-6C0A-4AF6-BE61-90754151FD2D}" dt="2024-11-06T18:32:16.176" v="41" actId="14100"/>
        <pc:sldMkLst>
          <pc:docMk/>
          <pc:sldMk cId="3353460760" sldId="287"/>
        </pc:sldMkLst>
        <pc:spChg chg="del">
          <ac:chgData name="Alfredo Mituy Okenve Obiang" userId="65b6e42c-416b-4688-89b7-0de9c6e2bab9" providerId="ADAL" clId="{8726D793-6C0A-4AF6-BE61-90754151FD2D}" dt="2024-11-06T18:30:36.551" v="20" actId="478"/>
          <ac:spMkLst>
            <pc:docMk/>
            <pc:sldMk cId="3353460760" sldId="287"/>
            <ac:spMk id="3" creationId="{476CC09F-7383-3A4C-555C-35DA0BB4B76E}"/>
          </ac:spMkLst>
        </pc:spChg>
        <pc:spChg chg="add del mod">
          <ac:chgData name="Alfredo Mituy Okenve Obiang" userId="65b6e42c-416b-4688-89b7-0de9c6e2bab9" providerId="ADAL" clId="{8726D793-6C0A-4AF6-BE61-90754151FD2D}" dt="2024-11-06T18:30:39.645" v="21" actId="478"/>
          <ac:spMkLst>
            <pc:docMk/>
            <pc:sldMk cId="3353460760" sldId="287"/>
            <ac:spMk id="4" creationId="{F3603662-41C8-A64F-6D68-2E6BC45AA57A}"/>
          </ac:spMkLst>
        </pc:spChg>
        <pc:spChg chg="del">
          <ac:chgData name="Alfredo Mituy Okenve Obiang" userId="65b6e42c-416b-4688-89b7-0de9c6e2bab9" providerId="ADAL" clId="{8726D793-6C0A-4AF6-BE61-90754151FD2D}" dt="2024-11-06T18:30:42.927" v="22" actId="478"/>
          <ac:spMkLst>
            <pc:docMk/>
            <pc:sldMk cId="3353460760" sldId="287"/>
            <ac:spMk id="6" creationId="{9BE7E655-DBBE-1E38-D543-EB34028F2F2B}"/>
          </ac:spMkLst>
        </pc:spChg>
        <pc:spChg chg="del">
          <ac:chgData name="Alfredo Mituy Okenve Obiang" userId="65b6e42c-416b-4688-89b7-0de9c6e2bab9" providerId="ADAL" clId="{8726D793-6C0A-4AF6-BE61-90754151FD2D}" dt="2024-11-06T18:30:48.223" v="24" actId="478"/>
          <ac:spMkLst>
            <pc:docMk/>
            <pc:sldMk cId="3353460760" sldId="287"/>
            <ac:spMk id="7" creationId="{845A03A5-6D4D-7072-B3BD-F2DA38CADEB0}"/>
          </ac:spMkLst>
        </pc:spChg>
        <pc:spChg chg="add del mod">
          <ac:chgData name="Alfredo Mituy Okenve Obiang" userId="65b6e42c-416b-4688-89b7-0de9c6e2bab9" providerId="ADAL" clId="{8726D793-6C0A-4AF6-BE61-90754151FD2D}" dt="2024-11-06T18:30:44.774" v="23" actId="478"/>
          <ac:spMkLst>
            <pc:docMk/>
            <pc:sldMk cId="3353460760" sldId="287"/>
            <ac:spMk id="8" creationId="{B3F8CC2F-F548-7698-D631-DA06D9B7A0A4}"/>
          </ac:spMkLst>
        </pc:spChg>
        <pc:spChg chg="add del mod">
          <ac:chgData name="Alfredo Mituy Okenve Obiang" userId="65b6e42c-416b-4688-89b7-0de9c6e2bab9" providerId="ADAL" clId="{8726D793-6C0A-4AF6-BE61-90754151FD2D}" dt="2024-11-06T18:30:51.134" v="25" actId="478"/>
          <ac:spMkLst>
            <pc:docMk/>
            <pc:sldMk cId="3353460760" sldId="287"/>
            <ac:spMk id="10" creationId="{2B091314-518E-1051-D972-0E3A61E918D9}"/>
          </ac:spMkLst>
        </pc:spChg>
        <pc:spChg chg="add mod">
          <ac:chgData name="Alfredo Mituy Okenve Obiang" userId="65b6e42c-416b-4688-89b7-0de9c6e2bab9" providerId="ADAL" clId="{8726D793-6C0A-4AF6-BE61-90754151FD2D}" dt="2024-11-06T18:32:16.176" v="41" actId="14100"/>
          <ac:spMkLst>
            <pc:docMk/>
            <pc:sldMk cId="3353460760" sldId="287"/>
            <ac:spMk id="11" creationId="{D4256E34-FF36-4FC5-2C05-1F6D27BE0FFD}"/>
          </ac:spMkLst>
        </pc:spChg>
      </pc:sldChg>
      <pc:sldChg chg="addSp delSp modSp mod">
        <pc:chgData name="Alfredo Mituy Okenve Obiang" userId="65b6e42c-416b-4688-89b7-0de9c6e2bab9" providerId="ADAL" clId="{8726D793-6C0A-4AF6-BE61-90754151FD2D}" dt="2024-11-06T18:58:30.770" v="840" actId="1076"/>
        <pc:sldMkLst>
          <pc:docMk/>
          <pc:sldMk cId="414523832" sldId="288"/>
        </pc:sldMkLst>
        <pc:spChg chg="mod">
          <ac:chgData name="Alfredo Mituy Okenve Obiang" userId="65b6e42c-416b-4688-89b7-0de9c6e2bab9" providerId="ADAL" clId="{8726D793-6C0A-4AF6-BE61-90754151FD2D}" dt="2024-11-06T18:42:59.534" v="302" actId="115"/>
          <ac:spMkLst>
            <pc:docMk/>
            <pc:sldMk cId="414523832" sldId="288"/>
            <ac:spMk id="2" creationId="{338A15DE-D135-0710-9984-A0A55E960CB0}"/>
          </ac:spMkLst>
        </pc:spChg>
        <pc:spChg chg="mod">
          <ac:chgData name="Alfredo Mituy Okenve Obiang" userId="65b6e42c-416b-4688-89b7-0de9c6e2bab9" providerId="ADAL" clId="{8726D793-6C0A-4AF6-BE61-90754151FD2D}" dt="2024-11-06T18:46:41.741" v="490" actId="403"/>
          <ac:spMkLst>
            <pc:docMk/>
            <pc:sldMk cId="414523832" sldId="288"/>
            <ac:spMk id="3" creationId="{ECC8AA23-D8D0-93BE-5C5F-103A750B0D2F}"/>
          </ac:spMkLst>
        </pc:spChg>
        <pc:spChg chg="del">
          <ac:chgData name="Alfredo Mituy Okenve Obiang" userId="65b6e42c-416b-4688-89b7-0de9c6e2bab9" providerId="ADAL" clId="{8726D793-6C0A-4AF6-BE61-90754151FD2D}" dt="2024-11-06T18:46:24.182" v="486" actId="478"/>
          <ac:spMkLst>
            <pc:docMk/>
            <pc:sldMk cId="414523832" sldId="288"/>
            <ac:spMk id="9" creationId="{5C4A7DC2-42C3-FDDF-02BF-9598D75A6A83}"/>
          </ac:spMkLst>
        </pc:spChg>
        <pc:spChg chg="add del mod">
          <ac:chgData name="Alfredo Mituy Okenve Obiang" userId="65b6e42c-416b-4688-89b7-0de9c6e2bab9" providerId="ADAL" clId="{8726D793-6C0A-4AF6-BE61-90754151FD2D}" dt="2024-11-06T18:38:15.265" v="54" actId="478"/>
          <ac:spMkLst>
            <pc:docMk/>
            <pc:sldMk cId="414523832" sldId="288"/>
            <ac:spMk id="14" creationId="{71FDEEBA-B256-448F-EBFA-5F8CB0C6AE7D}"/>
          </ac:spMkLst>
        </pc:spChg>
        <pc:spChg chg="add del mod">
          <ac:chgData name="Alfredo Mituy Okenve Obiang" userId="65b6e42c-416b-4688-89b7-0de9c6e2bab9" providerId="ADAL" clId="{8726D793-6C0A-4AF6-BE61-90754151FD2D}" dt="2024-11-06T18:46:17.983" v="485" actId="478"/>
          <ac:spMkLst>
            <pc:docMk/>
            <pc:sldMk cId="414523832" sldId="288"/>
            <ac:spMk id="15" creationId="{3583D9E2-49F7-0D1A-DA5F-B0B9F7AA5368}"/>
          </ac:spMkLst>
        </pc:spChg>
        <pc:spChg chg="add del mod">
          <ac:chgData name="Alfredo Mituy Okenve Obiang" userId="65b6e42c-416b-4688-89b7-0de9c6e2bab9" providerId="ADAL" clId="{8726D793-6C0A-4AF6-BE61-90754151FD2D}" dt="2024-11-06T18:46:46.309" v="491" actId="478"/>
          <ac:spMkLst>
            <pc:docMk/>
            <pc:sldMk cId="414523832" sldId="288"/>
            <ac:spMk id="16" creationId="{4D5A80F7-C8F9-50F6-DA35-68AF7313B485}"/>
          </ac:spMkLst>
        </pc:spChg>
        <pc:spChg chg="add del mod">
          <ac:chgData name="Alfredo Mituy Okenve Obiang" userId="65b6e42c-416b-4688-89b7-0de9c6e2bab9" providerId="ADAL" clId="{8726D793-6C0A-4AF6-BE61-90754151FD2D}" dt="2024-11-06T18:46:24.182" v="486" actId="478"/>
          <ac:spMkLst>
            <pc:docMk/>
            <pc:sldMk cId="414523832" sldId="288"/>
            <ac:spMk id="17" creationId="{BEA2817E-9030-7417-2589-3AC662A25F06}"/>
          </ac:spMkLst>
        </pc:spChg>
        <pc:spChg chg="add del mod">
          <ac:chgData name="Alfredo Mituy Okenve Obiang" userId="65b6e42c-416b-4688-89b7-0de9c6e2bab9" providerId="ADAL" clId="{8726D793-6C0A-4AF6-BE61-90754151FD2D}" dt="2024-11-06T18:46:17.983" v="485" actId="478"/>
          <ac:spMkLst>
            <pc:docMk/>
            <pc:sldMk cId="414523832" sldId="288"/>
            <ac:spMk id="18" creationId="{ED7804CD-C205-15CE-5A45-DAF2CDC45D60}"/>
          </ac:spMkLst>
        </pc:spChg>
        <pc:spChg chg="add del mod">
          <ac:chgData name="Alfredo Mituy Okenve Obiang" userId="65b6e42c-416b-4688-89b7-0de9c6e2bab9" providerId="ADAL" clId="{8726D793-6C0A-4AF6-BE61-90754151FD2D}" dt="2024-11-06T18:46:24.182" v="486" actId="478"/>
          <ac:spMkLst>
            <pc:docMk/>
            <pc:sldMk cId="414523832" sldId="288"/>
            <ac:spMk id="19" creationId="{82C89E59-D1FC-E189-9BD1-1992BADCB42F}"/>
          </ac:spMkLst>
        </pc:spChg>
        <pc:spChg chg="add mod">
          <ac:chgData name="Alfredo Mituy Okenve Obiang" userId="65b6e42c-416b-4688-89b7-0de9c6e2bab9" providerId="ADAL" clId="{8726D793-6C0A-4AF6-BE61-90754151FD2D}" dt="2024-11-06T18:48:05.035" v="529" actId="20577"/>
          <ac:spMkLst>
            <pc:docMk/>
            <pc:sldMk cId="414523832" sldId="288"/>
            <ac:spMk id="21" creationId="{6BFF1581-E16A-A372-C44E-F0B14E6AABFF}"/>
          </ac:spMkLst>
        </pc:spChg>
        <pc:spChg chg="add mod">
          <ac:chgData name="Alfredo Mituy Okenve Obiang" userId="65b6e42c-416b-4688-89b7-0de9c6e2bab9" providerId="ADAL" clId="{8726D793-6C0A-4AF6-BE61-90754151FD2D}" dt="2024-11-06T18:50:16.222" v="703" actId="20577"/>
          <ac:spMkLst>
            <pc:docMk/>
            <pc:sldMk cId="414523832" sldId="288"/>
            <ac:spMk id="22" creationId="{C14DDD5D-2C8A-1729-4BBB-464A060D2BCC}"/>
          </ac:spMkLst>
        </pc:spChg>
        <pc:spChg chg="add mod">
          <ac:chgData name="Alfredo Mituy Okenve Obiang" userId="65b6e42c-416b-4688-89b7-0de9c6e2bab9" providerId="ADAL" clId="{8726D793-6C0A-4AF6-BE61-90754151FD2D}" dt="2024-11-06T18:50:27.552" v="713" actId="27636"/>
          <ac:spMkLst>
            <pc:docMk/>
            <pc:sldMk cId="414523832" sldId="288"/>
            <ac:spMk id="23" creationId="{D8478F7C-FAAA-33FC-3853-D8173C25CD99}"/>
          </ac:spMkLst>
        </pc:spChg>
        <pc:spChg chg="add mod">
          <ac:chgData name="Alfredo Mituy Okenve Obiang" userId="65b6e42c-416b-4688-89b7-0de9c6e2bab9" providerId="ADAL" clId="{8726D793-6C0A-4AF6-BE61-90754151FD2D}" dt="2024-11-06T18:50:30.282" v="715" actId="20577"/>
          <ac:spMkLst>
            <pc:docMk/>
            <pc:sldMk cId="414523832" sldId="288"/>
            <ac:spMk id="24" creationId="{1D89D22C-BC22-5816-7196-EC4C3A4483A4}"/>
          </ac:spMkLst>
        </pc:spChg>
        <pc:spChg chg="add mod">
          <ac:chgData name="Alfredo Mituy Okenve Obiang" userId="65b6e42c-416b-4688-89b7-0de9c6e2bab9" providerId="ADAL" clId="{8726D793-6C0A-4AF6-BE61-90754151FD2D}" dt="2024-11-06T18:50:36.500" v="719" actId="20577"/>
          <ac:spMkLst>
            <pc:docMk/>
            <pc:sldMk cId="414523832" sldId="288"/>
            <ac:spMk id="25" creationId="{8C9F508D-A570-14AB-5165-FAA36FF50596}"/>
          </ac:spMkLst>
        </pc:spChg>
        <pc:spChg chg="add mod">
          <ac:chgData name="Alfredo Mituy Okenve Obiang" userId="65b6e42c-416b-4688-89b7-0de9c6e2bab9" providerId="ADAL" clId="{8726D793-6C0A-4AF6-BE61-90754151FD2D}" dt="2024-11-06T18:50:20.959" v="707" actId="20577"/>
          <ac:spMkLst>
            <pc:docMk/>
            <pc:sldMk cId="414523832" sldId="288"/>
            <ac:spMk id="26" creationId="{EAC32222-CF81-18D9-E93C-2052DD166EF5}"/>
          </ac:spMkLst>
        </pc:spChg>
        <pc:spChg chg="add mod">
          <ac:chgData name="Alfredo Mituy Okenve Obiang" userId="65b6e42c-416b-4688-89b7-0de9c6e2bab9" providerId="ADAL" clId="{8726D793-6C0A-4AF6-BE61-90754151FD2D}" dt="2024-11-06T18:50:23.550" v="709" actId="20577"/>
          <ac:spMkLst>
            <pc:docMk/>
            <pc:sldMk cId="414523832" sldId="288"/>
            <ac:spMk id="27" creationId="{1364515E-ACE1-EE65-14D9-A2F8D0EE08DB}"/>
          </ac:spMkLst>
        </pc:spChg>
        <pc:spChg chg="add mod">
          <ac:chgData name="Alfredo Mituy Okenve Obiang" userId="65b6e42c-416b-4688-89b7-0de9c6e2bab9" providerId="ADAL" clId="{8726D793-6C0A-4AF6-BE61-90754151FD2D}" dt="2024-11-06T18:50:33.632" v="717" actId="20577"/>
          <ac:spMkLst>
            <pc:docMk/>
            <pc:sldMk cId="414523832" sldId="288"/>
            <ac:spMk id="28" creationId="{80D161AD-B0F3-3270-04B1-64D8E128763F}"/>
          </ac:spMkLst>
        </pc:spChg>
        <pc:spChg chg="add del mod">
          <ac:chgData name="Alfredo Mituy Okenve Obiang" userId="65b6e42c-416b-4688-89b7-0de9c6e2bab9" providerId="ADAL" clId="{8726D793-6C0A-4AF6-BE61-90754151FD2D}" dt="2024-11-06T18:52:54.363" v="755" actId="478"/>
          <ac:spMkLst>
            <pc:docMk/>
            <pc:sldMk cId="414523832" sldId="288"/>
            <ac:spMk id="29" creationId="{586ECACF-9121-5807-78F1-69720FE565E2}"/>
          </ac:spMkLst>
        </pc:spChg>
        <pc:spChg chg="add mod">
          <ac:chgData name="Alfredo Mituy Okenve Obiang" userId="65b6e42c-416b-4688-89b7-0de9c6e2bab9" providerId="ADAL" clId="{8726D793-6C0A-4AF6-BE61-90754151FD2D}" dt="2024-11-06T18:55:20.717" v="816" actId="20577"/>
          <ac:spMkLst>
            <pc:docMk/>
            <pc:sldMk cId="414523832" sldId="288"/>
            <ac:spMk id="35" creationId="{12834B2C-7047-3033-4A03-1209139ADE90}"/>
          </ac:spMkLst>
        </pc:spChg>
        <pc:picChg chg="add del mod">
          <ac:chgData name="Alfredo Mituy Okenve Obiang" userId="65b6e42c-416b-4688-89b7-0de9c6e2bab9" providerId="ADAL" clId="{8726D793-6C0A-4AF6-BE61-90754151FD2D}" dt="2024-11-06T18:37:15.335" v="48" actId="478"/>
          <ac:picMkLst>
            <pc:docMk/>
            <pc:sldMk cId="414523832" sldId="288"/>
            <ac:picMk id="10" creationId="{5BD6C8F1-8CD5-A02A-E29E-245959027613}"/>
          </ac:picMkLst>
        </pc:picChg>
        <pc:picChg chg="add del mod">
          <ac:chgData name="Alfredo Mituy Okenve Obiang" userId="65b6e42c-416b-4688-89b7-0de9c6e2bab9" providerId="ADAL" clId="{8726D793-6C0A-4AF6-BE61-90754151FD2D}" dt="2024-11-06T18:37:30.336" v="52" actId="478"/>
          <ac:picMkLst>
            <pc:docMk/>
            <pc:sldMk cId="414523832" sldId="288"/>
            <ac:picMk id="12" creationId="{153C6A42-1624-A572-C3DA-CDC074FC5D35}"/>
          </ac:picMkLst>
        </pc:picChg>
        <pc:picChg chg="del">
          <ac:chgData name="Alfredo Mituy Okenve Obiang" userId="65b6e42c-416b-4688-89b7-0de9c6e2bab9" providerId="ADAL" clId="{8726D793-6C0A-4AF6-BE61-90754151FD2D}" dt="2024-11-06T18:38:12.926" v="53" actId="478"/>
          <ac:picMkLst>
            <pc:docMk/>
            <pc:sldMk cId="414523832" sldId="288"/>
            <ac:picMk id="20" creationId="{A7019768-5E2A-F9D1-62D6-EC7C5F0BBEC9}"/>
          </ac:picMkLst>
        </pc:picChg>
        <pc:picChg chg="add mod">
          <ac:chgData name="Alfredo Mituy Okenve Obiang" userId="65b6e42c-416b-4688-89b7-0de9c6e2bab9" providerId="ADAL" clId="{8726D793-6C0A-4AF6-BE61-90754151FD2D}" dt="2024-11-06T18:51:32.047" v="750" actId="1076"/>
          <ac:picMkLst>
            <pc:docMk/>
            <pc:sldMk cId="414523832" sldId="288"/>
            <ac:picMk id="31" creationId="{EA3F602E-D8B7-1890-9E10-2E55FECAA9B6}"/>
          </ac:picMkLst>
        </pc:picChg>
        <pc:picChg chg="add mod">
          <ac:chgData name="Alfredo Mituy Okenve Obiang" userId="65b6e42c-416b-4688-89b7-0de9c6e2bab9" providerId="ADAL" clId="{8726D793-6C0A-4AF6-BE61-90754151FD2D}" dt="2024-11-06T18:52:05.114" v="753" actId="1076"/>
          <ac:picMkLst>
            <pc:docMk/>
            <pc:sldMk cId="414523832" sldId="288"/>
            <ac:picMk id="33" creationId="{A7A0942D-AC4D-614D-623A-03727BAA9329}"/>
          </ac:picMkLst>
        </pc:picChg>
        <pc:picChg chg="add mod">
          <ac:chgData name="Alfredo Mituy Okenve Obiang" userId="65b6e42c-416b-4688-89b7-0de9c6e2bab9" providerId="ADAL" clId="{8726D793-6C0A-4AF6-BE61-90754151FD2D}" dt="2024-11-06T18:53:56.892" v="768" actId="1076"/>
          <ac:picMkLst>
            <pc:docMk/>
            <pc:sldMk cId="414523832" sldId="288"/>
            <ac:picMk id="34" creationId="{B6A6AE1A-5347-473F-605D-4875CB2D0BA1}"/>
          </ac:picMkLst>
        </pc:picChg>
        <pc:picChg chg="add del">
          <ac:chgData name="Alfredo Mituy Okenve Obiang" userId="65b6e42c-416b-4688-89b7-0de9c6e2bab9" providerId="ADAL" clId="{8726D793-6C0A-4AF6-BE61-90754151FD2D}" dt="2024-11-06T18:52:54.363" v="755" actId="478"/>
          <ac:picMkLst>
            <pc:docMk/>
            <pc:sldMk cId="414523832" sldId="288"/>
            <ac:picMk id="2050" creationId="{2A2459C5-3EA0-EFA5-B20B-8C1040196550}"/>
          </ac:picMkLst>
        </pc:picChg>
        <pc:picChg chg="add del">
          <ac:chgData name="Alfredo Mituy Okenve Obiang" userId="65b6e42c-416b-4688-89b7-0de9c6e2bab9" providerId="ADAL" clId="{8726D793-6C0A-4AF6-BE61-90754151FD2D}" dt="2024-11-06T18:53:04.619" v="757" actId="478"/>
          <ac:picMkLst>
            <pc:docMk/>
            <pc:sldMk cId="414523832" sldId="288"/>
            <ac:picMk id="2052" creationId="{D1472E05-E32A-12BC-CD73-C1D356714319}"/>
          </ac:picMkLst>
        </pc:picChg>
        <pc:picChg chg="add mod">
          <ac:chgData name="Alfredo Mituy Okenve Obiang" userId="65b6e42c-416b-4688-89b7-0de9c6e2bab9" providerId="ADAL" clId="{8726D793-6C0A-4AF6-BE61-90754151FD2D}" dt="2024-11-06T18:53:24.207" v="763" actId="1076"/>
          <ac:picMkLst>
            <pc:docMk/>
            <pc:sldMk cId="414523832" sldId="288"/>
            <ac:picMk id="2054" creationId="{1EDB0861-E16C-8C69-84E9-19E0F29A798C}"/>
          </ac:picMkLst>
        </pc:picChg>
        <pc:picChg chg="add mod">
          <ac:chgData name="Alfredo Mituy Okenve Obiang" userId="65b6e42c-416b-4688-89b7-0de9c6e2bab9" providerId="ADAL" clId="{8726D793-6C0A-4AF6-BE61-90754151FD2D}" dt="2024-11-06T18:53:56.892" v="768" actId="1076"/>
          <ac:picMkLst>
            <pc:docMk/>
            <pc:sldMk cId="414523832" sldId="288"/>
            <ac:picMk id="2056" creationId="{4D1B0D5E-4F95-8859-4BF7-C858BC2619ED}"/>
          </ac:picMkLst>
        </pc:picChg>
        <pc:picChg chg="add mod">
          <ac:chgData name="Alfredo Mituy Okenve Obiang" userId="65b6e42c-416b-4688-89b7-0de9c6e2bab9" providerId="ADAL" clId="{8726D793-6C0A-4AF6-BE61-90754151FD2D}" dt="2024-11-06T18:54:33.156" v="778" actId="14100"/>
          <ac:picMkLst>
            <pc:docMk/>
            <pc:sldMk cId="414523832" sldId="288"/>
            <ac:picMk id="2058" creationId="{84F15E95-9D1F-9196-2C76-FC2F9BBE2DBF}"/>
          </ac:picMkLst>
        </pc:picChg>
        <pc:picChg chg="add mod">
          <ac:chgData name="Alfredo Mituy Okenve Obiang" userId="65b6e42c-416b-4688-89b7-0de9c6e2bab9" providerId="ADAL" clId="{8726D793-6C0A-4AF6-BE61-90754151FD2D}" dt="2024-11-06T18:54:33.156" v="778" actId="14100"/>
          <ac:picMkLst>
            <pc:docMk/>
            <pc:sldMk cId="414523832" sldId="288"/>
            <ac:picMk id="2060" creationId="{97A2DF09-2658-A81C-6500-7297389EB9AE}"/>
          </ac:picMkLst>
        </pc:picChg>
        <pc:picChg chg="add mod">
          <ac:chgData name="Alfredo Mituy Okenve Obiang" userId="65b6e42c-416b-4688-89b7-0de9c6e2bab9" providerId="ADAL" clId="{8726D793-6C0A-4AF6-BE61-90754151FD2D}" dt="2024-11-06T18:54:54.001" v="785" actId="14100"/>
          <ac:picMkLst>
            <pc:docMk/>
            <pc:sldMk cId="414523832" sldId="288"/>
            <ac:picMk id="2062" creationId="{7D098FC0-CC7E-BD32-C9CC-F638357CE2A3}"/>
          </ac:picMkLst>
        </pc:picChg>
        <pc:picChg chg="add mod">
          <ac:chgData name="Alfredo Mituy Okenve Obiang" userId="65b6e42c-416b-4688-89b7-0de9c6e2bab9" providerId="ADAL" clId="{8726D793-6C0A-4AF6-BE61-90754151FD2D}" dt="2024-11-06T18:56:06.670" v="820" actId="14100"/>
          <ac:picMkLst>
            <pc:docMk/>
            <pc:sldMk cId="414523832" sldId="288"/>
            <ac:picMk id="2064" creationId="{3463B2D3-9D12-A594-8526-B3ADFE5C8039}"/>
          </ac:picMkLst>
        </pc:picChg>
        <pc:picChg chg="add mod">
          <ac:chgData name="Alfredo Mituy Okenve Obiang" userId="65b6e42c-416b-4688-89b7-0de9c6e2bab9" providerId="ADAL" clId="{8726D793-6C0A-4AF6-BE61-90754151FD2D}" dt="2024-11-06T18:57:30.986" v="831" actId="14100"/>
          <ac:picMkLst>
            <pc:docMk/>
            <pc:sldMk cId="414523832" sldId="288"/>
            <ac:picMk id="2066" creationId="{56E5D2DE-1CD0-7AB8-CB96-CA7E7A614FEB}"/>
          </ac:picMkLst>
        </pc:picChg>
        <pc:picChg chg="add mod">
          <ac:chgData name="Alfredo Mituy Okenve Obiang" userId="65b6e42c-416b-4688-89b7-0de9c6e2bab9" providerId="ADAL" clId="{8726D793-6C0A-4AF6-BE61-90754151FD2D}" dt="2024-11-06T18:57:20.046" v="830" actId="1076"/>
          <ac:picMkLst>
            <pc:docMk/>
            <pc:sldMk cId="414523832" sldId="288"/>
            <ac:picMk id="2068" creationId="{26B32D13-6430-8643-1EBF-72A68624A5C6}"/>
          </ac:picMkLst>
        </pc:picChg>
        <pc:picChg chg="add del">
          <ac:chgData name="Alfredo Mituy Okenve Obiang" userId="65b6e42c-416b-4688-89b7-0de9c6e2bab9" providerId="ADAL" clId="{8726D793-6C0A-4AF6-BE61-90754151FD2D}" dt="2024-11-06T18:58:01.013" v="833" actId="478"/>
          <ac:picMkLst>
            <pc:docMk/>
            <pc:sldMk cId="414523832" sldId="288"/>
            <ac:picMk id="2070" creationId="{3BCC0FE5-CB5B-ADA3-98ED-617F2ADED106}"/>
          </ac:picMkLst>
        </pc:picChg>
        <pc:picChg chg="add mod">
          <ac:chgData name="Alfredo Mituy Okenve Obiang" userId="65b6e42c-416b-4688-89b7-0de9c6e2bab9" providerId="ADAL" clId="{8726D793-6C0A-4AF6-BE61-90754151FD2D}" dt="2024-11-06T18:58:30.770" v="840" actId="1076"/>
          <ac:picMkLst>
            <pc:docMk/>
            <pc:sldMk cId="414523832" sldId="288"/>
            <ac:picMk id="2072" creationId="{263E856A-F6E6-6261-59F7-E22F8191699C}"/>
          </ac:picMkLst>
        </pc:picChg>
      </pc:sldChg>
      <pc:sldChg chg="addSp delSp modSp mod modClrScheme chgLayout">
        <pc:chgData name="Alfredo Mituy Okenve Obiang" userId="65b6e42c-416b-4688-89b7-0de9c6e2bab9" providerId="ADAL" clId="{8726D793-6C0A-4AF6-BE61-90754151FD2D}" dt="2024-11-06T19:54:09.893" v="1155" actId="14100"/>
        <pc:sldMkLst>
          <pc:docMk/>
          <pc:sldMk cId="314440392" sldId="289"/>
        </pc:sldMkLst>
        <pc:spChg chg="mod">
          <ac:chgData name="Alfredo Mituy Okenve Obiang" userId="65b6e42c-416b-4688-89b7-0de9c6e2bab9" providerId="ADAL" clId="{8726D793-6C0A-4AF6-BE61-90754151FD2D}" dt="2024-11-06T19:53:55.898" v="1152" actId="26606"/>
          <ac:spMkLst>
            <pc:docMk/>
            <pc:sldMk cId="314440392" sldId="289"/>
            <ac:spMk id="2" creationId="{B7545968-70F7-0180-6448-3547E442EF4A}"/>
          </ac:spMkLst>
        </pc:spChg>
        <pc:spChg chg="add del mod">
          <ac:chgData name="Alfredo Mituy Okenve Obiang" userId="65b6e42c-416b-4688-89b7-0de9c6e2bab9" providerId="ADAL" clId="{8726D793-6C0A-4AF6-BE61-90754151FD2D}" dt="2024-11-06T19:53:55.898" v="1152" actId="26606"/>
          <ac:spMkLst>
            <pc:docMk/>
            <pc:sldMk cId="314440392" sldId="289"/>
            <ac:spMk id="4" creationId="{37B30D87-CBC0-E6A7-84DC-0BE9A1194C87}"/>
          </ac:spMkLst>
        </pc:spChg>
        <pc:spChg chg="add del mod">
          <ac:chgData name="Alfredo Mituy Okenve Obiang" userId="65b6e42c-416b-4688-89b7-0de9c6e2bab9" providerId="ADAL" clId="{8726D793-6C0A-4AF6-BE61-90754151FD2D}" dt="2024-11-06T19:53:51.411" v="1151" actId="22"/>
          <ac:spMkLst>
            <pc:docMk/>
            <pc:sldMk cId="314440392" sldId="289"/>
            <ac:spMk id="6" creationId="{9794396D-8548-F4D9-C77C-2A4FCFA6393D}"/>
          </ac:spMkLst>
        </pc:spChg>
        <pc:spChg chg="del mod">
          <ac:chgData name="Alfredo Mituy Okenve Obiang" userId="65b6e42c-416b-4688-89b7-0de9c6e2bab9" providerId="ADAL" clId="{8726D793-6C0A-4AF6-BE61-90754151FD2D}" dt="2024-11-06T19:20:52.774" v="1036" actId="478"/>
          <ac:spMkLst>
            <pc:docMk/>
            <pc:sldMk cId="314440392" sldId="289"/>
            <ac:spMk id="8" creationId="{215CE58D-2739-522B-7C3A-6A7C985360C0}"/>
          </ac:spMkLst>
        </pc:spChg>
        <pc:graphicFrameChg chg="del">
          <ac:chgData name="Alfredo Mituy Okenve Obiang" userId="65b6e42c-416b-4688-89b7-0de9c6e2bab9" providerId="ADAL" clId="{8726D793-6C0A-4AF6-BE61-90754151FD2D}" dt="2024-11-06T18:59:34.526" v="844" actId="478"/>
          <ac:graphicFrameMkLst>
            <pc:docMk/>
            <pc:sldMk cId="314440392" sldId="289"/>
            <ac:graphicFrameMk id="16" creationId="{1904F965-D30E-5A83-B17B-7D030326E77B}"/>
          </ac:graphicFrameMkLst>
        </pc:graphicFrameChg>
        <pc:picChg chg="add mod ord">
          <ac:chgData name="Alfredo Mituy Okenve Obiang" userId="65b6e42c-416b-4688-89b7-0de9c6e2bab9" providerId="ADAL" clId="{8726D793-6C0A-4AF6-BE61-90754151FD2D}" dt="2024-11-06T19:54:09.893" v="1155" actId="14100"/>
          <ac:picMkLst>
            <pc:docMk/>
            <pc:sldMk cId="314440392" sldId="289"/>
            <ac:picMk id="9" creationId="{AD0797CC-512C-9CD5-E8D6-16287193E2D4}"/>
          </ac:picMkLst>
        </pc:picChg>
      </pc:sldChg>
      <pc:sldChg chg="del">
        <pc:chgData name="Alfredo Mituy Okenve Obiang" userId="65b6e42c-416b-4688-89b7-0de9c6e2bab9" providerId="ADAL" clId="{8726D793-6C0A-4AF6-BE61-90754151FD2D}" dt="2024-11-06T19:00:21.463" v="862" actId="47"/>
        <pc:sldMkLst>
          <pc:docMk/>
          <pc:sldMk cId="118667928" sldId="290"/>
        </pc:sldMkLst>
      </pc:sldChg>
      <pc:sldChg chg="del">
        <pc:chgData name="Alfredo Mituy Okenve Obiang" userId="65b6e42c-416b-4688-89b7-0de9c6e2bab9" providerId="ADAL" clId="{8726D793-6C0A-4AF6-BE61-90754151FD2D}" dt="2024-11-06T18:59:54.801" v="845" actId="2696"/>
        <pc:sldMkLst>
          <pc:docMk/>
          <pc:sldMk cId="849465297" sldId="291"/>
        </pc:sldMkLst>
      </pc:sldChg>
      <pc:sldChg chg="modSp mod">
        <pc:chgData name="Alfredo Mituy Okenve Obiang" userId="65b6e42c-416b-4688-89b7-0de9c6e2bab9" providerId="ADAL" clId="{8726D793-6C0A-4AF6-BE61-90754151FD2D}" dt="2024-11-06T20:05:49.496" v="1212" actId="20577"/>
        <pc:sldMkLst>
          <pc:docMk/>
          <pc:sldMk cId="2547630249" sldId="292"/>
        </pc:sldMkLst>
        <pc:spChg chg="mod">
          <ac:chgData name="Alfredo Mituy Okenve Obiang" userId="65b6e42c-416b-4688-89b7-0de9c6e2bab9" providerId="ADAL" clId="{8726D793-6C0A-4AF6-BE61-90754151FD2D}" dt="2024-11-06T20:05:49.496" v="1212" actId="20577"/>
          <ac:spMkLst>
            <pc:docMk/>
            <pc:sldMk cId="2547630249" sldId="292"/>
            <ac:spMk id="3" creationId="{1BE98EFF-197D-3136-70B9-7BBD30A48931}"/>
          </ac:spMkLst>
        </pc:spChg>
      </pc:sldChg>
      <pc:sldChg chg="addSp delSp modSp new mod modClrScheme chgLayout">
        <pc:chgData name="Alfredo Mituy Okenve Obiang" userId="65b6e42c-416b-4688-89b7-0de9c6e2bab9" providerId="ADAL" clId="{8726D793-6C0A-4AF6-BE61-90754151FD2D}" dt="2024-11-06T19:16:12.433" v="941" actId="14100"/>
        <pc:sldMkLst>
          <pc:docMk/>
          <pc:sldMk cId="1195580536" sldId="293"/>
        </pc:sldMkLst>
        <pc:spChg chg="mod">
          <ac:chgData name="Alfredo Mituy Okenve Obiang" userId="65b6e42c-416b-4688-89b7-0de9c6e2bab9" providerId="ADAL" clId="{8726D793-6C0A-4AF6-BE61-90754151FD2D}" dt="2024-11-06T19:16:02.469" v="938" actId="14100"/>
          <ac:spMkLst>
            <pc:docMk/>
            <pc:sldMk cId="1195580536" sldId="293"/>
            <ac:spMk id="2" creationId="{5AD4570A-4EF4-24A7-3152-A5BC7B12A9D0}"/>
          </ac:spMkLst>
        </pc:spChg>
        <pc:spChg chg="del">
          <ac:chgData name="Alfredo Mituy Okenve Obiang" userId="65b6e42c-416b-4688-89b7-0de9c6e2bab9" providerId="ADAL" clId="{8726D793-6C0A-4AF6-BE61-90754151FD2D}" dt="2024-11-06T19:15:44.980" v="933" actId="931"/>
          <ac:spMkLst>
            <pc:docMk/>
            <pc:sldMk cId="1195580536" sldId="293"/>
            <ac:spMk id="3" creationId="{E431EB6C-D3B3-EDA8-1283-37DF9FE0253E}"/>
          </ac:spMkLst>
        </pc:spChg>
        <pc:picChg chg="add mod">
          <ac:chgData name="Alfredo Mituy Okenve Obiang" userId="65b6e42c-416b-4688-89b7-0de9c6e2bab9" providerId="ADAL" clId="{8726D793-6C0A-4AF6-BE61-90754151FD2D}" dt="2024-11-06T19:16:12.433" v="941" actId="14100"/>
          <ac:picMkLst>
            <pc:docMk/>
            <pc:sldMk cId="1195580536" sldId="293"/>
            <ac:picMk id="5" creationId="{59A68FC1-62A7-1665-0D11-EFA8AF8EBA69}"/>
          </ac:picMkLst>
        </pc:picChg>
      </pc:sldChg>
      <pc:sldChg chg="addSp delSp modSp new mod modClrScheme chgLayout">
        <pc:chgData name="Alfredo Mituy Okenve Obiang" userId="65b6e42c-416b-4688-89b7-0de9c6e2bab9" providerId="ADAL" clId="{8726D793-6C0A-4AF6-BE61-90754151FD2D}" dt="2024-11-06T19:18:05.642" v="962" actId="14100"/>
        <pc:sldMkLst>
          <pc:docMk/>
          <pc:sldMk cId="1826705562" sldId="294"/>
        </pc:sldMkLst>
        <pc:spChg chg="mod">
          <ac:chgData name="Alfredo Mituy Okenve Obiang" userId="65b6e42c-416b-4688-89b7-0de9c6e2bab9" providerId="ADAL" clId="{8726D793-6C0A-4AF6-BE61-90754151FD2D}" dt="2024-11-06T19:18:05.642" v="962" actId="14100"/>
          <ac:spMkLst>
            <pc:docMk/>
            <pc:sldMk cId="1826705562" sldId="294"/>
            <ac:spMk id="2" creationId="{30F668E6-7B60-027F-E3C1-A478B4DB0879}"/>
          </ac:spMkLst>
        </pc:spChg>
        <pc:spChg chg="del">
          <ac:chgData name="Alfredo Mituy Okenve Obiang" userId="65b6e42c-416b-4688-89b7-0de9c6e2bab9" providerId="ADAL" clId="{8726D793-6C0A-4AF6-BE61-90754151FD2D}" dt="2024-11-06T19:16:52.982" v="942" actId="931"/>
          <ac:spMkLst>
            <pc:docMk/>
            <pc:sldMk cId="1826705562" sldId="294"/>
            <ac:spMk id="3" creationId="{BF6FBDC3-7B5B-B284-FA76-9565919DD542}"/>
          </ac:spMkLst>
        </pc:spChg>
        <pc:picChg chg="add mod">
          <ac:chgData name="Alfredo Mituy Okenve Obiang" userId="65b6e42c-416b-4688-89b7-0de9c6e2bab9" providerId="ADAL" clId="{8726D793-6C0A-4AF6-BE61-90754151FD2D}" dt="2024-11-06T19:17:54.849" v="959" actId="14100"/>
          <ac:picMkLst>
            <pc:docMk/>
            <pc:sldMk cId="1826705562" sldId="294"/>
            <ac:picMk id="5" creationId="{04DEDFA2-F2C1-0C38-2828-CD4A91F21CED}"/>
          </ac:picMkLst>
        </pc:picChg>
      </pc:sldChg>
      <pc:sldChg chg="addSp delSp modSp new mod">
        <pc:chgData name="Alfredo Mituy Okenve Obiang" userId="65b6e42c-416b-4688-89b7-0de9c6e2bab9" providerId="ADAL" clId="{8726D793-6C0A-4AF6-BE61-90754151FD2D}" dt="2024-11-06T19:18:49.935" v="972" actId="1076"/>
        <pc:sldMkLst>
          <pc:docMk/>
          <pc:sldMk cId="4140538504" sldId="295"/>
        </pc:sldMkLst>
        <pc:spChg chg="mod">
          <ac:chgData name="Alfredo Mituy Okenve Obiang" userId="65b6e42c-416b-4688-89b7-0de9c6e2bab9" providerId="ADAL" clId="{8726D793-6C0A-4AF6-BE61-90754151FD2D}" dt="2024-11-06T19:18:49.935" v="972" actId="1076"/>
          <ac:spMkLst>
            <pc:docMk/>
            <pc:sldMk cId="4140538504" sldId="295"/>
            <ac:spMk id="2" creationId="{BF37652F-177E-285C-667F-3730287E7F83}"/>
          </ac:spMkLst>
        </pc:spChg>
        <pc:spChg chg="del">
          <ac:chgData name="Alfredo Mituy Okenve Obiang" userId="65b6e42c-416b-4688-89b7-0de9c6e2bab9" providerId="ADAL" clId="{8726D793-6C0A-4AF6-BE61-90754151FD2D}" dt="2024-11-06T19:18:17.767" v="963" actId="931"/>
          <ac:spMkLst>
            <pc:docMk/>
            <pc:sldMk cId="4140538504" sldId="295"/>
            <ac:spMk id="3" creationId="{803703FB-1527-82CB-6911-920B0E82B53F}"/>
          </ac:spMkLst>
        </pc:spChg>
        <pc:picChg chg="add mod">
          <ac:chgData name="Alfredo Mituy Okenve Obiang" userId="65b6e42c-416b-4688-89b7-0de9c6e2bab9" providerId="ADAL" clId="{8726D793-6C0A-4AF6-BE61-90754151FD2D}" dt="2024-11-06T19:18:44.611" v="971" actId="14100"/>
          <ac:picMkLst>
            <pc:docMk/>
            <pc:sldMk cId="4140538504" sldId="295"/>
            <ac:picMk id="5" creationId="{1BAD1C19-7766-4631-4752-A03A234FBD7D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1A5914-F762-40CA-B26F-43C4F10620E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BCA444-A90B-4FDF-AC64-5AECCC56EE49}">
      <dgm:prSet/>
      <dgm:spPr/>
      <dgm:t>
        <a:bodyPr/>
        <a:lstStyle/>
        <a:p>
          <a:r>
            <a:rPr lang="es-ES" dirty="0"/>
            <a:t>Descripción del proyecto</a:t>
          </a:r>
          <a:endParaRPr lang="en-US" dirty="0"/>
        </a:p>
      </dgm:t>
    </dgm:pt>
    <dgm:pt modelId="{7C8FB19B-006F-4FC8-982F-F779FBDF2834}" type="parTrans" cxnId="{217D15CD-5EAA-4673-B313-70320D5E1733}">
      <dgm:prSet/>
      <dgm:spPr/>
      <dgm:t>
        <a:bodyPr/>
        <a:lstStyle/>
        <a:p>
          <a:endParaRPr lang="en-US"/>
        </a:p>
      </dgm:t>
    </dgm:pt>
    <dgm:pt modelId="{90E1C0D4-CACC-4E99-8B93-2435F25DF7CD}" type="sibTrans" cxnId="{217D15CD-5EAA-4673-B313-70320D5E1733}">
      <dgm:prSet/>
      <dgm:spPr/>
      <dgm:t>
        <a:bodyPr/>
        <a:lstStyle/>
        <a:p>
          <a:endParaRPr lang="en-US"/>
        </a:p>
      </dgm:t>
    </dgm:pt>
    <dgm:pt modelId="{A214DF7B-651A-4E52-8E96-46D8CF74C0C1}">
      <dgm:prSet/>
      <dgm:spPr/>
      <dgm:t>
        <a:bodyPr/>
        <a:lstStyle/>
        <a:p>
          <a:r>
            <a:rPr lang="es-ES" dirty="0"/>
            <a:t>Planificación del proyecto</a:t>
          </a:r>
          <a:endParaRPr lang="en-US" dirty="0"/>
        </a:p>
      </dgm:t>
    </dgm:pt>
    <dgm:pt modelId="{F00E0E84-6169-4CF3-897D-BDE2E0B08EB5}" type="parTrans" cxnId="{1BC2BE37-EED7-4864-93F8-B90DB7698974}">
      <dgm:prSet/>
      <dgm:spPr/>
      <dgm:t>
        <a:bodyPr/>
        <a:lstStyle/>
        <a:p>
          <a:endParaRPr lang="en-US"/>
        </a:p>
      </dgm:t>
    </dgm:pt>
    <dgm:pt modelId="{C8C7C8E9-6344-4CAF-8FC8-A0DBCA2085EC}" type="sibTrans" cxnId="{1BC2BE37-EED7-4864-93F8-B90DB7698974}">
      <dgm:prSet/>
      <dgm:spPr/>
      <dgm:t>
        <a:bodyPr/>
        <a:lstStyle/>
        <a:p>
          <a:endParaRPr lang="en-US"/>
        </a:p>
      </dgm:t>
    </dgm:pt>
    <dgm:pt modelId="{369767DD-001A-4CF4-8D65-403068D81F3F}">
      <dgm:prSet/>
      <dgm:spPr/>
      <dgm:t>
        <a:bodyPr/>
        <a:lstStyle/>
        <a:p>
          <a:r>
            <a:rPr lang="es-ES" dirty="0"/>
            <a:t>Análisis del proyecto</a:t>
          </a:r>
          <a:endParaRPr lang="en-US" dirty="0"/>
        </a:p>
      </dgm:t>
    </dgm:pt>
    <dgm:pt modelId="{24969EC9-61F2-4B15-A695-DE4FD2D49DFB}" type="parTrans" cxnId="{D351FE82-3190-4078-A8F0-CB3E9F6BFCCB}">
      <dgm:prSet/>
      <dgm:spPr/>
      <dgm:t>
        <a:bodyPr/>
        <a:lstStyle/>
        <a:p>
          <a:endParaRPr lang="en-US"/>
        </a:p>
      </dgm:t>
    </dgm:pt>
    <dgm:pt modelId="{E8D1545E-713D-413A-B13F-E0E0E98AE0AF}" type="sibTrans" cxnId="{D351FE82-3190-4078-A8F0-CB3E9F6BFCCB}">
      <dgm:prSet/>
      <dgm:spPr/>
      <dgm:t>
        <a:bodyPr/>
        <a:lstStyle/>
        <a:p>
          <a:endParaRPr lang="en-US"/>
        </a:p>
      </dgm:t>
    </dgm:pt>
    <dgm:pt modelId="{61C53F91-F46A-4B5E-A48F-7ED610ED9333}">
      <dgm:prSet/>
      <dgm:spPr/>
      <dgm:t>
        <a:bodyPr/>
        <a:lstStyle/>
        <a:p>
          <a:r>
            <a:rPr lang="es-ES" dirty="0"/>
            <a:t>Casos de uso detallados</a:t>
          </a:r>
          <a:endParaRPr lang="en-US" dirty="0"/>
        </a:p>
      </dgm:t>
    </dgm:pt>
    <dgm:pt modelId="{4C0397FF-C5CF-4338-ABA0-2B0B7CB6EC08}" type="parTrans" cxnId="{62B1A471-DAD2-407A-94C7-18511E563698}">
      <dgm:prSet/>
      <dgm:spPr/>
      <dgm:t>
        <a:bodyPr/>
        <a:lstStyle/>
        <a:p>
          <a:endParaRPr lang="en-US"/>
        </a:p>
      </dgm:t>
    </dgm:pt>
    <dgm:pt modelId="{A5F12FB6-77F1-4C15-807C-08DFE1E83F0E}" type="sibTrans" cxnId="{62B1A471-DAD2-407A-94C7-18511E563698}">
      <dgm:prSet/>
      <dgm:spPr/>
      <dgm:t>
        <a:bodyPr/>
        <a:lstStyle/>
        <a:p>
          <a:endParaRPr lang="en-US"/>
        </a:p>
      </dgm:t>
    </dgm:pt>
    <dgm:pt modelId="{9DD9727D-F350-4574-BEBD-2ED5C16AC020}">
      <dgm:prSet/>
      <dgm:spPr/>
      <dgm:t>
        <a:bodyPr/>
        <a:lstStyle/>
        <a:p>
          <a:r>
            <a:rPr lang="es-ES" dirty="0"/>
            <a:t>Funcionalidades y Requisitos de ChallengeApp</a:t>
          </a:r>
          <a:endParaRPr lang="en-US" dirty="0"/>
        </a:p>
      </dgm:t>
    </dgm:pt>
    <dgm:pt modelId="{1BEA881F-B894-4CF1-B66B-042823E92C5D}" type="parTrans" cxnId="{BDE9DEA2-1F76-4C14-9E3D-BD58456DEBBE}">
      <dgm:prSet/>
      <dgm:spPr/>
      <dgm:t>
        <a:bodyPr/>
        <a:lstStyle/>
        <a:p>
          <a:endParaRPr lang="en-US"/>
        </a:p>
      </dgm:t>
    </dgm:pt>
    <dgm:pt modelId="{EC4CC18A-44C1-4973-8540-88128014BBC0}" type="sibTrans" cxnId="{BDE9DEA2-1F76-4C14-9E3D-BD58456DEBBE}">
      <dgm:prSet/>
      <dgm:spPr/>
      <dgm:t>
        <a:bodyPr/>
        <a:lstStyle/>
        <a:p>
          <a:endParaRPr lang="en-US"/>
        </a:p>
      </dgm:t>
    </dgm:pt>
    <dgm:pt modelId="{81A89BFA-0D6D-4744-AEE0-5B8E1FD2930C}">
      <dgm:prSet/>
      <dgm:spPr/>
      <dgm:t>
        <a:bodyPr/>
        <a:lstStyle/>
        <a:p>
          <a:r>
            <a:rPr lang="es-ES" dirty="0"/>
            <a:t>Capa de diseño</a:t>
          </a:r>
          <a:endParaRPr lang="en-US" dirty="0"/>
        </a:p>
      </dgm:t>
    </dgm:pt>
    <dgm:pt modelId="{E48F096B-5236-4455-95E1-F544B4F1854F}" type="parTrans" cxnId="{B4715739-91E0-4339-B122-CF3537E19678}">
      <dgm:prSet/>
      <dgm:spPr/>
      <dgm:t>
        <a:bodyPr/>
        <a:lstStyle/>
        <a:p>
          <a:endParaRPr lang="en-US"/>
        </a:p>
      </dgm:t>
    </dgm:pt>
    <dgm:pt modelId="{2C909CD3-96D2-4514-9530-5135529872AE}" type="sibTrans" cxnId="{B4715739-91E0-4339-B122-CF3537E19678}">
      <dgm:prSet/>
      <dgm:spPr/>
      <dgm:t>
        <a:bodyPr/>
        <a:lstStyle/>
        <a:p>
          <a:endParaRPr lang="en-US"/>
        </a:p>
      </dgm:t>
    </dgm:pt>
    <dgm:pt modelId="{A8BE6879-2047-49B9-903A-34E1E266B5A9}">
      <dgm:prSet/>
      <dgm:spPr/>
      <dgm:t>
        <a:bodyPr/>
        <a:lstStyle/>
        <a:p>
          <a:r>
            <a:rPr lang="es-ES" dirty="0"/>
            <a:t>Prototipo</a:t>
          </a:r>
          <a:endParaRPr lang="en-US" dirty="0"/>
        </a:p>
      </dgm:t>
    </dgm:pt>
    <dgm:pt modelId="{850BCE34-82C5-4759-BC50-FA10FF55C111}" type="parTrans" cxnId="{7B175D76-85BE-426D-981C-052488A2035C}">
      <dgm:prSet/>
      <dgm:spPr/>
      <dgm:t>
        <a:bodyPr/>
        <a:lstStyle/>
        <a:p>
          <a:endParaRPr lang="en-US"/>
        </a:p>
      </dgm:t>
    </dgm:pt>
    <dgm:pt modelId="{045D2567-E933-4EF2-A2A5-30053A1E5CD2}" type="sibTrans" cxnId="{7B175D76-85BE-426D-981C-052488A2035C}">
      <dgm:prSet/>
      <dgm:spPr/>
      <dgm:t>
        <a:bodyPr/>
        <a:lstStyle/>
        <a:p>
          <a:endParaRPr lang="en-US"/>
        </a:p>
      </dgm:t>
    </dgm:pt>
    <dgm:pt modelId="{33669C18-E509-4AD3-AFD6-C2677786928A}">
      <dgm:prSet/>
      <dgm:spPr/>
      <dgm:t>
        <a:bodyPr/>
        <a:lstStyle/>
        <a:p>
          <a:r>
            <a:rPr lang="es-ES" dirty="0"/>
            <a:t>Diagrama de clases</a:t>
          </a:r>
          <a:endParaRPr lang="en-US" dirty="0"/>
        </a:p>
      </dgm:t>
    </dgm:pt>
    <dgm:pt modelId="{5C6F8686-2559-476D-BF0D-2C538A80D699}" type="parTrans" cxnId="{F2A8196E-F03D-4F6F-A757-F8E722EB3256}">
      <dgm:prSet/>
      <dgm:spPr/>
      <dgm:t>
        <a:bodyPr/>
        <a:lstStyle/>
        <a:p>
          <a:endParaRPr lang="en-US"/>
        </a:p>
      </dgm:t>
    </dgm:pt>
    <dgm:pt modelId="{92B5C73C-41EB-4747-AB27-668BE909A86F}" type="sibTrans" cxnId="{F2A8196E-F03D-4F6F-A757-F8E722EB3256}">
      <dgm:prSet/>
      <dgm:spPr/>
      <dgm:t>
        <a:bodyPr/>
        <a:lstStyle/>
        <a:p>
          <a:endParaRPr lang="en-US"/>
        </a:p>
      </dgm:t>
    </dgm:pt>
    <dgm:pt modelId="{965162D8-E86C-485F-821B-A440F5DF05BA}">
      <dgm:prSet/>
      <dgm:spPr/>
      <dgm:t>
        <a:bodyPr/>
        <a:lstStyle/>
        <a:p>
          <a:r>
            <a:rPr lang="es-ES" dirty="0"/>
            <a:t>Diagrama de clases JPA</a:t>
          </a:r>
          <a:endParaRPr lang="en-US" dirty="0"/>
        </a:p>
      </dgm:t>
    </dgm:pt>
    <dgm:pt modelId="{DC410AAC-CD07-4C7E-9CE1-3088505AA4CC}" type="parTrans" cxnId="{D4830D05-3962-47B5-82C0-20991E37FF41}">
      <dgm:prSet/>
      <dgm:spPr/>
      <dgm:t>
        <a:bodyPr/>
        <a:lstStyle/>
        <a:p>
          <a:endParaRPr lang="en-US"/>
        </a:p>
      </dgm:t>
    </dgm:pt>
    <dgm:pt modelId="{6B33CC14-0F94-4E87-93D1-80A7030189E8}" type="sibTrans" cxnId="{D4830D05-3962-47B5-82C0-20991E37FF41}">
      <dgm:prSet/>
      <dgm:spPr/>
      <dgm:t>
        <a:bodyPr/>
        <a:lstStyle/>
        <a:p>
          <a:endParaRPr lang="en-US"/>
        </a:p>
      </dgm:t>
    </dgm:pt>
    <dgm:pt modelId="{96747E54-A43A-4955-86BE-73631085C10E}">
      <dgm:prSet/>
      <dgm:spPr/>
      <dgm:t>
        <a:bodyPr/>
        <a:lstStyle/>
        <a:p>
          <a:r>
            <a:rPr lang="es-ES" noProof="0" dirty="0"/>
            <a:t>Requisitos</a:t>
          </a:r>
          <a:r>
            <a:rPr lang="en-US" dirty="0"/>
            <a:t> Funcionales</a:t>
          </a:r>
        </a:p>
      </dgm:t>
    </dgm:pt>
    <dgm:pt modelId="{6ADB5728-8AEC-4938-8C2A-9511F384D45B}" type="parTrans" cxnId="{07C7C1F5-9CE9-44C1-A450-716F6EE16112}">
      <dgm:prSet/>
      <dgm:spPr/>
      <dgm:t>
        <a:bodyPr/>
        <a:lstStyle/>
        <a:p>
          <a:endParaRPr lang="es-ES"/>
        </a:p>
      </dgm:t>
    </dgm:pt>
    <dgm:pt modelId="{6B08CC71-9711-4290-85AC-3186D9A5F4CA}" type="sibTrans" cxnId="{07C7C1F5-9CE9-44C1-A450-716F6EE16112}">
      <dgm:prSet/>
      <dgm:spPr/>
      <dgm:t>
        <a:bodyPr/>
        <a:lstStyle/>
        <a:p>
          <a:endParaRPr lang="es-ES"/>
        </a:p>
      </dgm:t>
    </dgm:pt>
    <dgm:pt modelId="{7034C04C-20DC-4CDD-98A3-44EE8EFA75AF}">
      <dgm:prSet/>
      <dgm:spPr/>
      <dgm:t>
        <a:bodyPr/>
        <a:lstStyle/>
        <a:p>
          <a:r>
            <a:rPr lang="en-US" dirty="0"/>
            <a:t>Requisitos No Funcionales</a:t>
          </a:r>
        </a:p>
      </dgm:t>
    </dgm:pt>
    <dgm:pt modelId="{D2D82576-50C6-4358-AC89-0903FBCF05E8}" type="parTrans" cxnId="{D6F810C4-2285-4F6B-A5EE-BB87CE56C546}">
      <dgm:prSet/>
      <dgm:spPr/>
      <dgm:t>
        <a:bodyPr/>
        <a:lstStyle/>
        <a:p>
          <a:endParaRPr lang="es-ES"/>
        </a:p>
      </dgm:t>
    </dgm:pt>
    <dgm:pt modelId="{06157A62-6F8D-4625-94AA-04CB65198C4D}" type="sibTrans" cxnId="{D6F810C4-2285-4F6B-A5EE-BB87CE56C546}">
      <dgm:prSet/>
      <dgm:spPr/>
      <dgm:t>
        <a:bodyPr/>
        <a:lstStyle/>
        <a:p>
          <a:endParaRPr lang="es-ES"/>
        </a:p>
      </dgm:t>
    </dgm:pt>
    <dgm:pt modelId="{29E3BDCE-4891-4092-99A8-6EC4812A3123}" type="pres">
      <dgm:prSet presAssocID="{541A5914-F762-40CA-B26F-43C4F10620EA}" presName="vert0" presStyleCnt="0">
        <dgm:presLayoutVars>
          <dgm:dir/>
          <dgm:animOne val="branch"/>
          <dgm:animLvl val="lvl"/>
        </dgm:presLayoutVars>
      </dgm:prSet>
      <dgm:spPr/>
    </dgm:pt>
    <dgm:pt modelId="{3F0372F6-ADBA-45BD-A5FE-F34A11A57337}" type="pres">
      <dgm:prSet presAssocID="{18BCA444-A90B-4FDF-AC64-5AECCC56EE49}" presName="thickLine" presStyleLbl="alignNode1" presStyleIdx="0" presStyleCnt="6"/>
      <dgm:spPr/>
    </dgm:pt>
    <dgm:pt modelId="{047AB699-75F0-44ED-98DE-E72E0C571541}" type="pres">
      <dgm:prSet presAssocID="{18BCA444-A90B-4FDF-AC64-5AECCC56EE49}" presName="horz1" presStyleCnt="0"/>
      <dgm:spPr/>
    </dgm:pt>
    <dgm:pt modelId="{6A2D81A7-E979-4DB9-A149-7D8670A78146}" type="pres">
      <dgm:prSet presAssocID="{18BCA444-A90B-4FDF-AC64-5AECCC56EE49}" presName="tx1" presStyleLbl="revTx" presStyleIdx="0" presStyleCnt="11"/>
      <dgm:spPr/>
    </dgm:pt>
    <dgm:pt modelId="{E76F89BA-8E17-49A0-BB46-B58051964D83}" type="pres">
      <dgm:prSet presAssocID="{18BCA444-A90B-4FDF-AC64-5AECCC56EE49}" presName="vert1" presStyleCnt="0"/>
      <dgm:spPr/>
    </dgm:pt>
    <dgm:pt modelId="{7379E621-77E9-4B6D-BD62-0A2DF0C0732E}" type="pres">
      <dgm:prSet presAssocID="{A214DF7B-651A-4E52-8E96-46D8CF74C0C1}" presName="thickLine" presStyleLbl="alignNode1" presStyleIdx="1" presStyleCnt="6"/>
      <dgm:spPr/>
    </dgm:pt>
    <dgm:pt modelId="{81DC47F4-3D96-4006-94D0-93A646D539CF}" type="pres">
      <dgm:prSet presAssocID="{A214DF7B-651A-4E52-8E96-46D8CF74C0C1}" presName="horz1" presStyleCnt="0"/>
      <dgm:spPr/>
    </dgm:pt>
    <dgm:pt modelId="{BBFB3625-D77D-40B8-B585-DA4A05C6CA7A}" type="pres">
      <dgm:prSet presAssocID="{A214DF7B-651A-4E52-8E96-46D8CF74C0C1}" presName="tx1" presStyleLbl="revTx" presStyleIdx="1" presStyleCnt="11"/>
      <dgm:spPr/>
    </dgm:pt>
    <dgm:pt modelId="{F4396759-9D0A-40FC-AEA4-DCB9C767DF1F}" type="pres">
      <dgm:prSet presAssocID="{A214DF7B-651A-4E52-8E96-46D8CF74C0C1}" presName="vert1" presStyleCnt="0"/>
      <dgm:spPr/>
    </dgm:pt>
    <dgm:pt modelId="{8829835A-0CE8-4991-99E5-A1502F45548E}" type="pres">
      <dgm:prSet presAssocID="{369767DD-001A-4CF4-8D65-403068D81F3F}" presName="thickLine" presStyleLbl="alignNode1" presStyleIdx="2" presStyleCnt="6"/>
      <dgm:spPr/>
    </dgm:pt>
    <dgm:pt modelId="{E1D461BE-BD24-4F7D-9295-4A6E1453E14F}" type="pres">
      <dgm:prSet presAssocID="{369767DD-001A-4CF4-8D65-403068D81F3F}" presName="horz1" presStyleCnt="0"/>
      <dgm:spPr/>
    </dgm:pt>
    <dgm:pt modelId="{6BDB5AFF-9857-491D-9E83-F7D41BE68E1A}" type="pres">
      <dgm:prSet presAssocID="{369767DD-001A-4CF4-8D65-403068D81F3F}" presName="tx1" presStyleLbl="revTx" presStyleIdx="2" presStyleCnt="11"/>
      <dgm:spPr/>
    </dgm:pt>
    <dgm:pt modelId="{B6190BB6-47A5-48B4-A97B-844C219F39D4}" type="pres">
      <dgm:prSet presAssocID="{369767DD-001A-4CF4-8D65-403068D81F3F}" presName="vert1" presStyleCnt="0"/>
      <dgm:spPr/>
    </dgm:pt>
    <dgm:pt modelId="{3DAC2C77-32B7-4DBA-888A-536CF0FE90ED}" type="pres">
      <dgm:prSet presAssocID="{96747E54-A43A-4955-86BE-73631085C10E}" presName="vertSpace2a" presStyleCnt="0"/>
      <dgm:spPr/>
    </dgm:pt>
    <dgm:pt modelId="{1CBD66E9-2538-4138-93CB-0C521E7C16D4}" type="pres">
      <dgm:prSet presAssocID="{96747E54-A43A-4955-86BE-73631085C10E}" presName="horz2" presStyleCnt="0"/>
      <dgm:spPr/>
    </dgm:pt>
    <dgm:pt modelId="{49592417-7AFB-4040-A16A-799F31FB74AA}" type="pres">
      <dgm:prSet presAssocID="{96747E54-A43A-4955-86BE-73631085C10E}" presName="horzSpace2" presStyleCnt="0"/>
      <dgm:spPr/>
    </dgm:pt>
    <dgm:pt modelId="{B0830D75-303F-4BBB-B8EF-491D7176F524}" type="pres">
      <dgm:prSet presAssocID="{96747E54-A43A-4955-86BE-73631085C10E}" presName="tx2" presStyleLbl="revTx" presStyleIdx="3" presStyleCnt="11"/>
      <dgm:spPr/>
    </dgm:pt>
    <dgm:pt modelId="{CCEC2909-2B2B-4980-9549-2478179AC5EE}" type="pres">
      <dgm:prSet presAssocID="{96747E54-A43A-4955-86BE-73631085C10E}" presName="vert2" presStyleCnt="0"/>
      <dgm:spPr/>
    </dgm:pt>
    <dgm:pt modelId="{C4026D0F-09E4-46C2-8596-8A91B7C10A9F}" type="pres">
      <dgm:prSet presAssocID="{96747E54-A43A-4955-86BE-73631085C10E}" presName="thinLine2b" presStyleLbl="callout" presStyleIdx="0" presStyleCnt="5"/>
      <dgm:spPr/>
    </dgm:pt>
    <dgm:pt modelId="{9501D28F-5A36-4E25-9247-14E28E3374A0}" type="pres">
      <dgm:prSet presAssocID="{96747E54-A43A-4955-86BE-73631085C10E}" presName="vertSpace2b" presStyleCnt="0"/>
      <dgm:spPr/>
    </dgm:pt>
    <dgm:pt modelId="{D020D402-7A6C-4461-BAF2-75279598323D}" type="pres">
      <dgm:prSet presAssocID="{7034C04C-20DC-4CDD-98A3-44EE8EFA75AF}" presName="horz2" presStyleCnt="0"/>
      <dgm:spPr/>
    </dgm:pt>
    <dgm:pt modelId="{0BCA4545-B15E-4317-8C77-B87924431F03}" type="pres">
      <dgm:prSet presAssocID="{7034C04C-20DC-4CDD-98A3-44EE8EFA75AF}" presName="horzSpace2" presStyleCnt="0"/>
      <dgm:spPr/>
    </dgm:pt>
    <dgm:pt modelId="{5C416512-02C5-4584-97EC-12BDA5CDEE5B}" type="pres">
      <dgm:prSet presAssocID="{7034C04C-20DC-4CDD-98A3-44EE8EFA75AF}" presName="tx2" presStyleLbl="revTx" presStyleIdx="4" presStyleCnt="11"/>
      <dgm:spPr/>
    </dgm:pt>
    <dgm:pt modelId="{EADB4792-BE72-4463-8596-6D868BE2BC14}" type="pres">
      <dgm:prSet presAssocID="{7034C04C-20DC-4CDD-98A3-44EE8EFA75AF}" presName="vert2" presStyleCnt="0"/>
      <dgm:spPr/>
    </dgm:pt>
    <dgm:pt modelId="{55CF63D5-C525-4061-9124-B6B7CA175855}" type="pres">
      <dgm:prSet presAssocID="{7034C04C-20DC-4CDD-98A3-44EE8EFA75AF}" presName="thinLine2b" presStyleLbl="callout" presStyleIdx="1" presStyleCnt="5"/>
      <dgm:spPr/>
    </dgm:pt>
    <dgm:pt modelId="{E5D1DE37-2573-432D-B782-9DE361118D2C}" type="pres">
      <dgm:prSet presAssocID="{7034C04C-20DC-4CDD-98A3-44EE8EFA75AF}" presName="vertSpace2b" presStyleCnt="0"/>
      <dgm:spPr/>
    </dgm:pt>
    <dgm:pt modelId="{0E5D2104-51BB-47EF-AE52-B7A932FA9448}" type="pres">
      <dgm:prSet presAssocID="{61C53F91-F46A-4B5E-A48F-7ED610ED9333}" presName="thickLine" presStyleLbl="alignNode1" presStyleIdx="3" presStyleCnt="6"/>
      <dgm:spPr/>
    </dgm:pt>
    <dgm:pt modelId="{72F7C246-7759-4AA4-AD62-5886EFF48C6A}" type="pres">
      <dgm:prSet presAssocID="{61C53F91-F46A-4B5E-A48F-7ED610ED9333}" presName="horz1" presStyleCnt="0"/>
      <dgm:spPr/>
    </dgm:pt>
    <dgm:pt modelId="{18139878-9153-4417-B132-D3BED8BF3A41}" type="pres">
      <dgm:prSet presAssocID="{61C53F91-F46A-4B5E-A48F-7ED610ED9333}" presName="tx1" presStyleLbl="revTx" presStyleIdx="5" presStyleCnt="11"/>
      <dgm:spPr/>
    </dgm:pt>
    <dgm:pt modelId="{3B6C6A08-3196-46B0-BB41-73D119304D5C}" type="pres">
      <dgm:prSet presAssocID="{61C53F91-F46A-4B5E-A48F-7ED610ED9333}" presName="vert1" presStyleCnt="0"/>
      <dgm:spPr/>
    </dgm:pt>
    <dgm:pt modelId="{BCFFA156-F882-40DA-A53D-2937253B940E}" type="pres">
      <dgm:prSet presAssocID="{9DD9727D-F350-4574-BEBD-2ED5C16AC020}" presName="thickLine" presStyleLbl="alignNode1" presStyleIdx="4" presStyleCnt="6"/>
      <dgm:spPr/>
    </dgm:pt>
    <dgm:pt modelId="{9F80EC21-EA88-4D68-B6E3-750468E38933}" type="pres">
      <dgm:prSet presAssocID="{9DD9727D-F350-4574-BEBD-2ED5C16AC020}" presName="horz1" presStyleCnt="0"/>
      <dgm:spPr/>
    </dgm:pt>
    <dgm:pt modelId="{99284FDC-BD39-41E1-A790-26D8DAFCA269}" type="pres">
      <dgm:prSet presAssocID="{9DD9727D-F350-4574-BEBD-2ED5C16AC020}" presName="tx1" presStyleLbl="revTx" presStyleIdx="6" presStyleCnt="11"/>
      <dgm:spPr/>
    </dgm:pt>
    <dgm:pt modelId="{834AC3BF-F16E-4343-A2EE-99CF330353E2}" type="pres">
      <dgm:prSet presAssocID="{9DD9727D-F350-4574-BEBD-2ED5C16AC020}" presName="vert1" presStyleCnt="0"/>
      <dgm:spPr/>
    </dgm:pt>
    <dgm:pt modelId="{690C8A3B-A739-4394-B80C-C01C3E23F81B}" type="pres">
      <dgm:prSet presAssocID="{81A89BFA-0D6D-4744-AEE0-5B8E1FD2930C}" presName="thickLine" presStyleLbl="alignNode1" presStyleIdx="5" presStyleCnt="6"/>
      <dgm:spPr/>
    </dgm:pt>
    <dgm:pt modelId="{C37ADABC-C9B9-40EE-8932-F8A27ED3101E}" type="pres">
      <dgm:prSet presAssocID="{81A89BFA-0D6D-4744-AEE0-5B8E1FD2930C}" presName="horz1" presStyleCnt="0"/>
      <dgm:spPr/>
    </dgm:pt>
    <dgm:pt modelId="{F574F943-02CF-45EB-B527-4F65214CABB3}" type="pres">
      <dgm:prSet presAssocID="{81A89BFA-0D6D-4744-AEE0-5B8E1FD2930C}" presName="tx1" presStyleLbl="revTx" presStyleIdx="7" presStyleCnt="11"/>
      <dgm:spPr/>
    </dgm:pt>
    <dgm:pt modelId="{D00C90C6-7C1A-435F-B95F-1AE6D8DACD93}" type="pres">
      <dgm:prSet presAssocID="{81A89BFA-0D6D-4744-AEE0-5B8E1FD2930C}" presName="vert1" presStyleCnt="0"/>
      <dgm:spPr/>
    </dgm:pt>
    <dgm:pt modelId="{375CF935-D4B3-410F-91A3-5AA294417360}" type="pres">
      <dgm:prSet presAssocID="{A8BE6879-2047-49B9-903A-34E1E266B5A9}" presName="vertSpace2a" presStyleCnt="0"/>
      <dgm:spPr/>
    </dgm:pt>
    <dgm:pt modelId="{E0BD704F-4D18-4394-AA28-6FAAED516F89}" type="pres">
      <dgm:prSet presAssocID="{A8BE6879-2047-49B9-903A-34E1E266B5A9}" presName="horz2" presStyleCnt="0"/>
      <dgm:spPr/>
    </dgm:pt>
    <dgm:pt modelId="{D395F6ED-29E2-4BB8-A06F-39E2940F0C0D}" type="pres">
      <dgm:prSet presAssocID="{A8BE6879-2047-49B9-903A-34E1E266B5A9}" presName="horzSpace2" presStyleCnt="0"/>
      <dgm:spPr/>
    </dgm:pt>
    <dgm:pt modelId="{3C930852-F0AD-4C4E-8D65-1F5BE347D9E2}" type="pres">
      <dgm:prSet presAssocID="{A8BE6879-2047-49B9-903A-34E1E266B5A9}" presName="tx2" presStyleLbl="revTx" presStyleIdx="8" presStyleCnt="11"/>
      <dgm:spPr/>
    </dgm:pt>
    <dgm:pt modelId="{B1C847A2-1D2B-4FC3-8E21-141A1E62F86A}" type="pres">
      <dgm:prSet presAssocID="{A8BE6879-2047-49B9-903A-34E1E266B5A9}" presName="vert2" presStyleCnt="0"/>
      <dgm:spPr/>
    </dgm:pt>
    <dgm:pt modelId="{F4C5C26A-DFB6-46FB-88C1-C1E325CAC969}" type="pres">
      <dgm:prSet presAssocID="{A8BE6879-2047-49B9-903A-34E1E266B5A9}" presName="thinLine2b" presStyleLbl="callout" presStyleIdx="2" presStyleCnt="5"/>
      <dgm:spPr/>
    </dgm:pt>
    <dgm:pt modelId="{0CF34751-AD8F-4061-8ADC-832D870C949E}" type="pres">
      <dgm:prSet presAssocID="{A8BE6879-2047-49B9-903A-34E1E266B5A9}" presName="vertSpace2b" presStyleCnt="0"/>
      <dgm:spPr/>
    </dgm:pt>
    <dgm:pt modelId="{3E48676D-CD32-4A2C-A11B-6420EDD960D6}" type="pres">
      <dgm:prSet presAssocID="{33669C18-E509-4AD3-AFD6-C2677786928A}" presName="horz2" presStyleCnt="0"/>
      <dgm:spPr/>
    </dgm:pt>
    <dgm:pt modelId="{03171BD0-66B3-429D-9791-A18F3336FAA0}" type="pres">
      <dgm:prSet presAssocID="{33669C18-E509-4AD3-AFD6-C2677786928A}" presName="horzSpace2" presStyleCnt="0"/>
      <dgm:spPr/>
    </dgm:pt>
    <dgm:pt modelId="{08742038-59D3-4C00-A7FE-FACEB46D91A3}" type="pres">
      <dgm:prSet presAssocID="{33669C18-E509-4AD3-AFD6-C2677786928A}" presName="tx2" presStyleLbl="revTx" presStyleIdx="9" presStyleCnt="11"/>
      <dgm:spPr/>
    </dgm:pt>
    <dgm:pt modelId="{25DFB471-19B8-48E3-9B51-28D867A14932}" type="pres">
      <dgm:prSet presAssocID="{33669C18-E509-4AD3-AFD6-C2677786928A}" presName="vert2" presStyleCnt="0"/>
      <dgm:spPr/>
    </dgm:pt>
    <dgm:pt modelId="{524576AF-6B63-437A-90FD-3ED0F47F526F}" type="pres">
      <dgm:prSet presAssocID="{33669C18-E509-4AD3-AFD6-C2677786928A}" presName="thinLine2b" presStyleLbl="callout" presStyleIdx="3" presStyleCnt="5"/>
      <dgm:spPr/>
    </dgm:pt>
    <dgm:pt modelId="{AC3D547D-780E-42B2-A517-4B978BE39DF9}" type="pres">
      <dgm:prSet presAssocID="{33669C18-E509-4AD3-AFD6-C2677786928A}" presName="vertSpace2b" presStyleCnt="0"/>
      <dgm:spPr/>
    </dgm:pt>
    <dgm:pt modelId="{6AB8988E-1AFE-4F7C-89DE-4B673D5D37C0}" type="pres">
      <dgm:prSet presAssocID="{965162D8-E86C-485F-821B-A440F5DF05BA}" presName="horz2" presStyleCnt="0"/>
      <dgm:spPr/>
    </dgm:pt>
    <dgm:pt modelId="{3DDE9047-7A0E-4D2F-907A-75B0AB89FDF9}" type="pres">
      <dgm:prSet presAssocID="{965162D8-E86C-485F-821B-A440F5DF05BA}" presName="horzSpace2" presStyleCnt="0"/>
      <dgm:spPr/>
    </dgm:pt>
    <dgm:pt modelId="{1162B4B6-0B30-4A59-8513-13B41A48531C}" type="pres">
      <dgm:prSet presAssocID="{965162D8-E86C-485F-821B-A440F5DF05BA}" presName="tx2" presStyleLbl="revTx" presStyleIdx="10" presStyleCnt="11"/>
      <dgm:spPr/>
    </dgm:pt>
    <dgm:pt modelId="{2C1E3C69-DA46-40D7-90C0-17305BB4811D}" type="pres">
      <dgm:prSet presAssocID="{965162D8-E86C-485F-821B-A440F5DF05BA}" presName="vert2" presStyleCnt="0"/>
      <dgm:spPr/>
    </dgm:pt>
    <dgm:pt modelId="{22111D2B-E975-457B-AF3D-EE493E23368F}" type="pres">
      <dgm:prSet presAssocID="{965162D8-E86C-485F-821B-A440F5DF05BA}" presName="thinLine2b" presStyleLbl="callout" presStyleIdx="4" presStyleCnt="5"/>
      <dgm:spPr/>
    </dgm:pt>
    <dgm:pt modelId="{E398F214-CD1A-42D5-8F42-8C03492549D8}" type="pres">
      <dgm:prSet presAssocID="{965162D8-E86C-485F-821B-A440F5DF05BA}" presName="vertSpace2b" presStyleCnt="0"/>
      <dgm:spPr/>
    </dgm:pt>
  </dgm:ptLst>
  <dgm:cxnLst>
    <dgm:cxn modelId="{98EE4E01-ED72-402C-A860-8D3DACED8B2D}" type="presOf" srcId="{96747E54-A43A-4955-86BE-73631085C10E}" destId="{B0830D75-303F-4BBB-B8EF-491D7176F524}" srcOrd="0" destOrd="0" presId="urn:microsoft.com/office/officeart/2008/layout/LinedList"/>
    <dgm:cxn modelId="{D4830D05-3962-47B5-82C0-20991E37FF41}" srcId="{81A89BFA-0D6D-4744-AEE0-5B8E1FD2930C}" destId="{965162D8-E86C-485F-821B-A440F5DF05BA}" srcOrd="2" destOrd="0" parTransId="{DC410AAC-CD07-4C7E-9CE1-3088505AA4CC}" sibTransId="{6B33CC14-0F94-4E87-93D1-80A7030189E8}"/>
    <dgm:cxn modelId="{E7EAC40E-A828-4A17-ABE8-824901C3385E}" type="presOf" srcId="{33669C18-E509-4AD3-AFD6-C2677786928A}" destId="{08742038-59D3-4C00-A7FE-FACEB46D91A3}" srcOrd="0" destOrd="0" presId="urn:microsoft.com/office/officeart/2008/layout/LinedList"/>
    <dgm:cxn modelId="{560B611B-5C18-419D-B3DB-98BCA70EF9E8}" type="presOf" srcId="{18BCA444-A90B-4FDF-AC64-5AECCC56EE49}" destId="{6A2D81A7-E979-4DB9-A149-7D8670A78146}" srcOrd="0" destOrd="0" presId="urn:microsoft.com/office/officeart/2008/layout/LinedList"/>
    <dgm:cxn modelId="{DE5CD622-6232-45FF-A995-A7F01CC5FD7F}" type="presOf" srcId="{61C53F91-F46A-4B5E-A48F-7ED610ED9333}" destId="{18139878-9153-4417-B132-D3BED8BF3A41}" srcOrd="0" destOrd="0" presId="urn:microsoft.com/office/officeart/2008/layout/LinedList"/>
    <dgm:cxn modelId="{1BC2BE37-EED7-4864-93F8-B90DB7698974}" srcId="{541A5914-F762-40CA-B26F-43C4F10620EA}" destId="{A214DF7B-651A-4E52-8E96-46D8CF74C0C1}" srcOrd="1" destOrd="0" parTransId="{F00E0E84-6169-4CF3-897D-BDE2E0B08EB5}" sibTransId="{C8C7C8E9-6344-4CAF-8FC8-A0DBCA2085EC}"/>
    <dgm:cxn modelId="{B4715739-91E0-4339-B122-CF3537E19678}" srcId="{541A5914-F762-40CA-B26F-43C4F10620EA}" destId="{81A89BFA-0D6D-4744-AEE0-5B8E1FD2930C}" srcOrd="5" destOrd="0" parTransId="{E48F096B-5236-4455-95E1-F544B4F1854F}" sibTransId="{2C909CD3-96D2-4514-9530-5135529872AE}"/>
    <dgm:cxn modelId="{64DE2A63-33AB-4012-AA90-B29434BD274F}" type="presOf" srcId="{9DD9727D-F350-4574-BEBD-2ED5C16AC020}" destId="{99284FDC-BD39-41E1-A790-26D8DAFCA269}" srcOrd="0" destOrd="0" presId="urn:microsoft.com/office/officeart/2008/layout/LinedList"/>
    <dgm:cxn modelId="{B3819F48-C1F5-4DD8-89F9-1C81748CE3BE}" type="presOf" srcId="{965162D8-E86C-485F-821B-A440F5DF05BA}" destId="{1162B4B6-0B30-4A59-8513-13B41A48531C}" srcOrd="0" destOrd="0" presId="urn:microsoft.com/office/officeart/2008/layout/LinedList"/>
    <dgm:cxn modelId="{F2A8196E-F03D-4F6F-A757-F8E722EB3256}" srcId="{81A89BFA-0D6D-4744-AEE0-5B8E1FD2930C}" destId="{33669C18-E509-4AD3-AFD6-C2677786928A}" srcOrd="1" destOrd="0" parTransId="{5C6F8686-2559-476D-BF0D-2C538A80D699}" sibTransId="{92B5C73C-41EB-4747-AB27-668BE909A86F}"/>
    <dgm:cxn modelId="{62B1A471-DAD2-407A-94C7-18511E563698}" srcId="{541A5914-F762-40CA-B26F-43C4F10620EA}" destId="{61C53F91-F46A-4B5E-A48F-7ED610ED9333}" srcOrd="3" destOrd="0" parTransId="{4C0397FF-C5CF-4338-ABA0-2B0B7CB6EC08}" sibTransId="{A5F12FB6-77F1-4C15-807C-08DFE1E83F0E}"/>
    <dgm:cxn modelId="{7B175D76-85BE-426D-981C-052488A2035C}" srcId="{81A89BFA-0D6D-4744-AEE0-5B8E1FD2930C}" destId="{A8BE6879-2047-49B9-903A-34E1E266B5A9}" srcOrd="0" destOrd="0" parTransId="{850BCE34-82C5-4759-BC50-FA10FF55C111}" sibTransId="{045D2567-E933-4EF2-A2A5-30053A1E5CD2}"/>
    <dgm:cxn modelId="{E29F5B57-833F-4176-94AC-AA99CD77F363}" type="presOf" srcId="{81A89BFA-0D6D-4744-AEE0-5B8E1FD2930C}" destId="{F574F943-02CF-45EB-B527-4F65214CABB3}" srcOrd="0" destOrd="0" presId="urn:microsoft.com/office/officeart/2008/layout/LinedList"/>
    <dgm:cxn modelId="{B868BB7C-DB4A-4ED7-8309-02F9F0E85FB0}" type="presOf" srcId="{369767DD-001A-4CF4-8D65-403068D81F3F}" destId="{6BDB5AFF-9857-491D-9E83-F7D41BE68E1A}" srcOrd="0" destOrd="0" presId="urn:microsoft.com/office/officeart/2008/layout/LinedList"/>
    <dgm:cxn modelId="{9317AE7D-6032-4CBE-9A1C-82CF94A8279E}" type="presOf" srcId="{541A5914-F762-40CA-B26F-43C4F10620EA}" destId="{29E3BDCE-4891-4092-99A8-6EC4812A3123}" srcOrd="0" destOrd="0" presId="urn:microsoft.com/office/officeart/2008/layout/LinedList"/>
    <dgm:cxn modelId="{D351FE82-3190-4078-A8F0-CB3E9F6BFCCB}" srcId="{541A5914-F762-40CA-B26F-43C4F10620EA}" destId="{369767DD-001A-4CF4-8D65-403068D81F3F}" srcOrd="2" destOrd="0" parTransId="{24969EC9-61F2-4B15-A695-DE4FD2D49DFB}" sibTransId="{E8D1545E-713D-413A-B13F-E0E0E98AE0AF}"/>
    <dgm:cxn modelId="{9C1EF386-E34F-45FA-A6FF-FC381BD98ADE}" type="presOf" srcId="{A8BE6879-2047-49B9-903A-34E1E266B5A9}" destId="{3C930852-F0AD-4C4E-8D65-1F5BE347D9E2}" srcOrd="0" destOrd="0" presId="urn:microsoft.com/office/officeart/2008/layout/LinedList"/>
    <dgm:cxn modelId="{5E67609A-CEA3-45CC-976B-7D38B7569F28}" type="presOf" srcId="{A214DF7B-651A-4E52-8E96-46D8CF74C0C1}" destId="{BBFB3625-D77D-40B8-B585-DA4A05C6CA7A}" srcOrd="0" destOrd="0" presId="urn:microsoft.com/office/officeart/2008/layout/LinedList"/>
    <dgm:cxn modelId="{BDE9DEA2-1F76-4C14-9E3D-BD58456DEBBE}" srcId="{541A5914-F762-40CA-B26F-43C4F10620EA}" destId="{9DD9727D-F350-4574-BEBD-2ED5C16AC020}" srcOrd="4" destOrd="0" parTransId="{1BEA881F-B894-4CF1-B66B-042823E92C5D}" sibTransId="{EC4CC18A-44C1-4973-8540-88128014BBC0}"/>
    <dgm:cxn modelId="{7525ECBA-292B-42B3-9750-8921E1346B83}" type="presOf" srcId="{7034C04C-20DC-4CDD-98A3-44EE8EFA75AF}" destId="{5C416512-02C5-4584-97EC-12BDA5CDEE5B}" srcOrd="0" destOrd="0" presId="urn:microsoft.com/office/officeart/2008/layout/LinedList"/>
    <dgm:cxn modelId="{D6F810C4-2285-4F6B-A5EE-BB87CE56C546}" srcId="{369767DD-001A-4CF4-8D65-403068D81F3F}" destId="{7034C04C-20DC-4CDD-98A3-44EE8EFA75AF}" srcOrd="1" destOrd="0" parTransId="{D2D82576-50C6-4358-AC89-0903FBCF05E8}" sibTransId="{06157A62-6F8D-4625-94AA-04CB65198C4D}"/>
    <dgm:cxn modelId="{217D15CD-5EAA-4673-B313-70320D5E1733}" srcId="{541A5914-F762-40CA-B26F-43C4F10620EA}" destId="{18BCA444-A90B-4FDF-AC64-5AECCC56EE49}" srcOrd="0" destOrd="0" parTransId="{7C8FB19B-006F-4FC8-982F-F779FBDF2834}" sibTransId="{90E1C0D4-CACC-4E99-8B93-2435F25DF7CD}"/>
    <dgm:cxn modelId="{07C7C1F5-9CE9-44C1-A450-716F6EE16112}" srcId="{369767DD-001A-4CF4-8D65-403068D81F3F}" destId="{96747E54-A43A-4955-86BE-73631085C10E}" srcOrd="0" destOrd="0" parTransId="{6ADB5728-8AEC-4938-8C2A-9511F384D45B}" sibTransId="{6B08CC71-9711-4290-85AC-3186D9A5F4CA}"/>
    <dgm:cxn modelId="{8F2AA2A8-E4E7-464A-93E8-B433CB1ED257}" type="presParOf" srcId="{29E3BDCE-4891-4092-99A8-6EC4812A3123}" destId="{3F0372F6-ADBA-45BD-A5FE-F34A11A57337}" srcOrd="0" destOrd="0" presId="urn:microsoft.com/office/officeart/2008/layout/LinedList"/>
    <dgm:cxn modelId="{8FB78B19-523D-48DE-B916-DE2F433DC83D}" type="presParOf" srcId="{29E3BDCE-4891-4092-99A8-6EC4812A3123}" destId="{047AB699-75F0-44ED-98DE-E72E0C571541}" srcOrd="1" destOrd="0" presId="urn:microsoft.com/office/officeart/2008/layout/LinedList"/>
    <dgm:cxn modelId="{2D9A0FA3-23FA-4DA4-9E01-B52E8E2C98B4}" type="presParOf" srcId="{047AB699-75F0-44ED-98DE-E72E0C571541}" destId="{6A2D81A7-E979-4DB9-A149-7D8670A78146}" srcOrd="0" destOrd="0" presId="urn:microsoft.com/office/officeart/2008/layout/LinedList"/>
    <dgm:cxn modelId="{2A362E65-9D59-4AE2-8CC2-E707F238271F}" type="presParOf" srcId="{047AB699-75F0-44ED-98DE-E72E0C571541}" destId="{E76F89BA-8E17-49A0-BB46-B58051964D83}" srcOrd="1" destOrd="0" presId="urn:microsoft.com/office/officeart/2008/layout/LinedList"/>
    <dgm:cxn modelId="{3C8FEF84-2E24-42F8-9622-D2A3621B0BDB}" type="presParOf" srcId="{29E3BDCE-4891-4092-99A8-6EC4812A3123}" destId="{7379E621-77E9-4B6D-BD62-0A2DF0C0732E}" srcOrd="2" destOrd="0" presId="urn:microsoft.com/office/officeart/2008/layout/LinedList"/>
    <dgm:cxn modelId="{01CB90A5-41C5-4517-9B57-184199AED23B}" type="presParOf" srcId="{29E3BDCE-4891-4092-99A8-6EC4812A3123}" destId="{81DC47F4-3D96-4006-94D0-93A646D539CF}" srcOrd="3" destOrd="0" presId="urn:microsoft.com/office/officeart/2008/layout/LinedList"/>
    <dgm:cxn modelId="{5DDA70F8-A38C-412E-9FA4-0D43305EC4C3}" type="presParOf" srcId="{81DC47F4-3D96-4006-94D0-93A646D539CF}" destId="{BBFB3625-D77D-40B8-B585-DA4A05C6CA7A}" srcOrd="0" destOrd="0" presId="urn:microsoft.com/office/officeart/2008/layout/LinedList"/>
    <dgm:cxn modelId="{79594F6D-4E43-4303-9990-97DFB0E6D323}" type="presParOf" srcId="{81DC47F4-3D96-4006-94D0-93A646D539CF}" destId="{F4396759-9D0A-40FC-AEA4-DCB9C767DF1F}" srcOrd="1" destOrd="0" presId="urn:microsoft.com/office/officeart/2008/layout/LinedList"/>
    <dgm:cxn modelId="{00C2EEFC-FB97-43FE-B9FF-20D44B911313}" type="presParOf" srcId="{29E3BDCE-4891-4092-99A8-6EC4812A3123}" destId="{8829835A-0CE8-4991-99E5-A1502F45548E}" srcOrd="4" destOrd="0" presId="urn:microsoft.com/office/officeart/2008/layout/LinedList"/>
    <dgm:cxn modelId="{0D6401B7-C460-4E9C-846D-7C76E2581654}" type="presParOf" srcId="{29E3BDCE-4891-4092-99A8-6EC4812A3123}" destId="{E1D461BE-BD24-4F7D-9295-4A6E1453E14F}" srcOrd="5" destOrd="0" presId="urn:microsoft.com/office/officeart/2008/layout/LinedList"/>
    <dgm:cxn modelId="{DC53035E-C12A-4908-BDC4-7F6F397FE446}" type="presParOf" srcId="{E1D461BE-BD24-4F7D-9295-4A6E1453E14F}" destId="{6BDB5AFF-9857-491D-9E83-F7D41BE68E1A}" srcOrd="0" destOrd="0" presId="urn:microsoft.com/office/officeart/2008/layout/LinedList"/>
    <dgm:cxn modelId="{AFBF120B-7C69-4F25-A1D4-D75E4D6727B9}" type="presParOf" srcId="{E1D461BE-BD24-4F7D-9295-4A6E1453E14F}" destId="{B6190BB6-47A5-48B4-A97B-844C219F39D4}" srcOrd="1" destOrd="0" presId="urn:microsoft.com/office/officeart/2008/layout/LinedList"/>
    <dgm:cxn modelId="{24C47421-4C24-458E-9D30-344C196B2F27}" type="presParOf" srcId="{B6190BB6-47A5-48B4-A97B-844C219F39D4}" destId="{3DAC2C77-32B7-4DBA-888A-536CF0FE90ED}" srcOrd="0" destOrd="0" presId="urn:microsoft.com/office/officeart/2008/layout/LinedList"/>
    <dgm:cxn modelId="{C5715B63-68CA-4602-AA1A-D0E0BA0CA6D6}" type="presParOf" srcId="{B6190BB6-47A5-48B4-A97B-844C219F39D4}" destId="{1CBD66E9-2538-4138-93CB-0C521E7C16D4}" srcOrd="1" destOrd="0" presId="urn:microsoft.com/office/officeart/2008/layout/LinedList"/>
    <dgm:cxn modelId="{C2DBEC61-34BD-48A3-9092-02B5890079EE}" type="presParOf" srcId="{1CBD66E9-2538-4138-93CB-0C521E7C16D4}" destId="{49592417-7AFB-4040-A16A-799F31FB74AA}" srcOrd="0" destOrd="0" presId="urn:microsoft.com/office/officeart/2008/layout/LinedList"/>
    <dgm:cxn modelId="{395F0091-7F60-4A46-8920-74E7DD33A13C}" type="presParOf" srcId="{1CBD66E9-2538-4138-93CB-0C521E7C16D4}" destId="{B0830D75-303F-4BBB-B8EF-491D7176F524}" srcOrd="1" destOrd="0" presId="urn:microsoft.com/office/officeart/2008/layout/LinedList"/>
    <dgm:cxn modelId="{D820AD82-A677-4557-80AF-400FA98E2F05}" type="presParOf" srcId="{1CBD66E9-2538-4138-93CB-0C521E7C16D4}" destId="{CCEC2909-2B2B-4980-9549-2478179AC5EE}" srcOrd="2" destOrd="0" presId="urn:microsoft.com/office/officeart/2008/layout/LinedList"/>
    <dgm:cxn modelId="{568DE237-14ED-4675-9A57-F2E7485BE82A}" type="presParOf" srcId="{B6190BB6-47A5-48B4-A97B-844C219F39D4}" destId="{C4026D0F-09E4-46C2-8596-8A91B7C10A9F}" srcOrd="2" destOrd="0" presId="urn:microsoft.com/office/officeart/2008/layout/LinedList"/>
    <dgm:cxn modelId="{48CE874E-D5A6-409B-B1FB-E922D4285706}" type="presParOf" srcId="{B6190BB6-47A5-48B4-A97B-844C219F39D4}" destId="{9501D28F-5A36-4E25-9247-14E28E3374A0}" srcOrd="3" destOrd="0" presId="urn:microsoft.com/office/officeart/2008/layout/LinedList"/>
    <dgm:cxn modelId="{59A96116-037B-42FA-91BC-12C2725C1A22}" type="presParOf" srcId="{B6190BB6-47A5-48B4-A97B-844C219F39D4}" destId="{D020D402-7A6C-4461-BAF2-75279598323D}" srcOrd="4" destOrd="0" presId="urn:microsoft.com/office/officeart/2008/layout/LinedList"/>
    <dgm:cxn modelId="{B638EA6C-AE20-4D18-91D7-9D8306639D38}" type="presParOf" srcId="{D020D402-7A6C-4461-BAF2-75279598323D}" destId="{0BCA4545-B15E-4317-8C77-B87924431F03}" srcOrd="0" destOrd="0" presId="urn:microsoft.com/office/officeart/2008/layout/LinedList"/>
    <dgm:cxn modelId="{67474349-84B6-46F4-9348-035C1728E76C}" type="presParOf" srcId="{D020D402-7A6C-4461-BAF2-75279598323D}" destId="{5C416512-02C5-4584-97EC-12BDA5CDEE5B}" srcOrd="1" destOrd="0" presId="urn:microsoft.com/office/officeart/2008/layout/LinedList"/>
    <dgm:cxn modelId="{28920DE7-2E04-4F25-B24C-7A26B7C31239}" type="presParOf" srcId="{D020D402-7A6C-4461-BAF2-75279598323D}" destId="{EADB4792-BE72-4463-8596-6D868BE2BC14}" srcOrd="2" destOrd="0" presId="urn:microsoft.com/office/officeart/2008/layout/LinedList"/>
    <dgm:cxn modelId="{381CC3C6-8029-4078-8DDC-30BDE7BFDFD2}" type="presParOf" srcId="{B6190BB6-47A5-48B4-A97B-844C219F39D4}" destId="{55CF63D5-C525-4061-9124-B6B7CA175855}" srcOrd="5" destOrd="0" presId="urn:microsoft.com/office/officeart/2008/layout/LinedList"/>
    <dgm:cxn modelId="{F38E4C47-CF9C-4A44-A3D1-6192A570941D}" type="presParOf" srcId="{B6190BB6-47A5-48B4-A97B-844C219F39D4}" destId="{E5D1DE37-2573-432D-B782-9DE361118D2C}" srcOrd="6" destOrd="0" presId="urn:microsoft.com/office/officeart/2008/layout/LinedList"/>
    <dgm:cxn modelId="{6B771C78-A78E-4818-BCD0-D3A55981384A}" type="presParOf" srcId="{29E3BDCE-4891-4092-99A8-6EC4812A3123}" destId="{0E5D2104-51BB-47EF-AE52-B7A932FA9448}" srcOrd="6" destOrd="0" presId="urn:microsoft.com/office/officeart/2008/layout/LinedList"/>
    <dgm:cxn modelId="{8C980DDA-CC12-4429-8E1C-E3DF140853C8}" type="presParOf" srcId="{29E3BDCE-4891-4092-99A8-6EC4812A3123}" destId="{72F7C246-7759-4AA4-AD62-5886EFF48C6A}" srcOrd="7" destOrd="0" presId="urn:microsoft.com/office/officeart/2008/layout/LinedList"/>
    <dgm:cxn modelId="{A59B7B53-726B-4F56-AD4F-E757E6005CB6}" type="presParOf" srcId="{72F7C246-7759-4AA4-AD62-5886EFF48C6A}" destId="{18139878-9153-4417-B132-D3BED8BF3A41}" srcOrd="0" destOrd="0" presId="urn:microsoft.com/office/officeart/2008/layout/LinedList"/>
    <dgm:cxn modelId="{C90A14C4-A772-4B15-8D40-54B36A574873}" type="presParOf" srcId="{72F7C246-7759-4AA4-AD62-5886EFF48C6A}" destId="{3B6C6A08-3196-46B0-BB41-73D119304D5C}" srcOrd="1" destOrd="0" presId="urn:microsoft.com/office/officeart/2008/layout/LinedList"/>
    <dgm:cxn modelId="{66A2A3BB-157D-47AF-9F4F-6CB10EF74CA6}" type="presParOf" srcId="{29E3BDCE-4891-4092-99A8-6EC4812A3123}" destId="{BCFFA156-F882-40DA-A53D-2937253B940E}" srcOrd="8" destOrd="0" presId="urn:microsoft.com/office/officeart/2008/layout/LinedList"/>
    <dgm:cxn modelId="{BE5502D6-5BD0-4F9E-BE9E-1D9C26BEBB11}" type="presParOf" srcId="{29E3BDCE-4891-4092-99A8-6EC4812A3123}" destId="{9F80EC21-EA88-4D68-B6E3-750468E38933}" srcOrd="9" destOrd="0" presId="urn:microsoft.com/office/officeart/2008/layout/LinedList"/>
    <dgm:cxn modelId="{A48505EF-8855-4DCD-9529-7A1CB528566D}" type="presParOf" srcId="{9F80EC21-EA88-4D68-B6E3-750468E38933}" destId="{99284FDC-BD39-41E1-A790-26D8DAFCA269}" srcOrd="0" destOrd="0" presId="urn:microsoft.com/office/officeart/2008/layout/LinedList"/>
    <dgm:cxn modelId="{019AF3BB-8F86-444D-96DB-939CFB138352}" type="presParOf" srcId="{9F80EC21-EA88-4D68-B6E3-750468E38933}" destId="{834AC3BF-F16E-4343-A2EE-99CF330353E2}" srcOrd="1" destOrd="0" presId="urn:microsoft.com/office/officeart/2008/layout/LinedList"/>
    <dgm:cxn modelId="{7ADA2C6E-92D8-4A00-8D23-5CB5495C332F}" type="presParOf" srcId="{29E3BDCE-4891-4092-99A8-6EC4812A3123}" destId="{690C8A3B-A739-4394-B80C-C01C3E23F81B}" srcOrd="10" destOrd="0" presId="urn:microsoft.com/office/officeart/2008/layout/LinedList"/>
    <dgm:cxn modelId="{DADD9191-5805-4555-A002-C0A61EAB7FF1}" type="presParOf" srcId="{29E3BDCE-4891-4092-99A8-6EC4812A3123}" destId="{C37ADABC-C9B9-40EE-8932-F8A27ED3101E}" srcOrd="11" destOrd="0" presId="urn:microsoft.com/office/officeart/2008/layout/LinedList"/>
    <dgm:cxn modelId="{FC7783AC-42BD-4A6A-B9B5-2A5E59B3E250}" type="presParOf" srcId="{C37ADABC-C9B9-40EE-8932-F8A27ED3101E}" destId="{F574F943-02CF-45EB-B527-4F65214CABB3}" srcOrd="0" destOrd="0" presId="urn:microsoft.com/office/officeart/2008/layout/LinedList"/>
    <dgm:cxn modelId="{61FB5039-F154-4473-9E1C-A282EB588573}" type="presParOf" srcId="{C37ADABC-C9B9-40EE-8932-F8A27ED3101E}" destId="{D00C90C6-7C1A-435F-B95F-1AE6D8DACD93}" srcOrd="1" destOrd="0" presId="urn:microsoft.com/office/officeart/2008/layout/LinedList"/>
    <dgm:cxn modelId="{DE8E1718-DD63-4C26-B003-6EB5DD45613E}" type="presParOf" srcId="{D00C90C6-7C1A-435F-B95F-1AE6D8DACD93}" destId="{375CF935-D4B3-410F-91A3-5AA294417360}" srcOrd="0" destOrd="0" presId="urn:microsoft.com/office/officeart/2008/layout/LinedList"/>
    <dgm:cxn modelId="{44CB9C5D-4C20-44AB-A672-180391333DD1}" type="presParOf" srcId="{D00C90C6-7C1A-435F-B95F-1AE6D8DACD93}" destId="{E0BD704F-4D18-4394-AA28-6FAAED516F89}" srcOrd="1" destOrd="0" presId="urn:microsoft.com/office/officeart/2008/layout/LinedList"/>
    <dgm:cxn modelId="{CFFC9840-3D6F-4099-BD32-DD3A5F5A2480}" type="presParOf" srcId="{E0BD704F-4D18-4394-AA28-6FAAED516F89}" destId="{D395F6ED-29E2-4BB8-A06F-39E2940F0C0D}" srcOrd="0" destOrd="0" presId="urn:microsoft.com/office/officeart/2008/layout/LinedList"/>
    <dgm:cxn modelId="{4CD6977E-D837-451E-BC8F-68386296471E}" type="presParOf" srcId="{E0BD704F-4D18-4394-AA28-6FAAED516F89}" destId="{3C930852-F0AD-4C4E-8D65-1F5BE347D9E2}" srcOrd="1" destOrd="0" presId="urn:microsoft.com/office/officeart/2008/layout/LinedList"/>
    <dgm:cxn modelId="{60F629F9-1B74-4FF8-A2CF-3BF649C66715}" type="presParOf" srcId="{E0BD704F-4D18-4394-AA28-6FAAED516F89}" destId="{B1C847A2-1D2B-4FC3-8E21-141A1E62F86A}" srcOrd="2" destOrd="0" presId="urn:microsoft.com/office/officeart/2008/layout/LinedList"/>
    <dgm:cxn modelId="{610933E4-5C94-40A6-A0D8-B47D80D7533B}" type="presParOf" srcId="{D00C90C6-7C1A-435F-B95F-1AE6D8DACD93}" destId="{F4C5C26A-DFB6-46FB-88C1-C1E325CAC969}" srcOrd="2" destOrd="0" presId="urn:microsoft.com/office/officeart/2008/layout/LinedList"/>
    <dgm:cxn modelId="{3885984E-0B54-4561-93DA-E23F17C3A6AF}" type="presParOf" srcId="{D00C90C6-7C1A-435F-B95F-1AE6D8DACD93}" destId="{0CF34751-AD8F-4061-8ADC-832D870C949E}" srcOrd="3" destOrd="0" presId="urn:microsoft.com/office/officeart/2008/layout/LinedList"/>
    <dgm:cxn modelId="{C95E21CD-45AC-4EF9-8129-38739298991E}" type="presParOf" srcId="{D00C90C6-7C1A-435F-B95F-1AE6D8DACD93}" destId="{3E48676D-CD32-4A2C-A11B-6420EDD960D6}" srcOrd="4" destOrd="0" presId="urn:microsoft.com/office/officeart/2008/layout/LinedList"/>
    <dgm:cxn modelId="{032430F8-9DAD-48CE-98F2-9FD57B7F1087}" type="presParOf" srcId="{3E48676D-CD32-4A2C-A11B-6420EDD960D6}" destId="{03171BD0-66B3-429D-9791-A18F3336FAA0}" srcOrd="0" destOrd="0" presId="urn:microsoft.com/office/officeart/2008/layout/LinedList"/>
    <dgm:cxn modelId="{5754FAFD-0F10-42D9-916E-0FAC6C13DB06}" type="presParOf" srcId="{3E48676D-CD32-4A2C-A11B-6420EDD960D6}" destId="{08742038-59D3-4C00-A7FE-FACEB46D91A3}" srcOrd="1" destOrd="0" presId="urn:microsoft.com/office/officeart/2008/layout/LinedList"/>
    <dgm:cxn modelId="{FFAEF4AE-104C-4A47-8428-50FCF927BCCA}" type="presParOf" srcId="{3E48676D-CD32-4A2C-A11B-6420EDD960D6}" destId="{25DFB471-19B8-48E3-9B51-28D867A14932}" srcOrd="2" destOrd="0" presId="urn:microsoft.com/office/officeart/2008/layout/LinedList"/>
    <dgm:cxn modelId="{5285BF07-F06D-4436-930D-1D3610EDF7F6}" type="presParOf" srcId="{D00C90C6-7C1A-435F-B95F-1AE6D8DACD93}" destId="{524576AF-6B63-437A-90FD-3ED0F47F526F}" srcOrd="5" destOrd="0" presId="urn:microsoft.com/office/officeart/2008/layout/LinedList"/>
    <dgm:cxn modelId="{F87E30D1-955F-4F58-B6E7-085CE6D0DFDF}" type="presParOf" srcId="{D00C90C6-7C1A-435F-B95F-1AE6D8DACD93}" destId="{AC3D547D-780E-42B2-A517-4B978BE39DF9}" srcOrd="6" destOrd="0" presId="urn:microsoft.com/office/officeart/2008/layout/LinedList"/>
    <dgm:cxn modelId="{41E13A75-A902-4FF3-BC2A-EC601A69AFFF}" type="presParOf" srcId="{D00C90C6-7C1A-435F-B95F-1AE6D8DACD93}" destId="{6AB8988E-1AFE-4F7C-89DE-4B673D5D37C0}" srcOrd="7" destOrd="0" presId="urn:microsoft.com/office/officeart/2008/layout/LinedList"/>
    <dgm:cxn modelId="{2D9A0153-AE0C-4C57-B2CA-EFAD4F95030C}" type="presParOf" srcId="{6AB8988E-1AFE-4F7C-89DE-4B673D5D37C0}" destId="{3DDE9047-7A0E-4D2F-907A-75B0AB89FDF9}" srcOrd="0" destOrd="0" presId="urn:microsoft.com/office/officeart/2008/layout/LinedList"/>
    <dgm:cxn modelId="{9E4CBF48-310E-40C5-939A-19022377B0FE}" type="presParOf" srcId="{6AB8988E-1AFE-4F7C-89DE-4B673D5D37C0}" destId="{1162B4B6-0B30-4A59-8513-13B41A48531C}" srcOrd="1" destOrd="0" presId="urn:microsoft.com/office/officeart/2008/layout/LinedList"/>
    <dgm:cxn modelId="{8CB21B13-E2B3-447D-B731-107829698E1C}" type="presParOf" srcId="{6AB8988E-1AFE-4F7C-89DE-4B673D5D37C0}" destId="{2C1E3C69-DA46-40D7-90C0-17305BB4811D}" srcOrd="2" destOrd="0" presId="urn:microsoft.com/office/officeart/2008/layout/LinedList"/>
    <dgm:cxn modelId="{F24D4B50-1FFF-45D4-9B17-A6C37018940C}" type="presParOf" srcId="{D00C90C6-7C1A-435F-B95F-1AE6D8DACD93}" destId="{22111D2B-E975-457B-AF3D-EE493E23368F}" srcOrd="8" destOrd="0" presId="urn:microsoft.com/office/officeart/2008/layout/LinedList"/>
    <dgm:cxn modelId="{3906DEFF-5054-4F84-92E5-A4A991212122}" type="presParOf" srcId="{D00C90C6-7C1A-435F-B95F-1AE6D8DACD93}" destId="{E398F214-CD1A-42D5-8F42-8C03492549D8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0372F6-ADBA-45BD-A5FE-F34A11A57337}">
      <dsp:nvSpPr>
        <dsp:cNvPr id="0" name=""/>
        <dsp:cNvSpPr/>
      </dsp:nvSpPr>
      <dsp:spPr>
        <a:xfrm>
          <a:off x="0" y="2098"/>
          <a:ext cx="110902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2D81A7-E979-4DB9-A149-7D8670A78146}">
      <dsp:nvSpPr>
        <dsp:cNvPr id="0" name=""/>
        <dsp:cNvSpPr/>
      </dsp:nvSpPr>
      <dsp:spPr>
        <a:xfrm>
          <a:off x="0" y="2098"/>
          <a:ext cx="2218055" cy="715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Descripción del proyecto</a:t>
          </a:r>
          <a:endParaRPr lang="en-US" sz="1500" kern="1200" dirty="0"/>
        </a:p>
      </dsp:txBody>
      <dsp:txXfrm>
        <a:off x="0" y="2098"/>
        <a:ext cx="2218055" cy="715580"/>
      </dsp:txXfrm>
    </dsp:sp>
    <dsp:sp modelId="{7379E621-77E9-4B6D-BD62-0A2DF0C0732E}">
      <dsp:nvSpPr>
        <dsp:cNvPr id="0" name=""/>
        <dsp:cNvSpPr/>
      </dsp:nvSpPr>
      <dsp:spPr>
        <a:xfrm>
          <a:off x="0" y="717678"/>
          <a:ext cx="110902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FB3625-D77D-40B8-B585-DA4A05C6CA7A}">
      <dsp:nvSpPr>
        <dsp:cNvPr id="0" name=""/>
        <dsp:cNvSpPr/>
      </dsp:nvSpPr>
      <dsp:spPr>
        <a:xfrm>
          <a:off x="0" y="717678"/>
          <a:ext cx="2218055" cy="715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Planificación del proyecto</a:t>
          </a:r>
          <a:endParaRPr lang="en-US" sz="1500" kern="1200" dirty="0"/>
        </a:p>
      </dsp:txBody>
      <dsp:txXfrm>
        <a:off x="0" y="717678"/>
        <a:ext cx="2218055" cy="715580"/>
      </dsp:txXfrm>
    </dsp:sp>
    <dsp:sp modelId="{8829835A-0CE8-4991-99E5-A1502F45548E}">
      <dsp:nvSpPr>
        <dsp:cNvPr id="0" name=""/>
        <dsp:cNvSpPr/>
      </dsp:nvSpPr>
      <dsp:spPr>
        <a:xfrm>
          <a:off x="0" y="1433259"/>
          <a:ext cx="110902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B5AFF-9857-491D-9E83-F7D41BE68E1A}">
      <dsp:nvSpPr>
        <dsp:cNvPr id="0" name=""/>
        <dsp:cNvSpPr/>
      </dsp:nvSpPr>
      <dsp:spPr>
        <a:xfrm>
          <a:off x="0" y="1433259"/>
          <a:ext cx="2218055" cy="715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Análisis del proyecto</a:t>
          </a:r>
          <a:endParaRPr lang="en-US" sz="1500" kern="1200" dirty="0"/>
        </a:p>
      </dsp:txBody>
      <dsp:txXfrm>
        <a:off x="0" y="1433259"/>
        <a:ext cx="2218055" cy="715580"/>
      </dsp:txXfrm>
    </dsp:sp>
    <dsp:sp modelId="{B0830D75-303F-4BBB-B8EF-491D7176F524}">
      <dsp:nvSpPr>
        <dsp:cNvPr id="0" name=""/>
        <dsp:cNvSpPr/>
      </dsp:nvSpPr>
      <dsp:spPr>
        <a:xfrm>
          <a:off x="2384409" y="1449890"/>
          <a:ext cx="8705865" cy="332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noProof="0" dirty="0"/>
            <a:t>Requisitos</a:t>
          </a:r>
          <a:r>
            <a:rPr lang="en-US" sz="1000" kern="1200" dirty="0"/>
            <a:t> Funcionales</a:t>
          </a:r>
        </a:p>
      </dsp:txBody>
      <dsp:txXfrm>
        <a:off x="2384409" y="1449890"/>
        <a:ext cx="8705865" cy="332633"/>
      </dsp:txXfrm>
    </dsp:sp>
    <dsp:sp modelId="{C4026D0F-09E4-46C2-8596-8A91B7C10A9F}">
      <dsp:nvSpPr>
        <dsp:cNvPr id="0" name=""/>
        <dsp:cNvSpPr/>
      </dsp:nvSpPr>
      <dsp:spPr>
        <a:xfrm>
          <a:off x="2218055" y="1782523"/>
          <a:ext cx="88722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416512-02C5-4584-97EC-12BDA5CDEE5B}">
      <dsp:nvSpPr>
        <dsp:cNvPr id="0" name=""/>
        <dsp:cNvSpPr/>
      </dsp:nvSpPr>
      <dsp:spPr>
        <a:xfrm>
          <a:off x="2384409" y="1799155"/>
          <a:ext cx="8705865" cy="332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Requisitos No Funcionales</a:t>
          </a:r>
        </a:p>
      </dsp:txBody>
      <dsp:txXfrm>
        <a:off x="2384409" y="1799155"/>
        <a:ext cx="8705865" cy="332633"/>
      </dsp:txXfrm>
    </dsp:sp>
    <dsp:sp modelId="{55CF63D5-C525-4061-9124-B6B7CA175855}">
      <dsp:nvSpPr>
        <dsp:cNvPr id="0" name=""/>
        <dsp:cNvSpPr/>
      </dsp:nvSpPr>
      <dsp:spPr>
        <a:xfrm>
          <a:off x="2218055" y="2131788"/>
          <a:ext cx="88722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5D2104-51BB-47EF-AE52-B7A932FA9448}">
      <dsp:nvSpPr>
        <dsp:cNvPr id="0" name=""/>
        <dsp:cNvSpPr/>
      </dsp:nvSpPr>
      <dsp:spPr>
        <a:xfrm>
          <a:off x="0" y="2148839"/>
          <a:ext cx="110902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139878-9153-4417-B132-D3BED8BF3A41}">
      <dsp:nvSpPr>
        <dsp:cNvPr id="0" name=""/>
        <dsp:cNvSpPr/>
      </dsp:nvSpPr>
      <dsp:spPr>
        <a:xfrm>
          <a:off x="0" y="2148839"/>
          <a:ext cx="2218055" cy="715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Casos de uso detallados</a:t>
          </a:r>
          <a:endParaRPr lang="en-US" sz="1500" kern="1200" dirty="0"/>
        </a:p>
      </dsp:txBody>
      <dsp:txXfrm>
        <a:off x="0" y="2148839"/>
        <a:ext cx="2218055" cy="715580"/>
      </dsp:txXfrm>
    </dsp:sp>
    <dsp:sp modelId="{BCFFA156-F882-40DA-A53D-2937253B940E}">
      <dsp:nvSpPr>
        <dsp:cNvPr id="0" name=""/>
        <dsp:cNvSpPr/>
      </dsp:nvSpPr>
      <dsp:spPr>
        <a:xfrm>
          <a:off x="0" y="2864419"/>
          <a:ext cx="110902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284FDC-BD39-41E1-A790-26D8DAFCA269}">
      <dsp:nvSpPr>
        <dsp:cNvPr id="0" name=""/>
        <dsp:cNvSpPr/>
      </dsp:nvSpPr>
      <dsp:spPr>
        <a:xfrm>
          <a:off x="0" y="2864419"/>
          <a:ext cx="2218055" cy="715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Funcionalidades y Requisitos de ChallengeApp</a:t>
          </a:r>
          <a:endParaRPr lang="en-US" sz="1500" kern="1200" dirty="0"/>
        </a:p>
      </dsp:txBody>
      <dsp:txXfrm>
        <a:off x="0" y="2864419"/>
        <a:ext cx="2218055" cy="715580"/>
      </dsp:txXfrm>
    </dsp:sp>
    <dsp:sp modelId="{690C8A3B-A739-4394-B80C-C01C3E23F81B}">
      <dsp:nvSpPr>
        <dsp:cNvPr id="0" name=""/>
        <dsp:cNvSpPr/>
      </dsp:nvSpPr>
      <dsp:spPr>
        <a:xfrm>
          <a:off x="0" y="3580000"/>
          <a:ext cx="110902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74F943-02CF-45EB-B527-4F65214CABB3}">
      <dsp:nvSpPr>
        <dsp:cNvPr id="0" name=""/>
        <dsp:cNvSpPr/>
      </dsp:nvSpPr>
      <dsp:spPr>
        <a:xfrm>
          <a:off x="0" y="3580000"/>
          <a:ext cx="2218055" cy="715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Capa de diseño</a:t>
          </a:r>
          <a:endParaRPr lang="en-US" sz="1500" kern="1200" dirty="0"/>
        </a:p>
      </dsp:txBody>
      <dsp:txXfrm>
        <a:off x="0" y="3580000"/>
        <a:ext cx="2218055" cy="715580"/>
      </dsp:txXfrm>
    </dsp:sp>
    <dsp:sp modelId="{3C930852-F0AD-4C4E-8D65-1F5BE347D9E2}">
      <dsp:nvSpPr>
        <dsp:cNvPr id="0" name=""/>
        <dsp:cNvSpPr/>
      </dsp:nvSpPr>
      <dsp:spPr>
        <a:xfrm>
          <a:off x="2384409" y="3591181"/>
          <a:ext cx="8705865" cy="223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Prototipo</a:t>
          </a:r>
          <a:endParaRPr lang="en-US" sz="1000" kern="1200" dirty="0"/>
        </a:p>
      </dsp:txBody>
      <dsp:txXfrm>
        <a:off x="2384409" y="3591181"/>
        <a:ext cx="8705865" cy="223618"/>
      </dsp:txXfrm>
    </dsp:sp>
    <dsp:sp modelId="{F4C5C26A-DFB6-46FB-88C1-C1E325CAC969}">
      <dsp:nvSpPr>
        <dsp:cNvPr id="0" name=""/>
        <dsp:cNvSpPr/>
      </dsp:nvSpPr>
      <dsp:spPr>
        <a:xfrm>
          <a:off x="2218055" y="3814799"/>
          <a:ext cx="88722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742038-59D3-4C00-A7FE-FACEB46D91A3}">
      <dsp:nvSpPr>
        <dsp:cNvPr id="0" name=""/>
        <dsp:cNvSpPr/>
      </dsp:nvSpPr>
      <dsp:spPr>
        <a:xfrm>
          <a:off x="2384409" y="3825980"/>
          <a:ext cx="8705865" cy="223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Diagrama de clases</a:t>
          </a:r>
          <a:endParaRPr lang="en-US" sz="1000" kern="1200" dirty="0"/>
        </a:p>
      </dsp:txBody>
      <dsp:txXfrm>
        <a:off x="2384409" y="3825980"/>
        <a:ext cx="8705865" cy="223618"/>
      </dsp:txXfrm>
    </dsp:sp>
    <dsp:sp modelId="{524576AF-6B63-437A-90FD-3ED0F47F526F}">
      <dsp:nvSpPr>
        <dsp:cNvPr id="0" name=""/>
        <dsp:cNvSpPr/>
      </dsp:nvSpPr>
      <dsp:spPr>
        <a:xfrm>
          <a:off x="2218055" y="4049599"/>
          <a:ext cx="88722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62B4B6-0B30-4A59-8513-13B41A48531C}">
      <dsp:nvSpPr>
        <dsp:cNvPr id="0" name=""/>
        <dsp:cNvSpPr/>
      </dsp:nvSpPr>
      <dsp:spPr>
        <a:xfrm>
          <a:off x="2384409" y="4060780"/>
          <a:ext cx="8705865" cy="223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Diagrama de clases JPA</a:t>
          </a:r>
          <a:endParaRPr lang="en-US" sz="1000" kern="1200" dirty="0"/>
        </a:p>
      </dsp:txBody>
      <dsp:txXfrm>
        <a:off x="2384409" y="4060780"/>
        <a:ext cx="8705865" cy="223618"/>
      </dsp:txXfrm>
    </dsp:sp>
    <dsp:sp modelId="{22111D2B-E975-457B-AF3D-EE493E23368F}">
      <dsp:nvSpPr>
        <dsp:cNvPr id="0" name=""/>
        <dsp:cNvSpPr/>
      </dsp:nvSpPr>
      <dsp:spPr>
        <a:xfrm>
          <a:off x="2218055" y="4284399"/>
          <a:ext cx="88722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5F4DCF1-ECAF-F7A7-2FE7-5E8E893BC4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C1330B0-5BAC-7408-8C3C-78D833684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1251525F-CA02-45B6-8BE5-17305369F782}" type="datetime1">
              <a:rPr lang="es-ES" smtClean="0"/>
              <a:t>18/11/2024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0D7EEB3-E0A5-7440-F7ED-F59975ED1E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F548D11-7466-6432-3BF5-64A1A1FA59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CFA70580-B89C-4157-871D-6B9318EE5F5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4315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1BFF449C-E3E0-45CA-8FC8-EE3F6E0B8129}" type="datetime1">
              <a:rPr lang="es-ES" smtClean="0"/>
              <a:t>18/11/2024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E7AF00E9-A49D-4007-B3B9-A3783809E50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9697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E7AF00E9-A49D-4007-B3B9-A3783809E505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89223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E7AF00E9-A49D-4007-B3B9-A3783809E505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33056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7B722A-0084-8BCB-EF6E-5F1C16FB8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58C25E2-66A3-6100-62BD-79E4D503B4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2B83C8C-F3AE-1CFB-8508-F978A9E693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9D35622-135E-F5C5-8680-60C168B7D4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E7AF00E9-A49D-4007-B3B9-A3783809E505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356861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E7AF00E9-A49D-4007-B3B9-A3783809E505}" type="slidenum">
              <a:rPr lang="es-ES" smtClean="0"/>
              <a:t>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9693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E7AF00E9-A49D-4007-B3B9-A3783809E505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0649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b="1" dirty="0"/>
              <a:t>Retos simples</a:t>
            </a:r>
            <a:r>
              <a:rPr lang="es-ES" dirty="0"/>
              <a:t> son alcanzables en un corto período de tiempo y requieren acciones diarias o consistentes, pero de baja complejidad.</a:t>
            </a:r>
          </a:p>
          <a:p>
            <a:pPr rtl="0"/>
            <a:r>
              <a:rPr lang="es-ES" b="1" dirty="0"/>
              <a:t>Retos complejos</a:t>
            </a:r>
            <a:r>
              <a:rPr lang="es-ES" dirty="0"/>
              <a:t> son más desafiantes, involucran planificación, un esfuerzo sostenido a largo plazo y un enfoque multidisciplinario</a:t>
            </a:r>
          </a:p>
          <a:p>
            <a:endParaRPr lang="es-ES" b="1" dirty="0"/>
          </a:p>
          <a:p>
            <a:r>
              <a:rPr lang="es-ES" b="1" dirty="0"/>
              <a:t>RETOS SIMPLES (Progreso marcado con un </a:t>
            </a:r>
            <a:r>
              <a:rPr lang="es-ES" b="1" dirty="0" err="1"/>
              <a:t>tick</a:t>
            </a:r>
            <a:r>
              <a:rPr lang="es-ES" b="1" dirty="0"/>
              <a:t>):</a:t>
            </a:r>
          </a:p>
          <a:p>
            <a:pPr>
              <a:buFont typeface="+mj-lt"/>
              <a:buNone/>
            </a:pPr>
            <a:r>
              <a:rPr lang="es-ES" b="1" dirty="0"/>
              <a:t>Reto de caminar 10,000 pasos al día</a:t>
            </a:r>
            <a:endParaRPr lang="es-ES" dirty="0"/>
          </a:p>
          <a:p>
            <a:pPr marL="742950" lvl="1" indent="-285750">
              <a:buFont typeface="+mj-lt"/>
              <a:buAutoNum type="arabicPeriod"/>
            </a:pPr>
            <a:r>
              <a:rPr lang="es-ES" b="1" dirty="0"/>
              <a:t>Descripción</a:t>
            </a:r>
            <a:r>
              <a:rPr lang="es-ES" dirty="0"/>
              <a:t>: Caminar 10,000 pasos cada día durante una semana.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ES" b="1" dirty="0"/>
              <a:t>Progreso</a:t>
            </a:r>
            <a:r>
              <a:rPr lang="es-ES" dirty="0"/>
              <a:t>: Cada día el usuario puede marcar con un </a:t>
            </a:r>
            <a:r>
              <a:rPr lang="es-ES" b="1" dirty="0" err="1"/>
              <a:t>tick</a:t>
            </a:r>
            <a:r>
              <a:rPr lang="es-ES" dirty="0"/>
              <a:t> si completó los 10,000 pasos.</a:t>
            </a:r>
          </a:p>
          <a:p>
            <a:pPr marL="457200" lvl="1" indent="0">
              <a:buFont typeface="+mj-lt"/>
              <a:buNone/>
            </a:pPr>
            <a:endParaRPr lang="es-ES" dirty="0"/>
          </a:p>
          <a:p>
            <a:r>
              <a:rPr lang="es-ES" b="1" dirty="0"/>
              <a:t>RETOS COMPLEJOS</a:t>
            </a:r>
          </a:p>
          <a:p>
            <a:r>
              <a:rPr lang="es-ES" b="1" dirty="0"/>
              <a:t>Reto de perder 5 kg en 2 meses</a:t>
            </a: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Descripción</a:t>
            </a:r>
            <a:r>
              <a:rPr lang="es-ES" dirty="0"/>
              <a:t>: Perder 5 kg en 2 meses, con una dieta y rutina de ejercicios.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Subtareas</a:t>
            </a:r>
            <a:r>
              <a:rPr lang="es-E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b="1" dirty="0"/>
              <a:t>Semana 1</a:t>
            </a:r>
            <a:r>
              <a:rPr lang="es-ES" dirty="0"/>
              <a:t>: Seguir el plan de dieta (marcar como completado).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b="1" dirty="0"/>
              <a:t>Semana 2</a:t>
            </a:r>
            <a:r>
              <a:rPr lang="es-ES" dirty="0"/>
              <a:t>: Hacer ejercicios cardiovasculares 3 veces por semana (marcar como completado).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b="1" dirty="0"/>
              <a:t>Semana 3</a:t>
            </a:r>
            <a:r>
              <a:rPr lang="es-ES" dirty="0"/>
              <a:t>: Seguir un plan de fortalecimiento muscular (marcar como completado).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b="1" dirty="0"/>
              <a:t>Semana 4 y siguientes</a:t>
            </a:r>
            <a:r>
              <a:rPr lang="es-ES" dirty="0"/>
              <a:t>: Continuar con las rutinas y controlar el peso.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Progreso</a:t>
            </a:r>
            <a:r>
              <a:rPr lang="es-ES" dirty="0"/>
              <a:t>: Marcar las subtareas completadas y ver el progreso global hacia el objetivo de perder 5 kg.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E7AF00E9-A49D-4007-B3B9-A3783809E505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03191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E7AF00E9-A49D-4007-B3B9-A3783809E505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3163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E7AF00E9-A49D-4007-B3B9-A3783809E505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6789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E7AF00E9-A49D-4007-B3B9-A3783809E505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0488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E7AF00E9-A49D-4007-B3B9-A3783809E505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61674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E7AF00E9-A49D-4007-B3B9-A3783809E505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2281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E7AF00E9-A49D-4007-B3B9-A3783809E505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6108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8020" y="662937"/>
            <a:ext cx="4624442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s-ES" dirty="0"/>
            </a:lvl1pPr>
          </a:lstStyle>
          <a:p>
            <a:pPr lvl="0" rtl="0">
              <a:lnSpc>
                <a:spcPct val="100000"/>
              </a:lnSpc>
            </a:pPr>
            <a:r>
              <a:rPr lang="es-ES"/>
              <a:t>Haga clic para agregar un título</a:t>
            </a:r>
          </a:p>
        </p:txBody>
      </p:sp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988CE9D0-E6DB-A38D-ED84-A53D0493E6D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267450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es-ES" sz="2000"/>
            </a:lvl1pPr>
          </a:lstStyle>
          <a:p>
            <a:pPr rtl="0"/>
            <a:r>
              <a:rPr lang="es-ES" dirty="0"/>
              <a:t>Haga clic en el icono para insertar una imagen</a:t>
            </a:r>
          </a:p>
        </p:txBody>
      </p:sp>
    </p:spTree>
    <p:extLst>
      <p:ext uri="{BB962C8B-B14F-4D97-AF65-F5344CB8AC3E}">
        <p14:creationId xmlns:p14="http://schemas.microsoft.com/office/powerpoint/2010/main" val="286820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lipse 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8315"/>
            <a:ext cx="11090274" cy="1332000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lang="es-ES" sz="40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6EFC6ED4-22DD-0C3B-D15A-218307AB6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12" name="Forma libre: Forma 25">
              <a:extLst>
                <a:ext uri="{FF2B5EF4-FFF2-40B4-BE49-F238E27FC236}">
                  <a16:creationId xmlns:a16="http://schemas.microsoft.com/office/drawing/2014/main" id="{E4CD0F67-4BE8-1120-FCAE-806F9E18DD5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59B74B85-E3CB-E24E-54C6-AB161411D93A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</p:grpSp>
      <p:sp>
        <p:nvSpPr>
          <p:cNvPr id="15" name="Forma libre: Forma 21">
            <a:extLst>
              <a:ext uri="{FF2B5EF4-FFF2-40B4-BE49-F238E27FC236}">
                <a16:creationId xmlns:a16="http://schemas.microsoft.com/office/drawing/2014/main" id="{5781DEED-6608-D622-CA5E-C91FD8645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1965095"/>
            <a:ext cx="5435600" cy="3995650"/>
          </a:xfrm>
        </p:spPr>
        <p:txBody>
          <a:bodyPr rtlCol="0">
            <a:normAutofit/>
          </a:bodyPr>
          <a:lstStyle>
            <a:lvl1pPr marL="0" indent="0">
              <a:buNone/>
              <a:defRPr lang="es-ES" sz="1800">
                <a:solidFill>
                  <a:schemeClr val="tx1"/>
                </a:solidFill>
              </a:defRPr>
            </a:lvl1pPr>
            <a:lvl2pPr>
              <a:defRPr lang="es-ES" sz="1800">
                <a:solidFill>
                  <a:schemeClr val="tx1"/>
                </a:solidFill>
              </a:defRPr>
            </a:lvl2pPr>
            <a:lvl3pPr>
              <a:defRPr lang="es-ES" sz="1800">
                <a:solidFill>
                  <a:schemeClr val="tx1"/>
                </a:solidFill>
              </a:defRPr>
            </a:lvl3pPr>
            <a:lvl4pPr>
              <a:defRPr lang="es-ES" sz="1800">
                <a:solidFill>
                  <a:schemeClr val="tx1"/>
                </a:solidFill>
              </a:defRPr>
            </a:lvl4pPr>
            <a:lvl5pPr>
              <a:defRPr lang="es-ES" sz="18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C4B946DE-F802-2F36-2789-09D7F860408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301305" y="1965095"/>
            <a:ext cx="5339397" cy="3995650"/>
          </a:xfrm>
        </p:spPr>
        <p:txBody>
          <a:bodyPr rtlCol="0">
            <a:normAutofit/>
          </a:bodyPr>
          <a:lstStyle>
            <a:lvl1pPr marL="0" indent="0">
              <a:buNone/>
              <a:defRPr lang="es-ES" sz="1800">
                <a:solidFill>
                  <a:schemeClr val="tx1"/>
                </a:solidFill>
              </a:defRPr>
            </a:lvl1pPr>
            <a:lvl2pPr>
              <a:defRPr lang="es-ES" sz="1800">
                <a:solidFill>
                  <a:schemeClr val="tx1"/>
                </a:solidFill>
              </a:defRPr>
            </a:lvl2pPr>
            <a:lvl3pPr>
              <a:defRPr lang="es-ES" sz="1800">
                <a:solidFill>
                  <a:schemeClr val="tx1"/>
                </a:solidFill>
              </a:defRPr>
            </a:lvl3pPr>
            <a:lvl4pPr>
              <a:defRPr lang="es-ES" sz="1800">
                <a:solidFill>
                  <a:schemeClr val="tx1"/>
                </a:solidFill>
              </a:defRPr>
            </a:lvl4pPr>
            <a:lvl5pPr>
              <a:defRPr lang="es-ES" sz="18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BA1B0FB-D917-4C8C-928F-313BD683BF3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60961"/>
            <a:ext cx="11090275" cy="1186560"/>
          </a:xfrm>
        </p:spPr>
        <p:txBody>
          <a:bodyPr rtlCol="0" anchor="t" anchorCtr="0">
            <a:noAutofit/>
          </a:bodyPr>
          <a:lstStyle>
            <a:lvl1pPr>
              <a:defRPr lang="es-ES" sz="40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CBD12358-51D2-46B3-9BDE-DF29528B9454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C28186-3489-427F-79D0-B784440236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1" y="1917064"/>
            <a:ext cx="11090275" cy="4297679"/>
          </a:xfrm>
        </p:spPr>
        <p:txBody>
          <a:bodyPr rtlCol="0">
            <a:normAutofit/>
          </a:bodyPr>
          <a:lstStyle>
            <a:lvl1pPr marL="0" indent="0">
              <a:buNone/>
              <a:defRPr lang="es-ES" sz="1800">
                <a:solidFill>
                  <a:schemeClr val="tx1"/>
                </a:solidFill>
              </a:defRPr>
            </a:lvl1pPr>
            <a:lvl2pPr>
              <a:defRPr lang="es-ES" sz="1800">
                <a:solidFill>
                  <a:schemeClr val="tx1"/>
                </a:solidFill>
              </a:defRPr>
            </a:lvl2pPr>
            <a:lvl3pPr>
              <a:defRPr lang="es-ES" sz="1800">
                <a:solidFill>
                  <a:schemeClr val="tx1"/>
                </a:solidFill>
              </a:defRPr>
            </a:lvl3pPr>
            <a:lvl4pPr>
              <a:defRPr lang="es-ES" sz="1800">
                <a:solidFill>
                  <a:schemeClr val="tx1"/>
                </a:solidFill>
              </a:defRPr>
            </a:lvl4pPr>
            <a:lvl5pPr>
              <a:defRPr lang="es-ES" sz="18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00879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ipse 6">
            <a:extLst>
              <a:ext uri="{FF2B5EF4-FFF2-40B4-BE49-F238E27FC236}">
                <a16:creationId xmlns:a16="http://schemas.microsoft.com/office/drawing/2014/main" id="{E57989ED-9663-5033-AA83-267069FC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536" y="549274"/>
            <a:ext cx="5179330" cy="2841829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s-ES" sz="5400" dirty="0"/>
            </a:lvl1pPr>
          </a:lstStyle>
          <a:p>
            <a:pPr lvl="0" rtl="0">
              <a:lnSpc>
                <a:spcPct val="100000"/>
              </a:lnSpc>
            </a:pPr>
            <a:r>
              <a:rPr lang="es-ES"/>
              <a:t>Haga clic para agregar un 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9537" y="3646704"/>
            <a:ext cx="5179330" cy="270616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None/>
              <a:defRPr lang="es-ES" sz="1800">
                <a:solidFill>
                  <a:schemeClr val="tx1"/>
                </a:solidFill>
              </a:defRPr>
            </a:lvl1pPr>
            <a:lvl2pPr marL="457200" indent="0">
              <a:spcBef>
                <a:spcPts val="1000"/>
              </a:spcBef>
              <a:buNone/>
              <a:defRPr lang="es-ES" sz="1200">
                <a:solidFill>
                  <a:schemeClr val="tx1"/>
                </a:solidFill>
              </a:defRPr>
            </a:lvl2pPr>
            <a:lvl3pPr marL="914400" indent="0">
              <a:spcBef>
                <a:spcPts val="1000"/>
              </a:spcBef>
              <a:buNone/>
              <a:defRPr lang="es-ES" sz="1200">
                <a:solidFill>
                  <a:schemeClr val="tx1"/>
                </a:solidFill>
              </a:defRPr>
            </a:lvl3pPr>
            <a:lvl4pPr marL="1371600" indent="0">
              <a:spcBef>
                <a:spcPts val="1000"/>
              </a:spcBef>
              <a:buNone/>
              <a:defRPr lang="es-ES" sz="1200">
                <a:solidFill>
                  <a:schemeClr val="tx1"/>
                </a:solidFill>
              </a:defRPr>
            </a:lvl4pPr>
            <a:lvl5pPr marL="1828800" indent="0">
              <a:spcBef>
                <a:spcPts val="1000"/>
              </a:spcBef>
              <a:buNone/>
              <a:defRPr lang="es-ES"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20" name="Marcador de posición de imagen 19">
            <a:extLst>
              <a:ext uri="{FF2B5EF4-FFF2-40B4-BE49-F238E27FC236}">
                <a16:creationId xmlns:a16="http://schemas.microsoft.com/office/drawing/2014/main" id="{5392876F-0BBD-F80A-DE7F-8831AD3BF35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926138" y="549275"/>
            <a:ext cx="5654675" cy="57880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s-ES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dirty="0"/>
              <a:t>Haga clic en el icono para insertar una imagen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64E08E8E-10CB-55BC-8AFF-E64C800B9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0" name="Forma libre: Forma 15">
              <a:extLst>
                <a:ext uri="{FF2B5EF4-FFF2-40B4-BE49-F238E27FC236}">
                  <a16:creationId xmlns:a16="http://schemas.microsoft.com/office/drawing/2014/main" id="{B439260B-AC6B-1C83-1A63-058A7E7EFCC9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4ADD32DC-9BAF-DA32-4E29-A6D403E04377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orma libre: Forma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BA1B0FB-D917-4C8C-928F-313BD683BF3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rmAutofit/>
          </a:bodyPr>
          <a:lstStyle>
            <a:lvl1pPr algn="l">
              <a:lnSpc>
                <a:spcPct val="100000"/>
              </a:lnSpc>
              <a:defRPr lang="es-ES" sz="64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2400">
                <a:solidFill>
                  <a:schemeClr val="tx1"/>
                </a:solidFill>
              </a:defRPr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s-ES"/>
              <a:t>Haga clic para agregar un subtítulo 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BA1B0FB-D917-4C8C-928F-313BD683BF39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orma lib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o 22">
            <a:extLst>
              <a:ext uri="{FF2B5EF4-FFF2-40B4-BE49-F238E27FC236}">
                <a16:creationId xmlns:a16="http://schemas.microsoft.com/office/drawing/2014/main" id="{43C4A872-A473-BFD2-150E-387250C2B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4" name="Forma libre: Forma 23">
              <a:extLst>
                <a:ext uri="{FF2B5EF4-FFF2-40B4-BE49-F238E27FC236}">
                  <a16:creationId xmlns:a16="http://schemas.microsoft.com/office/drawing/2014/main" id="{C5C8D53B-A579-BCFA-58E8-C386DABC92CD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23A34CAC-4A03-ADDB-E97F-8675E68FC0B3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0C733506-2F0D-8F31-52D1-5244F04A706B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27" name="Forma libre: Forma 26">
              <a:extLst>
                <a:ext uri="{FF2B5EF4-FFF2-40B4-BE49-F238E27FC236}">
                  <a16:creationId xmlns:a16="http://schemas.microsoft.com/office/drawing/2014/main" id="{29356E3D-E14C-9C43-7CE4-A7156B1E10DB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ítulo 19">
            <a:extLst>
              <a:ext uri="{FF2B5EF4-FFF2-40B4-BE49-F238E27FC236}">
                <a16:creationId xmlns:a16="http://schemas.microsoft.com/office/drawing/2014/main" id="{85C652DA-55F6-9691-4254-344E0A4E9A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3924"/>
            <a:ext cx="11090275" cy="1684059"/>
          </a:xfrm>
        </p:spPr>
        <p:txBody>
          <a:bodyPr rtlCol="0" anchor="b">
            <a:normAutofit/>
          </a:bodyPr>
          <a:lstStyle>
            <a:lvl1pPr>
              <a:defRPr lang="es-ES" sz="40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22" name="Marcador de contenido 21">
            <a:extLst>
              <a:ext uri="{FF2B5EF4-FFF2-40B4-BE49-F238E27FC236}">
                <a16:creationId xmlns:a16="http://schemas.microsoft.com/office/drawing/2014/main" id="{4DB7AC4F-2818-7F0D-AC6A-736D5F2C739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0863" y="2419350"/>
            <a:ext cx="11090274" cy="3913188"/>
          </a:xfrm>
        </p:spPr>
        <p:txBody>
          <a:bodyPr rtlCol="0">
            <a:normAutofit/>
          </a:bodyPr>
          <a:lstStyle>
            <a:lvl1pPr marL="0" indent="0">
              <a:buNone/>
              <a:defRPr lang="es-ES" sz="1800">
                <a:solidFill>
                  <a:schemeClr val="tx1"/>
                </a:solidFill>
              </a:defRPr>
            </a:lvl1pPr>
            <a:lvl2pPr>
              <a:defRPr lang="es-ES" sz="1200">
                <a:solidFill>
                  <a:schemeClr val="tx1"/>
                </a:solidFill>
              </a:defRPr>
            </a:lvl2pPr>
            <a:lvl3pPr>
              <a:defRPr lang="es-ES" sz="1200">
                <a:solidFill>
                  <a:schemeClr val="tx1"/>
                </a:solidFill>
              </a:defRPr>
            </a:lvl3pPr>
            <a:lvl4pPr>
              <a:defRPr lang="es-ES" sz="1200">
                <a:solidFill>
                  <a:schemeClr val="tx1"/>
                </a:solidFill>
              </a:defRPr>
            </a:lvl4pPr>
            <a:lvl5pPr>
              <a:defRPr lang="es-ES"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BA1B0FB-D917-4C8C-928F-313BD683BF39}" type="slidenum">
              <a:rPr lang="es-ES" smtClean="0"/>
              <a:t>‹Nº›</a:t>
            </a:fld>
            <a:endParaRPr lang="es-ES" dirty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6C61DF04-D7CB-2B19-8BB9-3E90A6619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10824" y="1514007"/>
            <a:ext cx="734257" cy="760506"/>
            <a:chOff x="5243759" y="1363788"/>
            <a:chExt cx="734257" cy="760506"/>
          </a:xfrm>
        </p:grpSpPr>
        <p:sp>
          <p:nvSpPr>
            <p:cNvPr id="6" name="Forma libre 5">
              <a:extLst>
                <a:ext uri="{FF2B5EF4-FFF2-40B4-BE49-F238E27FC236}">
                  <a16:creationId xmlns:a16="http://schemas.microsoft.com/office/drawing/2014/main" id="{5DE1CC00-F893-E215-8086-65B6605C5F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7" name="Forma libre 6">
              <a:extLst>
                <a:ext uri="{FF2B5EF4-FFF2-40B4-BE49-F238E27FC236}">
                  <a16:creationId xmlns:a16="http://schemas.microsoft.com/office/drawing/2014/main" id="{6EBF50D9-F9B8-ADB3-8B4A-AF19564EE6E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8" name="Forma libre 8">
              <a:extLst>
                <a:ext uri="{FF2B5EF4-FFF2-40B4-BE49-F238E27FC236}">
                  <a16:creationId xmlns:a16="http://schemas.microsoft.com/office/drawing/2014/main" id="{80BE1060-7183-58F8-EEBF-64135EE82BC5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</p:grpSp>
      <p:sp>
        <p:nvSpPr>
          <p:cNvPr id="11" name="Elipse 10">
            <a:extLst>
              <a:ext uri="{FF2B5EF4-FFF2-40B4-BE49-F238E27FC236}">
                <a16:creationId xmlns:a16="http://schemas.microsoft.com/office/drawing/2014/main" id="{E597A3BE-0D13-9033-E3FD-78202DB79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68304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D8867D9A-3F3B-94C3-244B-0006226AE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063019" y="3199533"/>
            <a:ext cx="3597052" cy="2615018"/>
            <a:chOff x="4541453" y="3199533"/>
            <a:chExt cx="3597052" cy="2615018"/>
          </a:xfrm>
        </p:grpSpPr>
        <p:sp>
          <p:nvSpPr>
            <p:cNvPr id="13" name="Forma libre: Forma 38">
              <a:extLst>
                <a:ext uri="{FF2B5EF4-FFF2-40B4-BE49-F238E27FC236}">
                  <a16:creationId xmlns:a16="http://schemas.microsoft.com/office/drawing/2014/main" id="{955FC3D1-6227-A188-CCDB-11D573FD807A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AE6BE70E-C41E-449D-A48C-4EB6BB7DC20D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5" name="Forma libre: Forma 32">
                <a:extLst>
                  <a:ext uri="{FF2B5EF4-FFF2-40B4-BE49-F238E27FC236}">
                    <a16:creationId xmlns:a16="http://schemas.microsoft.com/office/drawing/2014/main" id="{B7C0B12B-49BE-7855-18FB-8583C8DD961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/>
              </a:p>
            </p:txBody>
          </p:sp>
          <p:sp>
            <p:nvSpPr>
              <p:cNvPr id="16" name="Elipse 15">
                <a:extLst>
                  <a:ext uri="{FF2B5EF4-FFF2-40B4-BE49-F238E27FC236}">
                    <a16:creationId xmlns:a16="http://schemas.microsoft.com/office/drawing/2014/main" id="{67C78A37-D378-70D3-D6E3-AB9400EB583E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/>
              </a:p>
            </p:txBody>
          </p:sp>
        </p:grp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02491172-466F-19CC-B639-A1C3CAB1D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90545" y="4100655"/>
            <a:ext cx="1335600" cy="1262947"/>
            <a:chOff x="10145015" y="2343978"/>
            <a:chExt cx="1335600" cy="1262947"/>
          </a:xfrm>
        </p:grpSpPr>
        <p:sp>
          <p:nvSpPr>
            <p:cNvPr id="18" name="Forma libre: Forma 25">
              <a:extLst>
                <a:ext uri="{FF2B5EF4-FFF2-40B4-BE49-F238E27FC236}">
                  <a16:creationId xmlns:a16="http://schemas.microsoft.com/office/drawing/2014/main" id="{45EC885D-265C-397B-5DAF-57A66CDA30B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3601DB21-D937-2F89-DC26-063DFC7800C8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4045464"/>
            <a:ext cx="11115355" cy="2286000"/>
          </a:xfrm>
        </p:spPr>
        <p:txBody>
          <a:bodyPr rtlCol="0" anchor="ctr">
            <a:noAutofit/>
          </a:bodyPr>
          <a:lstStyle>
            <a:lvl1pPr algn="l">
              <a:defRPr lang="es-ES" sz="54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594"/>
            <a:ext cx="12192000" cy="3771878"/>
          </a:xfrm>
        </p:spPr>
        <p:txBody>
          <a:bodyPr rtlCol="0">
            <a:noAutofit/>
          </a:bodyPr>
          <a:lstStyle>
            <a:lvl1pPr marL="0" indent="0" algn="ctr">
              <a:buNone/>
              <a:defRPr lang="es-ES" sz="2000"/>
            </a:lvl1pPr>
          </a:lstStyle>
          <a:p>
            <a:pPr rtl="0"/>
            <a:r>
              <a:rPr lang="es-ES" dirty="0"/>
              <a:t>Haga clic en el icono para insertar una imagen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57BF9F63-86BE-5515-AD3C-59481B3FF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CBD12358-51D2-46B3-9BDE-DF29528B945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2899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+ subtítulo +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196900"/>
            <a:ext cx="4159160" cy="3155900"/>
          </a:xfrm>
        </p:spPr>
        <p:txBody>
          <a:bodyPr lIns="91440" rtlCol="0" anchor="b">
            <a:noAutofit/>
          </a:bodyPr>
          <a:lstStyle>
            <a:lvl1pPr algn="l">
              <a:defRPr lang="es-ES" sz="40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7271" y="3505200"/>
            <a:ext cx="4159160" cy="2352356"/>
          </a:xfrm>
        </p:spPr>
        <p:txBody>
          <a:bodyPr lIns="91440" rIns="91440" rtlCol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lang="es-ES" sz="2400">
                <a:solidFill>
                  <a:schemeClr val="tx1"/>
                </a:solidFill>
              </a:defRPr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s-ES"/>
              <a:t>Haga clic para agregar un subtítulo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60ABD6E1-FE78-D78B-E80C-09490F5D8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62BB1BCD-5C1C-ED05-D6B4-F92367209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11" name="Forma libre 5">
              <a:extLst>
                <a:ext uri="{FF2B5EF4-FFF2-40B4-BE49-F238E27FC236}">
                  <a16:creationId xmlns:a16="http://schemas.microsoft.com/office/drawing/2014/main" id="{700A5CAB-28E9-FB7A-E72E-39F3ADE58C6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2" name="Forma libre 6">
              <a:extLst>
                <a:ext uri="{FF2B5EF4-FFF2-40B4-BE49-F238E27FC236}">
                  <a16:creationId xmlns:a16="http://schemas.microsoft.com/office/drawing/2014/main" id="{2BA2D9BC-CA87-28FA-7A02-455E740EAC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3" name="Forma libre 8">
              <a:extLst>
                <a:ext uri="{FF2B5EF4-FFF2-40B4-BE49-F238E27FC236}">
                  <a16:creationId xmlns:a16="http://schemas.microsoft.com/office/drawing/2014/main" id="{734E5ADF-EEF0-2501-9D7B-8FC1A49F60A7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</p:grpSp>
      <p:sp>
        <p:nvSpPr>
          <p:cNvPr id="8" name="Marcador de posición de imagen 14">
            <a:extLst>
              <a:ext uri="{FF2B5EF4-FFF2-40B4-BE49-F238E27FC236}">
                <a16:creationId xmlns:a16="http://schemas.microsoft.com/office/drawing/2014/main" id="{780F3839-9B1B-2346-C1F4-E876E6AE32E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78049" y="78871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 lang="es-ES" sz="1800"/>
            </a:lvl1pPr>
          </a:lstStyle>
          <a:p>
            <a:pPr rtl="0"/>
            <a:r>
              <a:rPr lang="es-ES" dirty="0"/>
              <a:t>Haga clic en el icono para agregar una imagen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CBD12358-51D2-46B3-9BDE-DF29528B945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50073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C87E98C0-6053-9701-92D0-4EF9ADBC5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9063019" y="746716"/>
            <a:ext cx="3597052" cy="2615018"/>
            <a:chOff x="4541453" y="3199533"/>
            <a:chExt cx="3597052" cy="2615018"/>
          </a:xfrm>
        </p:grpSpPr>
        <p:sp>
          <p:nvSpPr>
            <p:cNvPr id="8" name="Forma libre: Forma 38">
              <a:extLst>
                <a:ext uri="{FF2B5EF4-FFF2-40B4-BE49-F238E27FC236}">
                  <a16:creationId xmlns:a16="http://schemas.microsoft.com/office/drawing/2014/main" id="{C32B1A1D-760B-9D3D-A869-E50FC962A629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D02EF78B-5BDF-8632-B9B1-087DB042EEC7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0" name="Forma libre: Forma 32">
                <a:extLst>
                  <a:ext uri="{FF2B5EF4-FFF2-40B4-BE49-F238E27FC236}">
                    <a16:creationId xmlns:a16="http://schemas.microsoft.com/office/drawing/2014/main" id="{5C54B3E8-515B-0865-9321-DB3793A6224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56E92718-2CCD-B15D-8DE5-46285BEA256B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/>
              </a:p>
            </p:txBody>
          </p:sp>
        </p:grp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AEA0B78B-84F0-8B85-40E8-678689DC1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723112" y="5088958"/>
            <a:ext cx="1335600" cy="1262947"/>
            <a:chOff x="10145015" y="2343978"/>
            <a:chExt cx="1335600" cy="1262947"/>
          </a:xfrm>
        </p:grpSpPr>
        <p:sp>
          <p:nvSpPr>
            <p:cNvPr id="20" name="Forma libre: Forma 25">
              <a:extLst>
                <a:ext uri="{FF2B5EF4-FFF2-40B4-BE49-F238E27FC236}">
                  <a16:creationId xmlns:a16="http://schemas.microsoft.com/office/drawing/2014/main" id="{2E5D7C6F-BF77-9B7D-5B12-7AF3ED280B43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FA599EE6-2673-0AD8-EAE0-45C79326015E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orma libre: Forma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2" y="498474"/>
            <a:ext cx="7960421" cy="145021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s-ES" sz="4000" dirty="0"/>
            </a:lvl1pPr>
          </a:lstStyle>
          <a:p>
            <a:pPr lvl="0" rtl="0">
              <a:lnSpc>
                <a:spcPct val="100000"/>
              </a:lnSpc>
            </a:pPr>
            <a:r>
              <a:rPr lang="es-ES"/>
              <a:t>Haga clic para agregar un 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1343" y="2103039"/>
            <a:ext cx="7929940" cy="3979625"/>
          </a:xfrm>
        </p:spPr>
        <p:txBody>
          <a:bodyPr rtlCol="0">
            <a:normAutofit/>
          </a:bodyPr>
          <a:lstStyle>
            <a:lvl1pPr>
              <a:defRPr lang="es-ES" sz="1800">
                <a:solidFill>
                  <a:schemeClr val="tx1"/>
                </a:solidFill>
              </a:defRPr>
            </a:lvl1pPr>
            <a:lvl2pPr>
              <a:defRPr lang="es-ES" sz="1200">
                <a:solidFill>
                  <a:schemeClr val="tx1"/>
                </a:solidFill>
              </a:defRPr>
            </a:lvl2pPr>
            <a:lvl3pPr>
              <a:defRPr lang="es-ES" sz="1200">
                <a:solidFill>
                  <a:schemeClr val="tx1"/>
                </a:solidFill>
              </a:defRPr>
            </a:lvl3pPr>
            <a:lvl4pPr>
              <a:defRPr lang="es-ES" sz="1200">
                <a:solidFill>
                  <a:schemeClr val="tx1"/>
                </a:solidFill>
              </a:defRPr>
            </a:lvl4pPr>
            <a:lvl5pPr>
              <a:defRPr lang="es-ES"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BA1B0FB-D917-4C8C-928F-313BD683BF3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60994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+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096D26C0-4AFC-33CC-99BE-317E9A84435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 lang="es-ES" sz="2000"/>
            </a:lvl1pPr>
          </a:lstStyle>
          <a:p>
            <a:pPr rtl="0"/>
            <a:r>
              <a:rPr lang="es-ES" dirty="0"/>
              <a:t>Haga clic en el icono para insertar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376680"/>
            <a:ext cx="9144000" cy="2286000"/>
          </a:xfrm>
        </p:spPr>
        <p:txBody>
          <a:bodyPr rtlCol="0" anchor="b">
            <a:noAutofit/>
          </a:bodyPr>
          <a:lstStyle>
            <a:lvl1pPr algn="ctr">
              <a:defRPr lang="es-ES" sz="54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799840"/>
            <a:ext cx="9144000" cy="2286000"/>
          </a:xfrm>
        </p:spPr>
        <p:txBody>
          <a:bodyPr rtlCol="0">
            <a:noAutofit/>
          </a:bodyPr>
          <a:lstStyle>
            <a:lvl1pPr marL="0" indent="0" algn="ctr">
              <a:buNone/>
              <a:defRPr lang="es-ES" sz="1800">
                <a:solidFill>
                  <a:schemeClr val="tx1"/>
                </a:solidFill>
              </a:defRPr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s-ES"/>
              <a:t>Haga clic para agregar un subtítulo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CBD12358-51D2-46B3-9BDE-DF29528B945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3552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contenido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lipse 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08635"/>
            <a:ext cx="11090274" cy="1332000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lang="es-ES" sz="40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None/>
              <a:defRPr lang="es-ES"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lang="es-ES"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lang="es-ES"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lang="es-ES"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lang="es-ES" sz="18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6B65629D-0977-C0EA-5E0B-C4822F43DAEE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5540" y="2097175"/>
            <a:ext cx="5435600" cy="399565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None/>
              <a:defRPr lang="es-ES"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lang="es-ES"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lang="es-ES"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lang="es-ES"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lang="es-ES" sz="18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BA1B0FB-D917-4C8C-928F-313BD683BF3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06119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ido + image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0974" y="196900"/>
            <a:ext cx="4899628" cy="2331490"/>
          </a:xfrm>
        </p:spPr>
        <p:txBody>
          <a:bodyPr rtlCol="0" anchor="b" anchorCtr="0">
            <a:noAutofit/>
          </a:bodyPr>
          <a:lstStyle>
            <a:lvl1pPr algn="r">
              <a:defRPr lang="es-ES" sz="40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83162" y="2827209"/>
            <a:ext cx="4917440" cy="3442144"/>
          </a:xfrm>
        </p:spPr>
        <p:txBody>
          <a:bodyPr rtlCol="0">
            <a:normAutofit/>
          </a:bodyPr>
          <a:lstStyle>
            <a:lvl1pPr marL="0" indent="0" algn="r">
              <a:buNone/>
              <a:defRPr lang="es-ES" sz="1800">
                <a:solidFill>
                  <a:schemeClr val="tx1"/>
                </a:solidFill>
              </a:defRPr>
            </a:lvl1pPr>
            <a:lvl2pPr algn="r">
              <a:defRPr lang="es-ES" sz="1200">
                <a:solidFill>
                  <a:schemeClr val="tx1"/>
                </a:solidFill>
              </a:defRPr>
            </a:lvl2pPr>
            <a:lvl3pPr algn="r">
              <a:defRPr lang="es-ES" sz="1200">
                <a:solidFill>
                  <a:schemeClr val="tx1"/>
                </a:solidFill>
              </a:defRPr>
            </a:lvl3pPr>
            <a:lvl4pPr algn="r">
              <a:defRPr lang="es-ES" sz="1200">
                <a:solidFill>
                  <a:schemeClr val="tx1"/>
                </a:solidFill>
              </a:defRPr>
            </a:lvl4pPr>
            <a:lvl5pPr algn="r">
              <a:defRPr lang="es-ES"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5588" y="0"/>
            <a:ext cx="6095998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es-ES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dirty="0"/>
              <a:t>Haga clic en el icono para agregar una imagen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A904CD02-7C7D-28DD-85A8-2FD92C29D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03321" y="682622"/>
            <a:ext cx="734257" cy="760506"/>
            <a:chOff x="5243759" y="1363788"/>
            <a:chExt cx="734257" cy="760506"/>
          </a:xfrm>
        </p:grpSpPr>
        <p:sp>
          <p:nvSpPr>
            <p:cNvPr id="9" name="Forma libre 5">
              <a:extLst>
                <a:ext uri="{FF2B5EF4-FFF2-40B4-BE49-F238E27FC236}">
                  <a16:creationId xmlns:a16="http://schemas.microsoft.com/office/drawing/2014/main" id="{FB7341D0-DC30-9661-B3E0-91DE7C37946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0" name="Forma libre 6">
              <a:extLst>
                <a:ext uri="{FF2B5EF4-FFF2-40B4-BE49-F238E27FC236}">
                  <a16:creationId xmlns:a16="http://schemas.microsoft.com/office/drawing/2014/main" id="{92A118B5-9F91-EA1B-3F95-6BFA5095544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1" name="Forma libre 8">
              <a:extLst>
                <a:ext uri="{FF2B5EF4-FFF2-40B4-BE49-F238E27FC236}">
                  <a16:creationId xmlns:a16="http://schemas.microsoft.com/office/drawing/2014/main" id="{208891A5-91FA-D924-CB46-E74B50635001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</p:grpSp>
      <p:sp>
        <p:nvSpPr>
          <p:cNvPr id="15" name="Elipse 14">
            <a:extLst>
              <a:ext uri="{FF2B5EF4-FFF2-40B4-BE49-F238E27FC236}">
                <a16:creationId xmlns:a16="http://schemas.microsoft.com/office/drawing/2014/main" id="{BE5F7483-2261-D4C4-30E3-2D379D8CA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189378" y="523262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5617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ido +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50801"/>
            <a:ext cx="11090275" cy="1237360"/>
          </a:xfrm>
        </p:spPr>
        <p:txBody>
          <a:bodyPr rtlCol="0" anchor="t" anchorCtr="0">
            <a:noAutofit/>
          </a:bodyPr>
          <a:lstStyle>
            <a:lvl1pPr>
              <a:defRPr lang="es-ES" sz="40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3720" y="1917065"/>
            <a:ext cx="2921000" cy="4297680"/>
          </a:xfrm>
        </p:spPr>
        <p:txBody>
          <a:bodyPr rtlCol="0">
            <a:normAutofit/>
          </a:bodyPr>
          <a:lstStyle>
            <a:lvl1pPr marL="0" indent="0">
              <a:buNone/>
              <a:defRPr lang="es-ES" sz="1800">
                <a:solidFill>
                  <a:schemeClr val="tx1"/>
                </a:solidFill>
              </a:defRPr>
            </a:lvl1pPr>
            <a:lvl2pPr>
              <a:defRPr lang="es-ES" sz="1200">
                <a:solidFill>
                  <a:schemeClr val="tx1"/>
                </a:solidFill>
              </a:defRPr>
            </a:lvl2pPr>
            <a:lvl3pPr>
              <a:defRPr lang="es-ES" sz="1200">
                <a:solidFill>
                  <a:schemeClr val="tx1"/>
                </a:solidFill>
              </a:defRPr>
            </a:lvl3pPr>
            <a:lvl4pPr>
              <a:defRPr lang="es-ES" sz="1200">
                <a:solidFill>
                  <a:schemeClr val="tx1"/>
                </a:solidFill>
              </a:defRPr>
            </a:lvl4pPr>
            <a:lvl5pPr>
              <a:defRPr lang="es-ES"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8" name="Marcador de posición de tabla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4048759" y="1917065"/>
            <a:ext cx="7591799" cy="4297680"/>
          </a:xfrm>
        </p:spPr>
        <p:txBody>
          <a:bodyPr rtlCol="0">
            <a:normAutofit/>
          </a:bodyPr>
          <a:lstStyle>
            <a:lvl1pPr>
              <a:defRPr lang="es-ES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dirty="0"/>
              <a:t>Haga clic en el icono para insertar una tabla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CBD12358-51D2-46B3-9BDE-DF29528B945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19083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defPPr>
              <a:defRPr lang="es-ES"/>
            </a:defPPr>
          </a:lstStyle>
          <a:p>
            <a:pPr lvl="0" rt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lang="es-ES"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lang="es-ES"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rtl="0"/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s-ES"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6" r:id="rId3"/>
    <p:sldLayoutId id="2147483697" r:id="rId4"/>
    <p:sldLayoutId id="2147483703" r:id="rId5"/>
    <p:sldLayoutId id="2147483698" r:id="rId6"/>
    <p:sldLayoutId id="2147483704" r:id="rId7"/>
    <p:sldLayoutId id="2147483699" r:id="rId8"/>
    <p:sldLayoutId id="2147483700" r:id="rId9"/>
    <p:sldLayoutId id="2147483688" r:id="rId10"/>
    <p:sldLayoutId id="2147483701" r:id="rId11"/>
    <p:sldLayoutId id="2147483686" r:id="rId12"/>
    <p:sldLayoutId id="2147483685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08635"/>
            <a:ext cx="11090274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defPPr>
              <a:defRPr lang="es-ES"/>
            </a:defPPr>
          </a:lstStyle>
          <a:p>
            <a:r>
              <a:rPr lang="es-ES" sz="4400" kern="1200" dirty="0">
                <a:latin typeface="+mj-lt"/>
                <a:ea typeface="+mj-ea"/>
                <a:cs typeface="+mj-cs"/>
              </a:rPr>
              <a:t>ChallengeApp</a:t>
            </a:r>
            <a:br>
              <a:rPr lang="es-ES" kern="1200" dirty="0">
                <a:latin typeface="+mj-lt"/>
                <a:ea typeface="+mj-ea"/>
                <a:cs typeface="+mj-cs"/>
              </a:rPr>
            </a:br>
            <a:r>
              <a:rPr lang="es-ES" sz="3200" i="1" kern="1200" dirty="0">
                <a:latin typeface="+mj-lt"/>
                <a:ea typeface="+mj-ea"/>
                <a:cs typeface="+mj-cs"/>
              </a:rPr>
              <a:t>Supera tus retos, alcanza nuevas metas</a:t>
            </a:r>
            <a:endParaRPr lang="es-ES" i="1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0BFD6348-6F54-35DC-AD76-B079BA877C32}"/>
              </a:ext>
            </a:extLst>
          </p:cNvPr>
          <p:cNvSpPr txBox="1">
            <a:spLocks/>
          </p:cNvSpPr>
          <p:nvPr/>
        </p:nvSpPr>
        <p:spPr>
          <a:xfrm>
            <a:off x="550862" y="2097175"/>
            <a:ext cx="5435600" cy="3995650"/>
          </a:xfrm>
          <a:prstGeom prst="rect">
            <a:avLst/>
          </a:prstGeom>
        </p:spPr>
        <p:txBody>
          <a:bodyPr vert="horz" wrap="square" lIns="0" tIns="0" rIns="0" bIns="0" rtlCol="0" anchorCtr="0">
            <a:normAutofit/>
          </a:bodyPr>
          <a:lstStyle>
            <a:defPPr>
              <a:defRPr lang="es-ES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</a:pPr>
            <a:r>
              <a:rPr lang="es-ES" sz="1800" dirty="0">
                <a:latin typeface="+mn-lt"/>
                <a:ea typeface="+mn-ea"/>
                <a:cs typeface="+mn-cs"/>
              </a:rPr>
              <a:t>Alfredo Mituy Okenve Obiang</a:t>
            </a:r>
          </a:p>
          <a:p>
            <a:pPr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</a:pPr>
            <a:r>
              <a:rPr lang="es-ES" sz="1800" dirty="0">
                <a:latin typeface="+mn-lt"/>
                <a:ea typeface="+mn-ea"/>
                <a:cs typeface="+mn-cs"/>
              </a:rPr>
              <a:t>José Luis Obiang Ela Nanguang</a:t>
            </a:r>
          </a:p>
        </p:txBody>
      </p:sp>
      <p:pic>
        <p:nvPicPr>
          <p:cNvPr id="11" name="Marcador de posición de imagen 10" descr="Logotipo&#10;&#10;Descripción generada automáticamente">
            <a:extLst>
              <a:ext uri="{FF2B5EF4-FFF2-40B4-BE49-F238E27FC236}">
                <a16:creationId xmlns:a16="http://schemas.microsoft.com/office/drawing/2014/main" id="{382C6E36-9D44-2537-4F0E-5A66EFD18719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14" r="-4" b="13375"/>
          <a:stretch/>
        </p:blipFill>
        <p:spPr>
          <a:xfrm>
            <a:off x="6205540" y="2097175"/>
            <a:ext cx="5435600" cy="3995650"/>
          </a:xfrm>
          <a:noFill/>
        </p:spPr>
      </p:pic>
    </p:spTree>
    <p:extLst>
      <p:ext uri="{BB962C8B-B14F-4D97-AF65-F5344CB8AC3E}">
        <p14:creationId xmlns:p14="http://schemas.microsoft.com/office/powerpoint/2010/main" val="2803092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ción de imagen 7" descr="Fondo digital de puntos de datos">
            <a:extLst>
              <a:ext uri="{FF2B5EF4-FFF2-40B4-BE49-F238E27FC236}">
                <a16:creationId xmlns:a16="http://schemas.microsoft.com/office/drawing/2014/main" id="{1358CD3B-43A8-5BF7-2E60-B0563F068D1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8A84D4AF-8D29-5A55-F3F8-1E928E3B0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680"/>
            <a:ext cx="9144000" cy="252857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7200" dirty="0"/>
              <a:t>Capa de Diseño</a:t>
            </a:r>
          </a:p>
        </p:txBody>
      </p:sp>
    </p:spTree>
    <p:extLst>
      <p:ext uri="{BB962C8B-B14F-4D97-AF65-F5344CB8AC3E}">
        <p14:creationId xmlns:p14="http://schemas.microsoft.com/office/powerpoint/2010/main" val="2855514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D4570A-4EF4-24A7-3152-A5BC7B12A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60961"/>
            <a:ext cx="11090275" cy="810639"/>
          </a:xfrm>
        </p:spPr>
        <p:txBody>
          <a:bodyPr wrap="square" anchor="t">
            <a:normAutofit/>
          </a:bodyPr>
          <a:lstStyle/>
          <a:p>
            <a:r>
              <a:rPr lang="es-ES" dirty="0"/>
              <a:t>Prototipo</a:t>
            </a:r>
          </a:p>
        </p:txBody>
      </p:sp>
      <p:pic>
        <p:nvPicPr>
          <p:cNvPr id="5" name="Marcador de contenido 4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59A68FC1-62A7-1665-0D11-EFA8AF8EBA6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789" y="1371599"/>
            <a:ext cx="8982711" cy="5052775"/>
          </a:xfrm>
          <a:noFill/>
        </p:spPr>
      </p:pic>
    </p:spTree>
    <p:extLst>
      <p:ext uri="{BB962C8B-B14F-4D97-AF65-F5344CB8AC3E}">
        <p14:creationId xmlns:p14="http://schemas.microsoft.com/office/powerpoint/2010/main" val="1195580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F668E6-7B60-027F-E3C1-A478B4DB0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1" y="552450"/>
            <a:ext cx="5905499" cy="586050"/>
          </a:xfrm>
        </p:spPr>
        <p:txBody>
          <a:bodyPr>
            <a:normAutofit/>
          </a:bodyPr>
          <a:lstStyle/>
          <a:p>
            <a:r>
              <a:rPr lang="es-ES" dirty="0"/>
              <a:t>Diagrama de Clases</a:t>
            </a:r>
          </a:p>
        </p:txBody>
      </p:sp>
      <p:pic>
        <p:nvPicPr>
          <p:cNvPr id="5" name="Marcador de contenido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04DEDFA2-F2C1-0C38-2828-CD4A91F21CE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-4644"/>
            <a:ext cx="4973638" cy="6748344"/>
          </a:xfrm>
        </p:spPr>
      </p:pic>
    </p:spTree>
    <p:extLst>
      <p:ext uri="{BB962C8B-B14F-4D97-AF65-F5344CB8AC3E}">
        <p14:creationId xmlns:p14="http://schemas.microsoft.com/office/powerpoint/2010/main" val="1826705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37652F-177E-285C-667F-3730287E7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063" y="525462"/>
            <a:ext cx="5849937" cy="663033"/>
          </a:xfrm>
        </p:spPr>
        <p:txBody>
          <a:bodyPr/>
          <a:lstStyle/>
          <a:p>
            <a:r>
              <a:rPr lang="es-ES" dirty="0"/>
              <a:t>Diagrama de Clases JPA</a:t>
            </a:r>
          </a:p>
        </p:txBody>
      </p:sp>
      <p:pic>
        <p:nvPicPr>
          <p:cNvPr id="5" name="Marcador de contenido 4" descr="Pantalla de computadora&#10;&#10;Descripción generada automáticamente con confianza media">
            <a:extLst>
              <a:ext uri="{FF2B5EF4-FFF2-40B4-BE49-F238E27FC236}">
                <a16:creationId xmlns:a16="http://schemas.microsoft.com/office/drawing/2014/main" id="{1BAD1C19-7766-4631-4752-A03A234FBD7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065" y="-1"/>
            <a:ext cx="3773485" cy="6855463"/>
          </a:xfrm>
        </p:spPr>
      </p:pic>
    </p:spTree>
    <p:extLst>
      <p:ext uri="{BB962C8B-B14F-4D97-AF65-F5344CB8AC3E}">
        <p14:creationId xmlns:p14="http://schemas.microsoft.com/office/powerpoint/2010/main" val="4140538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9D1B80-5457-13AB-76CB-DCE9DFA4C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B9B2A76-B4D7-6C37-584B-A66879E1C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8020" y="662937"/>
            <a:ext cx="4624442" cy="5542025"/>
          </a:xfrm>
        </p:spPr>
        <p:txBody>
          <a:bodyPr wrap="square" rtlCol="0" anchor="ctr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Entidades y relaciones</a:t>
            </a:r>
          </a:p>
        </p:txBody>
      </p:sp>
      <p:pic>
        <p:nvPicPr>
          <p:cNvPr id="5" name="Marcador de posición de imagen 7" descr="Fondo digital de puntos de datos">
            <a:extLst>
              <a:ext uri="{FF2B5EF4-FFF2-40B4-BE49-F238E27FC236}">
                <a16:creationId xmlns:a16="http://schemas.microsoft.com/office/drawing/2014/main" id="{B6EB1A9A-11CD-830D-B55A-E2CEC324DDE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67" r="7427"/>
          <a:stretch/>
        </p:blipFill>
        <p:spPr>
          <a:xfrm>
            <a:off x="20" y="10"/>
            <a:ext cx="6267430" cy="6857990"/>
          </a:xfrm>
          <a:noFill/>
        </p:spPr>
      </p:pic>
    </p:spTree>
    <p:extLst>
      <p:ext uri="{BB962C8B-B14F-4D97-AF65-F5344CB8AC3E}">
        <p14:creationId xmlns:p14="http://schemas.microsoft.com/office/powerpoint/2010/main" val="982005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2B62F1-4EBC-4A71-8B77-F6BD0E9654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AA16E0-44F1-3712-0780-6B3BDC347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403" y="99614"/>
            <a:ext cx="1579494" cy="815191"/>
          </a:xfrm>
        </p:spPr>
        <p:txBody>
          <a:bodyPr wrap="square" anchor="t">
            <a:normAutofit fontScale="90000"/>
          </a:bodyPr>
          <a:lstStyle/>
          <a:p>
            <a:r>
              <a:rPr lang="es-ES" dirty="0"/>
              <a:t>Reto					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7AA19E7-E3FE-CE84-9A66-56844A5C7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402" y="914805"/>
            <a:ext cx="5435600" cy="2731388"/>
          </a:xfrm>
          <a:prstGeom prst="rect">
            <a:avLst/>
          </a:prstGeom>
          <a:noFill/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C43523CB-9E2D-25A7-8511-7292CFE31694}"/>
              </a:ext>
            </a:extLst>
          </p:cNvPr>
          <p:cNvSpPr txBox="1">
            <a:spLocks/>
          </p:cNvSpPr>
          <p:nvPr/>
        </p:nvSpPr>
        <p:spPr>
          <a:xfrm>
            <a:off x="2993" y="4235396"/>
            <a:ext cx="1971721" cy="123154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 fontScale="25000" lnSpcReduction="20000"/>
          </a:bodyPr>
          <a:lstStyle>
            <a:defPPr>
              <a:defRPr lang="es-ES"/>
            </a:defPPr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s-ES"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400" dirty="0"/>
              <a:t>Reto </a:t>
            </a:r>
            <a:r>
              <a:rPr lang="en-US" sz="14400" dirty="0" err="1"/>
              <a:t>Complejo</a:t>
            </a:r>
            <a:r>
              <a:rPr lang="en-US" sz="14400" dirty="0"/>
              <a:t>	</a:t>
            </a:r>
            <a:r>
              <a:rPr lang="en-US" dirty="0"/>
              <a:t>				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7B55EE63-848C-C620-690C-58438FB36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6705" y="4178912"/>
            <a:ext cx="4530075" cy="2334321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9C294DE9-1835-774F-C780-278A3C8DE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4714" y="3980379"/>
            <a:ext cx="5123373" cy="2731388"/>
          </a:xfrm>
          <a:prstGeom prst="rect">
            <a:avLst/>
          </a:prstGeom>
        </p:spPr>
      </p:pic>
      <p:sp>
        <p:nvSpPr>
          <p:cNvPr id="20" name="Título 1">
            <a:extLst>
              <a:ext uri="{FF2B5EF4-FFF2-40B4-BE49-F238E27FC236}">
                <a16:creationId xmlns:a16="http://schemas.microsoft.com/office/drawing/2014/main" id="{32285BE7-E084-54D7-71E0-3A3CEA891A39}"/>
              </a:ext>
            </a:extLst>
          </p:cNvPr>
          <p:cNvSpPr txBox="1">
            <a:spLocks/>
          </p:cNvSpPr>
          <p:nvPr/>
        </p:nvSpPr>
        <p:spPr>
          <a:xfrm>
            <a:off x="9069808" y="3171839"/>
            <a:ext cx="1971721" cy="123154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 fontScale="25000" lnSpcReduction="20000"/>
          </a:bodyPr>
          <a:lstStyle>
            <a:defPPr>
              <a:defRPr lang="es-ES"/>
            </a:defPPr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s-ES"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400" dirty="0"/>
              <a:t>Reto Simple	</a:t>
            </a:r>
            <a:r>
              <a:rPr lang="en-US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137244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57EEE2-5866-2B21-AD98-BD3C02C26D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5626A2-D73A-8AD9-ED1C-61BF10E7F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60961"/>
            <a:ext cx="11090275" cy="1186560"/>
          </a:xfrm>
        </p:spPr>
        <p:txBody>
          <a:bodyPr wrap="square" anchor="t">
            <a:normAutofit/>
          </a:bodyPr>
          <a:lstStyle/>
          <a:p>
            <a:r>
              <a:rPr lang="es-ES" dirty="0" err="1"/>
              <a:t>SubTarea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F587455-B946-F1C7-B413-46AEA1EC1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142" y="1917064"/>
            <a:ext cx="6821713" cy="42976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978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B460B9-ED2A-B18C-6DB0-E7957C70B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C511C4-A0A2-E349-7728-7E28BD206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60961"/>
            <a:ext cx="11090275" cy="1186560"/>
          </a:xfrm>
        </p:spPr>
        <p:txBody>
          <a:bodyPr wrap="square" anchor="t">
            <a:normAutofit/>
          </a:bodyPr>
          <a:lstStyle/>
          <a:p>
            <a:r>
              <a:rPr lang="es-ES" dirty="0"/>
              <a:t>Usuario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58B5509-2CEA-08A9-0A02-CCC631876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697" y="1917064"/>
            <a:ext cx="4396602" cy="42976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99490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E4D46-00D2-D501-3704-5D74688E0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ABD48D-4650-629A-30B1-0CCAFEFDC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60961"/>
            <a:ext cx="11090275" cy="1186560"/>
          </a:xfrm>
        </p:spPr>
        <p:txBody>
          <a:bodyPr wrap="square" anchor="t">
            <a:normAutofit/>
          </a:bodyPr>
          <a:lstStyle/>
          <a:p>
            <a:r>
              <a:rPr lang="es-ES" dirty="0" err="1"/>
              <a:t>ProgresoReto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278BCF6-4D09-0F8F-23F0-CAC0A0B9D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181" y="1917064"/>
            <a:ext cx="6511635" cy="42976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45583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F581E6-12FA-6406-36EB-62E9E4BD08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873BAB-1967-6913-9613-7DD63D3C4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60961"/>
            <a:ext cx="11090275" cy="1186560"/>
          </a:xfrm>
        </p:spPr>
        <p:txBody>
          <a:bodyPr wrap="square" anchor="t">
            <a:normAutofit/>
          </a:bodyPr>
          <a:lstStyle/>
          <a:p>
            <a:r>
              <a:rPr lang="es-ES" dirty="0" err="1"/>
              <a:t>ParticipantesRetos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D332DE3-B8DC-46BB-9D0F-5A12B0EB1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599" y="1917064"/>
            <a:ext cx="7162798" cy="42976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87588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60961"/>
            <a:ext cx="11090275" cy="1186560"/>
          </a:xfrm>
        </p:spPr>
        <p:txBody>
          <a:bodyPr wrap="square" rtlCol="0" anchor="t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Índice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BB8A734F-7B51-6917-4E54-B259EE1DD33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36430556"/>
              </p:ext>
            </p:extLst>
          </p:nvPr>
        </p:nvGraphicFramePr>
        <p:xfrm>
          <a:off x="550861" y="1917064"/>
          <a:ext cx="11090275" cy="4297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65045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720D1-C51D-B6BC-22CE-969FC891DE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DA517-FF66-9082-1CF5-C80B39D58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60961"/>
            <a:ext cx="11090275" cy="1186560"/>
          </a:xfrm>
        </p:spPr>
        <p:txBody>
          <a:bodyPr wrap="square" anchor="t">
            <a:normAutofit/>
          </a:bodyPr>
          <a:lstStyle/>
          <a:p>
            <a:r>
              <a:rPr lang="es-ES" dirty="0" err="1"/>
              <a:t>Notificacion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53E46E2-C2F9-58A2-AA75-EB55B9A90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327" y="1917064"/>
            <a:ext cx="6561343" cy="42976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68601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BC110-676F-5911-6274-0AC8BAE063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DB682C-4591-0B30-EB80-3D45FDC6C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60961"/>
            <a:ext cx="11090275" cy="1186560"/>
          </a:xfrm>
        </p:spPr>
        <p:txBody>
          <a:bodyPr wrap="square" anchor="t">
            <a:normAutofit/>
          </a:bodyPr>
          <a:lstStyle/>
          <a:p>
            <a:r>
              <a:rPr lang="es-ES" dirty="0" err="1"/>
              <a:t>Estadistica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A87FCA8-0F3C-FEF2-B673-321006775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096" y="1917064"/>
            <a:ext cx="6959805" cy="42976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03150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89A611-C8D5-8FDD-E63D-E243FAFE44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0B5898-757A-CD0B-FBE6-C2BCE6F9F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60961"/>
            <a:ext cx="11090275" cy="1186560"/>
          </a:xfrm>
        </p:spPr>
        <p:txBody>
          <a:bodyPr wrap="square" anchor="t">
            <a:normAutofit/>
          </a:bodyPr>
          <a:lstStyle/>
          <a:p>
            <a:r>
              <a:rPr lang="es-ES" dirty="0"/>
              <a:t>Comentario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33631B7-C596-63B5-529A-50F97B6FA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297" y="1917064"/>
            <a:ext cx="5581402" cy="42976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83074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C54ED1-AF84-B9D4-AAFF-32543644E5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BD17A2-1E20-CC57-8EF0-2FCED7175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60961"/>
            <a:ext cx="11090275" cy="1186560"/>
          </a:xfrm>
        </p:spPr>
        <p:txBody>
          <a:bodyPr wrap="square" anchor="t">
            <a:normAutofit/>
          </a:bodyPr>
          <a:lstStyle/>
          <a:p>
            <a:r>
              <a:rPr lang="es-ES" dirty="0"/>
              <a:t>Recompensa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1CE6B94-2A56-7180-4D99-13A0E6ECE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247" y="1917064"/>
            <a:ext cx="5673503" cy="42976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57516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36" y="549274"/>
            <a:ext cx="5179330" cy="2841829"/>
          </a:xfrm>
          <a:noFill/>
        </p:spPr>
        <p:txBody>
          <a:bodyPr rtlCol="0" anchor="b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Gracias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37" y="3646704"/>
            <a:ext cx="5179330" cy="2706160"/>
          </a:xfrm>
          <a:noFill/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Universidad de Extremadura</a:t>
            </a:r>
          </a:p>
          <a:p>
            <a:pPr rtl="0"/>
            <a:r>
              <a:rPr lang="es-ES" dirty="0"/>
              <a:t>alokenveo@alumnos.unex.es</a:t>
            </a:r>
          </a:p>
          <a:p>
            <a:pPr rtl="0"/>
            <a:r>
              <a:rPr lang="es-ES" dirty="0"/>
              <a:t>jelap@alumnos.unex.es</a:t>
            </a:r>
          </a:p>
        </p:txBody>
      </p:sp>
      <p:pic>
        <p:nvPicPr>
          <p:cNvPr id="25" name="Marcador de posición de imagen 24" descr="Primer plano de una red">
            <a:extLst>
              <a:ext uri="{FF2B5EF4-FFF2-40B4-BE49-F238E27FC236}">
                <a16:creationId xmlns:a16="http://schemas.microsoft.com/office/drawing/2014/main" id="{41A1C574-72C6-642F-E4D2-FF0C993AEF7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/>
        </p:blipFill>
        <p:spPr>
          <a:xfrm>
            <a:off x="5926138" y="549275"/>
            <a:ext cx="5654675" cy="5788025"/>
          </a:xfrm>
        </p:spPr>
      </p:pic>
    </p:spTree>
    <p:extLst>
      <p:ext uri="{BB962C8B-B14F-4D97-AF65-F5344CB8AC3E}">
        <p14:creationId xmlns:p14="http://schemas.microsoft.com/office/powerpoint/2010/main" val="2547630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2725271"/>
            <a:ext cx="11228761" cy="3606193"/>
          </a:xfrm>
          <a:noFill/>
        </p:spPr>
        <p:txBody>
          <a:bodyPr rtlCol="0" anchor="t"/>
          <a:lstStyle>
            <a:defPPr>
              <a:defRPr lang="es-ES"/>
            </a:defPPr>
          </a:lstStyle>
          <a:p>
            <a:pPr algn="just" rtl="0"/>
            <a:r>
              <a:rPr lang="es-ES" sz="2800" b="0" i="0" dirty="0">
                <a:effectLst/>
                <a:latin typeface="-apple-system"/>
              </a:rPr>
              <a:t>El objetivo de la aplicación es permitir a los usuarios crear, gestionar y participar en retos (simples o complejos) para alcanzar objetivos personales. Los retos pueden ser completados de forma individual o en grupo, y la aplicación ofrece recompensas por el progreso, estadísticas, comentarios y notificaciones. Los usuarios también podrán interactuar con amigos y compartir sus logros.</a:t>
            </a:r>
            <a:endParaRPr lang="es-ES" dirty="0"/>
          </a:p>
        </p:txBody>
      </p:sp>
      <p:pic>
        <p:nvPicPr>
          <p:cNvPr id="11" name="Marcador de posición de imagen 15" descr="Fondo digital de puntos de datos">
            <a:extLst>
              <a:ext uri="{FF2B5EF4-FFF2-40B4-BE49-F238E27FC236}">
                <a16:creationId xmlns:a16="http://schemas.microsoft.com/office/drawing/2014/main" id="{A496DCE5-C34A-22C2-A9D8-E90DFC8CE8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>
          <a:xfrm>
            <a:off x="0" y="4594"/>
            <a:ext cx="12192000" cy="1196677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7D0B432-A210-9476-E7CE-BECDF44B8185}"/>
              </a:ext>
            </a:extLst>
          </p:cNvPr>
          <p:cNvSpPr txBox="1">
            <a:spLocks/>
          </p:cNvSpPr>
          <p:nvPr/>
        </p:nvSpPr>
        <p:spPr>
          <a:xfrm>
            <a:off x="550863" y="1398170"/>
            <a:ext cx="11372196" cy="96851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es-ES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u="sng" dirty="0"/>
              <a:t>Descripción del proyecto</a:t>
            </a:r>
          </a:p>
        </p:txBody>
      </p:sp>
    </p:spTree>
    <p:extLst>
      <p:ext uri="{BB962C8B-B14F-4D97-AF65-F5344CB8AC3E}">
        <p14:creationId xmlns:p14="http://schemas.microsoft.com/office/powerpoint/2010/main" val="1839748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96900"/>
            <a:ext cx="11372196" cy="1219524"/>
          </a:xfrm>
          <a:noFill/>
        </p:spPr>
        <p:txBody>
          <a:bodyPr rtlCol="0">
            <a:noAutofit/>
          </a:bodyPr>
          <a:lstStyle>
            <a:defPPr>
              <a:defRPr lang="es-ES"/>
            </a:defPPr>
          </a:lstStyle>
          <a:p>
            <a:pPr rtl="0"/>
            <a:r>
              <a:rPr lang="es-ES" sz="5400" u="sng" dirty="0"/>
              <a:t>Planificación del Proyecto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446868-83F0-CEEF-5E60-6D55C93B5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7271" y="1559859"/>
            <a:ext cx="5548729" cy="5101241"/>
          </a:xfrm>
          <a:noFill/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Tecnologías Utilizadas: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-apple-system"/>
              </a:rPr>
              <a:t> Backend: Spring Boot (Java)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-apple-system"/>
              </a:rPr>
              <a:t> Base de Datos: MySQL para desarrollo, H2 para producción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-apple-system"/>
              </a:rPr>
              <a:t> Frontend: Thymeleaf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-apple-system"/>
              </a:rPr>
              <a:t> Control de Versiones: Git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-apple-system"/>
              </a:rPr>
              <a:t> Servidor: Tomcat embebido en Spring Boot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-apple-system"/>
              </a:rPr>
              <a:t> Java: 21 LTS</a:t>
            </a:r>
          </a:p>
          <a:p>
            <a:pPr rtl="0"/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EF30BBE0-A96A-45D6-9B4F-E39EB7B3A43A}"/>
              </a:ext>
            </a:extLst>
          </p:cNvPr>
          <p:cNvSpPr txBox="1">
            <a:spLocks/>
          </p:cNvSpPr>
          <p:nvPr/>
        </p:nvSpPr>
        <p:spPr>
          <a:xfrm>
            <a:off x="6795671" y="1559859"/>
            <a:ext cx="5127388" cy="5101240"/>
          </a:xfrm>
          <a:prstGeom prst="rect">
            <a:avLst/>
          </a:prstGeom>
          <a:noFill/>
        </p:spPr>
        <p:txBody>
          <a:bodyPr vert="horz" wrap="square" lIns="91440" tIns="0" rIns="91440" bIns="0" rtlCol="0">
            <a:noAutofit/>
          </a:bodyPr>
          <a:lstStyle>
            <a:defPPr>
              <a:defRPr lang="es-ES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lang="es-E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lang="es-E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Módulos del Proyecto:</a:t>
            </a:r>
          </a:p>
          <a:p>
            <a:pPr algn="l">
              <a:buFont typeface="+mj-lt"/>
              <a:buAutoNum type="arabicPeriod"/>
            </a:pPr>
            <a:r>
              <a:rPr lang="es-ES" sz="2200" b="0" i="0" dirty="0">
                <a:effectLst/>
                <a:latin typeface="-apple-system"/>
              </a:rPr>
              <a:t>Gestión de Usuarios: Registro, login, perfil, amigos.</a:t>
            </a:r>
          </a:p>
          <a:p>
            <a:pPr algn="l">
              <a:buFont typeface="+mj-lt"/>
              <a:buAutoNum type="arabicPeriod"/>
            </a:pPr>
            <a:r>
              <a:rPr lang="es-ES" sz="2200" b="0" i="0" dirty="0">
                <a:effectLst/>
                <a:latin typeface="-apple-system"/>
              </a:rPr>
              <a:t>Gestión de Retos: Crear retos, gestionar subtareas, seguimiento de progreso.</a:t>
            </a:r>
          </a:p>
          <a:p>
            <a:pPr algn="l">
              <a:buFont typeface="+mj-lt"/>
              <a:buAutoNum type="arabicPeriod"/>
            </a:pPr>
            <a:r>
              <a:rPr lang="es-ES" sz="2200" b="0" i="0" dirty="0">
                <a:effectLst/>
                <a:latin typeface="-apple-system"/>
              </a:rPr>
              <a:t>Estadísticas y Recompensas: Visualización del progreso y estadísticas, obtención de recompensas.</a:t>
            </a:r>
          </a:p>
          <a:p>
            <a:pPr algn="l">
              <a:buFont typeface="+mj-lt"/>
              <a:buAutoNum type="arabicPeriod"/>
            </a:pPr>
            <a:r>
              <a:rPr lang="es-ES" sz="2200" b="0" i="0" dirty="0">
                <a:effectLst/>
                <a:latin typeface="-apple-system"/>
              </a:rPr>
              <a:t>Comentarios y Notificaciones: Comentarios en retos y notificaciones sobre el progreso.</a:t>
            </a:r>
          </a:p>
          <a:p>
            <a:pPr algn="l">
              <a:buFont typeface="+mj-lt"/>
              <a:buAutoNum type="arabicPeriod"/>
            </a:pPr>
            <a:r>
              <a:rPr lang="es-ES" sz="2200" b="0" i="0" dirty="0">
                <a:effectLst/>
                <a:latin typeface="-apple-system"/>
              </a:rPr>
              <a:t>Sistema de Amigos: Agregar amigos, ver su progreso y participar en retos juntos.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88592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83924"/>
            <a:ext cx="11090275" cy="1110911"/>
          </a:xfrm>
        </p:spPr>
        <p:txBody>
          <a:bodyPr wrap="square" rtlCol="0" anchor="b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CRONOGRAMA</a:t>
            </a:r>
          </a:p>
        </p:txBody>
      </p:sp>
      <p:pic>
        <p:nvPicPr>
          <p:cNvPr id="5" name="Marcador de contenido 4" descr="Imagen que contiene Escala de tiempo&#10;&#10;Descripción generada automáticamente">
            <a:extLst>
              <a:ext uri="{FF2B5EF4-FFF2-40B4-BE49-F238E27FC236}">
                <a16:creationId xmlns:a16="http://schemas.microsoft.com/office/drawing/2014/main" id="{D25183A5-64CD-DCB6-C397-3C680EDBDAF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07" y="2133600"/>
            <a:ext cx="11940988" cy="3129565"/>
          </a:xfrm>
          <a:noFill/>
        </p:spPr>
      </p:pic>
    </p:spTree>
    <p:extLst>
      <p:ext uri="{BB962C8B-B14F-4D97-AF65-F5344CB8AC3E}">
        <p14:creationId xmlns:p14="http://schemas.microsoft.com/office/powerpoint/2010/main" val="652841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76CC09F-7383-3A4C-555C-35DA0BB4B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08635"/>
            <a:ext cx="11090274" cy="76435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u="sng" dirty="0"/>
              <a:t>Análisis del Proyecto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BE7E655-DBBE-1E38-D543-EB34028F2F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3" y="1431174"/>
            <a:ext cx="11090274" cy="4918191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2800" dirty="0"/>
              <a:t>  Requerimientos Funcionales</a:t>
            </a:r>
          </a:p>
          <a:p>
            <a:pPr marL="880110" lvl="3" indent="-285750"/>
            <a:r>
              <a:rPr lang="es-ES" sz="2000" dirty="0"/>
              <a:t>Registro y Login: </a:t>
            </a:r>
            <a:r>
              <a:rPr lang="es-ES" sz="2000" b="0" i="0" dirty="0">
                <a:effectLst/>
                <a:latin typeface="-apple-system"/>
              </a:rPr>
              <a:t>El sistema debe permitir a los usuarios registrarse, iniciar sesión y gestionar su perfil.</a:t>
            </a:r>
          </a:p>
          <a:p>
            <a:pPr marL="880110" lvl="3" indent="-285750"/>
            <a:r>
              <a:rPr lang="es-ES" sz="2000" b="0" i="0" dirty="0">
                <a:effectLst/>
                <a:latin typeface="-apple-system"/>
              </a:rPr>
              <a:t>Creación de Retos: Los usuarios pueden crear retos simples o complejos.</a:t>
            </a:r>
          </a:p>
          <a:p>
            <a:pPr marL="880110" lvl="3" indent="-285750"/>
            <a:r>
              <a:rPr lang="es-ES" sz="2000" b="0" i="0" dirty="0">
                <a:effectLst/>
                <a:latin typeface="-apple-system"/>
              </a:rPr>
              <a:t>Seguimiento de Progreso: Los usuarios pueden actualizar el progreso de los retos, tanto en retos simples como en retos complejos con subtareas.</a:t>
            </a:r>
          </a:p>
          <a:p>
            <a:pPr marL="880110" lvl="3" indent="-285750"/>
            <a:r>
              <a:rPr lang="es-ES" sz="2000" b="0" i="0" dirty="0">
                <a:effectLst/>
                <a:latin typeface="-apple-system"/>
              </a:rPr>
              <a:t>Comentarios y Notificaciones: Los usuarios pueden comentar en retos y recibir notificaciones sobre su progreso y actividades de amigos.</a:t>
            </a:r>
          </a:p>
          <a:p>
            <a:pPr marL="880110" lvl="3" indent="-285750"/>
            <a:r>
              <a:rPr lang="es-ES" sz="2000" b="0" i="0" dirty="0">
                <a:effectLst/>
                <a:latin typeface="-apple-system"/>
              </a:rPr>
              <a:t>Estadísticas y Recompensas: El sistema debe mostrar estadísticas personales y ofrecer recompensas en función del progreso en los retos.</a:t>
            </a:r>
          </a:p>
          <a:p>
            <a:pPr lvl="3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018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contenido 5">
            <a:extLst>
              <a:ext uri="{FF2B5EF4-FFF2-40B4-BE49-F238E27FC236}">
                <a16:creationId xmlns:a16="http://schemas.microsoft.com/office/drawing/2014/main" id="{D4256E34-FF36-4FC5-2C05-1F6D27BE0F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3" y="1219200"/>
            <a:ext cx="11090274" cy="513016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2800" dirty="0"/>
              <a:t>  Requerimientos No Funcionales</a:t>
            </a:r>
          </a:p>
          <a:p>
            <a:pPr marL="880110" lvl="3" indent="-285750"/>
            <a:r>
              <a:rPr lang="es-ES" sz="2400" dirty="0"/>
              <a:t>	</a:t>
            </a:r>
            <a:r>
              <a:rPr lang="es-ES" sz="2400" b="0" i="0" dirty="0">
                <a:effectLst/>
                <a:latin typeface="-apple-system"/>
              </a:rPr>
              <a:t>Seguridad: Implementar validación de usuarios y seguridad de las sesiones (Spring Security).</a:t>
            </a:r>
          </a:p>
          <a:p>
            <a:pPr marL="880110" lvl="3" indent="-285750"/>
            <a:r>
              <a:rPr lang="es-ES" sz="2400" b="0" i="0" dirty="0">
                <a:effectLst/>
                <a:latin typeface="-apple-system"/>
              </a:rPr>
              <a:t>El usuario podrá filtrar retos según la ubicación del usuario, el tipo de reto, nombre, etc.</a:t>
            </a:r>
          </a:p>
          <a:p>
            <a:pPr marL="880110" lvl="3" indent="-285750"/>
            <a:r>
              <a:rPr lang="es-ES" sz="2400" b="0" i="0" dirty="0">
                <a:effectLst/>
                <a:latin typeface="-apple-system"/>
              </a:rPr>
              <a:t>El usuario podrá cambiar el color de fondo de la página web (oscuro, claro).</a:t>
            </a:r>
          </a:p>
          <a:p>
            <a:pPr marL="880110" lvl="3" indent="-285750"/>
            <a:r>
              <a:rPr lang="es-ES" sz="2400" b="0" i="0" dirty="0">
                <a:effectLst/>
                <a:latin typeface="-apple-system"/>
              </a:rPr>
              <a:t>El usuario podrá elegir el idioma de la página web.</a:t>
            </a:r>
          </a:p>
          <a:p>
            <a:pPr marL="880110" lvl="3" indent="-285750"/>
            <a:r>
              <a:rPr lang="es-ES" sz="2400" b="0" i="0" dirty="0">
                <a:effectLst/>
                <a:latin typeface="-apple-system"/>
              </a:rPr>
              <a:t>El usuario podrá recibir notificaciones sobre su progreso y las medallas o recompensas que vaya obteniendo</a:t>
            </a:r>
          </a:p>
        </p:txBody>
      </p:sp>
    </p:spTree>
    <p:extLst>
      <p:ext uri="{BB962C8B-B14F-4D97-AF65-F5344CB8AC3E}">
        <p14:creationId xmlns:p14="http://schemas.microsoft.com/office/powerpoint/2010/main" val="3353460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21106B59-80B8-CEED-0BCA-BC3F80A85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03321" y="682622"/>
            <a:ext cx="734257" cy="760506"/>
            <a:chOff x="5243759" y="1363788"/>
            <a:chExt cx="734257" cy="760506"/>
          </a:xfrm>
        </p:grpSpPr>
        <p:sp>
          <p:nvSpPr>
            <p:cNvPr id="6" name="Forma libre 5">
              <a:extLst>
                <a:ext uri="{FF2B5EF4-FFF2-40B4-BE49-F238E27FC236}">
                  <a16:creationId xmlns:a16="http://schemas.microsoft.com/office/drawing/2014/main" id="{73C2F317-81E4-3678-2FF2-495B3A95470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7" name="Forma libre 6">
              <a:extLst>
                <a:ext uri="{FF2B5EF4-FFF2-40B4-BE49-F238E27FC236}">
                  <a16:creationId xmlns:a16="http://schemas.microsoft.com/office/drawing/2014/main" id="{A7C6D33A-37B7-D2C4-2C1C-6D5253D0D480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8" name="Forma libre 8">
              <a:extLst>
                <a:ext uri="{FF2B5EF4-FFF2-40B4-BE49-F238E27FC236}">
                  <a16:creationId xmlns:a16="http://schemas.microsoft.com/office/drawing/2014/main" id="{18145A95-72C3-9BFC-32D2-908F235E389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974" y="196900"/>
            <a:ext cx="11400526" cy="665224"/>
          </a:xfrm>
          <a:noFill/>
        </p:spPr>
        <p:txBody>
          <a:bodyPr rtlCol="0" anchor="b"/>
          <a:lstStyle>
            <a:defPPr>
              <a:defRPr lang="es-ES"/>
            </a:defPPr>
          </a:lstStyle>
          <a:p>
            <a:pPr algn="ctr" rtl="0"/>
            <a:r>
              <a:rPr lang="es-ES" u="sng" dirty="0"/>
              <a:t>Casos de uso detallados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9378" y="1233845"/>
            <a:ext cx="4880674" cy="842605"/>
          </a:xfrm>
          <a:noFill/>
        </p:spPr>
        <p:txBody>
          <a:bodyPr vert="horz" lIns="91440" tIns="45720" rIns="91440" bIns="45720" rtlCol="0" anchor="ctr">
            <a:normAutofit/>
          </a:bodyPr>
          <a:lstStyle>
            <a:defPPr>
              <a:defRPr lang="es-ES"/>
            </a:defPPr>
          </a:lstStyle>
          <a:p>
            <a:pPr algn="l" rtl="0"/>
            <a:r>
              <a:rPr lang="es-ES" sz="2400" u="sng" dirty="0"/>
              <a:t>CU01</a:t>
            </a:r>
            <a:r>
              <a:rPr lang="es-ES" sz="2400" dirty="0"/>
              <a:t>. Registro de usuario</a:t>
            </a:r>
          </a:p>
        </p:txBody>
      </p:sp>
      <p:sp>
        <p:nvSpPr>
          <p:cNvPr id="21" name="Marcador de contenido 2">
            <a:extLst>
              <a:ext uri="{FF2B5EF4-FFF2-40B4-BE49-F238E27FC236}">
                <a16:creationId xmlns:a16="http://schemas.microsoft.com/office/drawing/2014/main" id="{6BFF1581-E16A-A372-C44E-F0B14E6AABFF}"/>
              </a:ext>
            </a:extLst>
          </p:cNvPr>
          <p:cNvSpPr txBox="1">
            <a:spLocks/>
          </p:cNvSpPr>
          <p:nvPr/>
        </p:nvSpPr>
        <p:spPr>
          <a:xfrm>
            <a:off x="6871273" y="1283592"/>
            <a:ext cx="4880674" cy="84260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rmAutofit/>
          </a:bodyPr>
          <a:lstStyle>
            <a:defPPr>
              <a:defRPr lang="es-ES"/>
            </a:defPPr>
            <a:lvl1pPr marL="0" indent="0" algn="r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es-E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es-E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es-E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es-E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2400" u="sng" dirty="0"/>
              <a:t>CU02</a:t>
            </a:r>
            <a:r>
              <a:rPr lang="es-ES" sz="2400" dirty="0"/>
              <a:t>. Inicio de sesión</a:t>
            </a:r>
          </a:p>
        </p:txBody>
      </p:sp>
      <p:sp>
        <p:nvSpPr>
          <p:cNvPr id="22" name="Marcador de contenido 2">
            <a:extLst>
              <a:ext uri="{FF2B5EF4-FFF2-40B4-BE49-F238E27FC236}">
                <a16:creationId xmlns:a16="http://schemas.microsoft.com/office/drawing/2014/main" id="{C14DDD5D-2C8A-1729-4BBB-464A060D2BCC}"/>
              </a:ext>
            </a:extLst>
          </p:cNvPr>
          <p:cNvSpPr txBox="1">
            <a:spLocks/>
          </p:cNvSpPr>
          <p:nvPr/>
        </p:nvSpPr>
        <p:spPr>
          <a:xfrm>
            <a:off x="1189378" y="2119605"/>
            <a:ext cx="4880674" cy="84260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rmAutofit/>
          </a:bodyPr>
          <a:lstStyle>
            <a:defPPr>
              <a:defRPr lang="es-ES"/>
            </a:defPPr>
            <a:lvl1pPr marL="0" indent="0" algn="r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es-E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es-E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es-E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es-E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2400" u="sng" dirty="0"/>
              <a:t>CU03</a:t>
            </a:r>
            <a:r>
              <a:rPr lang="es-ES" sz="2400" dirty="0"/>
              <a:t>. Crear reto simple</a:t>
            </a:r>
          </a:p>
        </p:txBody>
      </p:sp>
      <p:sp>
        <p:nvSpPr>
          <p:cNvPr id="23" name="Marcador de contenido 2">
            <a:extLst>
              <a:ext uri="{FF2B5EF4-FFF2-40B4-BE49-F238E27FC236}">
                <a16:creationId xmlns:a16="http://schemas.microsoft.com/office/drawing/2014/main" id="{D8478F7C-FAAA-33FC-3853-D8173C25CD99}"/>
              </a:ext>
            </a:extLst>
          </p:cNvPr>
          <p:cNvSpPr txBox="1">
            <a:spLocks/>
          </p:cNvSpPr>
          <p:nvPr/>
        </p:nvSpPr>
        <p:spPr>
          <a:xfrm>
            <a:off x="1189378" y="3005365"/>
            <a:ext cx="4880674" cy="84260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rmAutofit lnSpcReduction="10000"/>
          </a:bodyPr>
          <a:lstStyle>
            <a:defPPr>
              <a:defRPr lang="es-ES"/>
            </a:defPPr>
            <a:lvl1pPr marL="0" indent="0" algn="r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es-E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es-E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es-E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es-E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2400" u="sng" dirty="0"/>
              <a:t>CU05</a:t>
            </a:r>
            <a:r>
              <a:rPr lang="es-ES" sz="2400" dirty="0"/>
              <a:t>.  Anotar progreso en reto simple</a:t>
            </a:r>
          </a:p>
        </p:txBody>
      </p:sp>
      <p:sp>
        <p:nvSpPr>
          <p:cNvPr id="24" name="Marcador de contenido 2">
            <a:extLst>
              <a:ext uri="{FF2B5EF4-FFF2-40B4-BE49-F238E27FC236}">
                <a16:creationId xmlns:a16="http://schemas.microsoft.com/office/drawing/2014/main" id="{1D89D22C-BC22-5816-7196-EC4C3A4483A4}"/>
              </a:ext>
            </a:extLst>
          </p:cNvPr>
          <p:cNvSpPr txBox="1">
            <a:spLocks/>
          </p:cNvSpPr>
          <p:nvPr/>
        </p:nvSpPr>
        <p:spPr>
          <a:xfrm>
            <a:off x="1189378" y="3891125"/>
            <a:ext cx="4880674" cy="84260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rmAutofit/>
          </a:bodyPr>
          <a:lstStyle>
            <a:defPPr>
              <a:defRPr lang="es-ES"/>
            </a:defPPr>
            <a:lvl1pPr marL="0" indent="0" algn="r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es-E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es-E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es-E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es-E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2400" u="sng" dirty="0"/>
              <a:t>CU07</a:t>
            </a:r>
            <a:r>
              <a:rPr lang="es-ES" sz="2400" dirty="0"/>
              <a:t>.  Agregar amigos</a:t>
            </a:r>
          </a:p>
        </p:txBody>
      </p:sp>
      <p:sp>
        <p:nvSpPr>
          <p:cNvPr id="25" name="Marcador de contenido 2">
            <a:extLst>
              <a:ext uri="{FF2B5EF4-FFF2-40B4-BE49-F238E27FC236}">
                <a16:creationId xmlns:a16="http://schemas.microsoft.com/office/drawing/2014/main" id="{8C9F508D-A570-14AB-5165-FAA36FF50596}"/>
              </a:ext>
            </a:extLst>
          </p:cNvPr>
          <p:cNvSpPr txBox="1">
            <a:spLocks/>
          </p:cNvSpPr>
          <p:nvPr/>
        </p:nvSpPr>
        <p:spPr>
          <a:xfrm>
            <a:off x="1189378" y="4776724"/>
            <a:ext cx="4880674" cy="84260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rmAutofit/>
          </a:bodyPr>
          <a:lstStyle>
            <a:defPPr>
              <a:defRPr lang="es-ES"/>
            </a:defPPr>
            <a:lvl1pPr marL="0" indent="0" algn="r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es-E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es-E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es-E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es-E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2400" u="sng" dirty="0"/>
              <a:t>CU09</a:t>
            </a:r>
            <a:r>
              <a:rPr lang="es-ES" sz="2400" dirty="0"/>
              <a:t>. Obtener recompensas</a:t>
            </a:r>
          </a:p>
        </p:txBody>
      </p:sp>
      <p:sp>
        <p:nvSpPr>
          <p:cNvPr id="26" name="Marcador de contenido 2">
            <a:extLst>
              <a:ext uri="{FF2B5EF4-FFF2-40B4-BE49-F238E27FC236}">
                <a16:creationId xmlns:a16="http://schemas.microsoft.com/office/drawing/2014/main" id="{EAC32222-CF81-18D9-E93C-2052DD166EF5}"/>
              </a:ext>
            </a:extLst>
          </p:cNvPr>
          <p:cNvSpPr txBox="1">
            <a:spLocks/>
          </p:cNvSpPr>
          <p:nvPr/>
        </p:nvSpPr>
        <p:spPr>
          <a:xfrm>
            <a:off x="6871273" y="2162760"/>
            <a:ext cx="4880674" cy="84260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rmAutofit/>
          </a:bodyPr>
          <a:lstStyle>
            <a:defPPr>
              <a:defRPr lang="es-ES"/>
            </a:defPPr>
            <a:lvl1pPr marL="0" indent="0" algn="r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es-E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es-E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es-E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es-E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2400" u="sng" dirty="0"/>
              <a:t>CU04</a:t>
            </a:r>
            <a:r>
              <a:rPr lang="es-ES" sz="2400" dirty="0"/>
              <a:t>. Crear reto complejo</a:t>
            </a:r>
          </a:p>
        </p:txBody>
      </p:sp>
      <p:sp>
        <p:nvSpPr>
          <p:cNvPr id="27" name="Marcador de contenido 2">
            <a:extLst>
              <a:ext uri="{FF2B5EF4-FFF2-40B4-BE49-F238E27FC236}">
                <a16:creationId xmlns:a16="http://schemas.microsoft.com/office/drawing/2014/main" id="{1364515E-ACE1-EE65-14D9-A2F8D0EE08DB}"/>
              </a:ext>
            </a:extLst>
          </p:cNvPr>
          <p:cNvSpPr txBox="1">
            <a:spLocks/>
          </p:cNvSpPr>
          <p:nvPr/>
        </p:nvSpPr>
        <p:spPr>
          <a:xfrm>
            <a:off x="6871273" y="3048520"/>
            <a:ext cx="4880674" cy="84260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rmAutofit lnSpcReduction="10000"/>
          </a:bodyPr>
          <a:lstStyle>
            <a:defPPr>
              <a:defRPr lang="es-ES"/>
            </a:defPPr>
            <a:lvl1pPr marL="0" indent="0" algn="r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es-E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es-E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es-E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es-E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2400" u="sng" dirty="0"/>
              <a:t>CU06</a:t>
            </a:r>
            <a:r>
              <a:rPr lang="es-ES" sz="2400" dirty="0"/>
              <a:t>.  Anotar subtarea en reto complejo</a:t>
            </a:r>
          </a:p>
        </p:txBody>
      </p:sp>
      <p:sp>
        <p:nvSpPr>
          <p:cNvPr id="28" name="Marcador de contenido 2">
            <a:extLst>
              <a:ext uri="{FF2B5EF4-FFF2-40B4-BE49-F238E27FC236}">
                <a16:creationId xmlns:a16="http://schemas.microsoft.com/office/drawing/2014/main" id="{80D161AD-B0F3-3270-04B1-64D8E128763F}"/>
              </a:ext>
            </a:extLst>
          </p:cNvPr>
          <p:cNvSpPr txBox="1">
            <a:spLocks/>
          </p:cNvSpPr>
          <p:nvPr/>
        </p:nvSpPr>
        <p:spPr>
          <a:xfrm>
            <a:off x="6871273" y="3936230"/>
            <a:ext cx="4880674" cy="84260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rmAutofit/>
          </a:bodyPr>
          <a:lstStyle>
            <a:defPPr>
              <a:defRPr lang="es-ES"/>
            </a:defPPr>
            <a:lvl1pPr marL="0" indent="0" algn="r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es-E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es-E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es-E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es-E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2400" u="sng" dirty="0"/>
              <a:t>CU08</a:t>
            </a:r>
            <a:r>
              <a:rPr lang="es-ES" sz="2400" dirty="0"/>
              <a:t>.  Visualizar estadísticas</a:t>
            </a: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EA3F602E-D8B7-1890-9E10-2E55FECAA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4348" y="1340005"/>
            <a:ext cx="552450" cy="552450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A7A0942D-AC4D-614D-623A-03727BAA93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4874" y="1485857"/>
            <a:ext cx="533400" cy="533400"/>
          </a:xfrm>
          <a:prstGeom prst="rect">
            <a:avLst/>
          </a:prstGeom>
        </p:spPr>
      </p:pic>
      <p:pic>
        <p:nvPicPr>
          <p:cNvPr id="2054" name="Picture 6" descr="357.200+ Reto Ilustraciones de Stock, gráficos vectoriales libres de  derechos y clip art - iStock | Objetivo, Superacion, Meta">
            <a:extLst>
              <a:ext uri="{FF2B5EF4-FFF2-40B4-BE49-F238E27FC236}">
                <a16:creationId xmlns:a16="http://schemas.microsoft.com/office/drawing/2014/main" id="{1EDB0861-E16C-8C69-84E9-19E0F29A7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903" y="2217024"/>
            <a:ext cx="647766" cy="647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 descr="357.200+ Reto Ilustraciones de Stock, gráficos vectoriales libres de  derechos y clip art - iStock | Objetivo, Superacion, Meta">
            <a:extLst>
              <a:ext uri="{FF2B5EF4-FFF2-40B4-BE49-F238E27FC236}">
                <a16:creationId xmlns:a16="http://schemas.microsoft.com/office/drawing/2014/main" id="{B6A6AE1A-5347-473F-605D-4875CB2D0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8739" y="2307706"/>
            <a:ext cx="647766" cy="647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El icono del vector de seguimiento del progreso se puede utilizar para el  conjunto de iconos de evaluación del proyecto | Vector Premium">
            <a:extLst>
              <a:ext uri="{FF2B5EF4-FFF2-40B4-BE49-F238E27FC236}">
                <a16:creationId xmlns:a16="http://schemas.microsoft.com/office/drawing/2014/main" id="{84F15E95-9D1F-9196-2C76-FC2F9BBE2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2622" y="3150246"/>
            <a:ext cx="697724" cy="69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Icono Terminado Carga De La Barra De Progreso Ilustración del Vector -  Ilustración de descargado, carga: 102527526">
            <a:extLst>
              <a:ext uri="{FF2B5EF4-FFF2-40B4-BE49-F238E27FC236}">
                <a16:creationId xmlns:a16="http://schemas.microsoft.com/office/drawing/2014/main" id="{7D098FC0-CC7E-BD32-C9CC-F638357CE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487" y="3192748"/>
            <a:ext cx="618348" cy="65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Marcador de contenido 2">
            <a:extLst>
              <a:ext uri="{FF2B5EF4-FFF2-40B4-BE49-F238E27FC236}">
                <a16:creationId xmlns:a16="http://schemas.microsoft.com/office/drawing/2014/main" id="{12834B2C-7047-3033-4A03-1209139ADE90}"/>
              </a:ext>
            </a:extLst>
          </p:cNvPr>
          <p:cNvSpPr txBox="1">
            <a:spLocks/>
          </p:cNvSpPr>
          <p:nvPr/>
        </p:nvSpPr>
        <p:spPr>
          <a:xfrm>
            <a:off x="6819672" y="4776724"/>
            <a:ext cx="4880674" cy="84260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rmAutofit/>
          </a:bodyPr>
          <a:lstStyle>
            <a:defPPr>
              <a:defRPr lang="es-ES"/>
            </a:defPPr>
            <a:lvl1pPr marL="0" indent="0" algn="r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es-E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es-E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es-E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es-E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2400" u="sng" dirty="0"/>
              <a:t>CU10</a:t>
            </a:r>
            <a:r>
              <a:rPr lang="es-ES" sz="2400" dirty="0"/>
              <a:t>. Gestión de notificaciones</a:t>
            </a:r>
          </a:p>
        </p:txBody>
      </p:sp>
      <p:pic>
        <p:nvPicPr>
          <p:cNvPr id="2064" name="Picture 16" descr="Agregar amigo miembro personas - Iconos Interfaz de usuario y Gestos">
            <a:extLst>
              <a:ext uri="{FF2B5EF4-FFF2-40B4-BE49-F238E27FC236}">
                <a16:creationId xmlns:a16="http://schemas.microsoft.com/office/drawing/2014/main" id="{3463B2D3-9D12-A594-8526-B3ADFE5C8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792" y="4035353"/>
            <a:ext cx="698377" cy="69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Estadísticas - Iconos gratis de negocio">
            <a:extLst>
              <a:ext uri="{FF2B5EF4-FFF2-40B4-BE49-F238E27FC236}">
                <a16:creationId xmlns:a16="http://schemas.microsoft.com/office/drawing/2014/main" id="{56E5D2DE-1CD0-7AB8-CB96-CA7E7A614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1283" y="4121502"/>
            <a:ext cx="566962" cy="56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Recompensa png | PNGEgg">
            <a:extLst>
              <a:ext uri="{FF2B5EF4-FFF2-40B4-BE49-F238E27FC236}">
                <a16:creationId xmlns:a16="http://schemas.microsoft.com/office/drawing/2014/main" id="{26B32D13-6430-8643-1EBF-72A68624A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169" y="4990211"/>
            <a:ext cx="629118" cy="62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Notificaciones - Iconos gratis de interfaz">
            <a:extLst>
              <a:ext uri="{FF2B5EF4-FFF2-40B4-BE49-F238E27FC236}">
                <a16:creationId xmlns:a16="http://schemas.microsoft.com/office/drawing/2014/main" id="{263E856A-F6E6-6261-59F7-E22F81916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5122" y="4908839"/>
            <a:ext cx="665224" cy="66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23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545968-70F7-0180-6448-3547E44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60961"/>
            <a:ext cx="11090275" cy="1186560"/>
          </a:xfrm>
        </p:spPr>
        <p:txBody>
          <a:bodyPr wrap="square" rtlCol="0" anchor="t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/>
              <a:t>Funcionalidades y Requisitos de ChallengeApp</a:t>
            </a:r>
          </a:p>
        </p:txBody>
      </p:sp>
      <p:pic>
        <p:nvPicPr>
          <p:cNvPr id="9" name="Marcador de contenido 8" descr="Interfaz de usuario gráfica, Aplicación, Teams&#10;&#10;Descripción generada automáticamente">
            <a:extLst>
              <a:ext uri="{FF2B5EF4-FFF2-40B4-BE49-F238E27FC236}">
                <a16:creationId xmlns:a16="http://schemas.microsoft.com/office/drawing/2014/main" id="{AD0797CC-512C-9CD5-E8D6-16287193E2D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44461" y="2430874"/>
            <a:ext cx="11895136" cy="2141125"/>
          </a:xfrm>
          <a:noFill/>
        </p:spPr>
      </p:pic>
    </p:spTree>
    <p:extLst>
      <p:ext uri="{BB962C8B-B14F-4D97-AF65-F5344CB8AC3E}">
        <p14:creationId xmlns:p14="http://schemas.microsoft.com/office/powerpoint/2010/main" val="314440392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976258_TF33713516_Win32" id="{DF728B89-FC3D-4E3A-BA79-B7D5AFC65CD2}" vid="{705D60A9-8AE8-4A8A-8A2B-380787BFC212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342EE1-43E5-4AFB-895D-B61B9656DC14}">
  <ds:schemaRefs>
    <ds:schemaRef ds:uri="http://schemas.microsoft.com/office/2006/documentManagement/types"/>
    <ds:schemaRef ds:uri="http://schemas.microsoft.com/sharepoint/v3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230e9df3-be65-4c73-a93b-d1236ebd677e"/>
    <ds:schemaRef ds:uri="16c05727-aa75-4e4a-9b5f-8a80a1165891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97783A8-901D-4F73-81D7-AA6841BEB3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F49CD38-5B57-4682-9FCE-B9174068D0A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{A228CD46-BE57-4624-B240-9329783E2B2F}tf33713516_win32</Template>
  <TotalTime>152</TotalTime>
  <Words>756</Words>
  <Application>Microsoft Office PowerPoint</Application>
  <PresentationFormat>Panorámica</PresentationFormat>
  <Paragraphs>106</Paragraphs>
  <Slides>24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0" baseType="lpstr">
      <vt:lpstr>-apple-system</vt:lpstr>
      <vt:lpstr>Arial</vt:lpstr>
      <vt:lpstr>Calibri</vt:lpstr>
      <vt:lpstr>Gill Sans MT</vt:lpstr>
      <vt:lpstr>Walbaum Display</vt:lpstr>
      <vt:lpstr>3DFloatVTI</vt:lpstr>
      <vt:lpstr>ChallengeApp Supera tus retos, alcanza nuevas metas</vt:lpstr>
      <vt:lpstr>Índice</vt:lpstr>
      <vt:lpstr>El objetivo de la aplicación es permitir a los usuarios crear, gestionar y participar en retos (simples o complejos) para alcanzar objetivos personales. Los retos pueden ser completados de forma individual o en grupo, y la aplicación ofrece recompensas por el progreso, estadísticas, comentarios y notificaciones. Los usuarios también podrán interactuar con amigos y compartir sus logros.</vt:lpstr>
      <vt:lpstr>Planificación del Proyecto</vt:lpstr>
      <vt:lpstr>CRONOGRAMA</vt:lpstr>
      <vt:lpstr>Análisis del Proyecto</vt:lpstr>
      <vt:lpstr>Presentación de PowerPoint</vt:lpstr>
      <vt:lpstr>Casos de uso detallados</vt:lpstr>
      <vt:lpstr>Funcionalidades y Requisitos de ChallengeApp</vt:lpstr>
      <vt:lpstr>Capa de Diseño</vt:lpstr>
      <vt:lpstr>Prototipo</vt:lpstr>
      <vt:lpstr>Diagrama de Clases</vt:lpstr>
      <vt:lpstr>Diagrama de Clases JPA</vt:lpstr>
      <vt:lpstr>Entidades y relaciones</vt:lpstr>
      <vt:lpstr>Reto     </vt:lpstr>
      <vt:lpstr>SubTarea</vt:lpstr>
      <vt:lpstr>Usuario</vt:lpstr>
      <vt:lpstr>ProgresoReto</vt:lpstr>
      <vt:lpstr>ParticipantesRetos</vt:lpstr>
      <vt:lpstr>Notificacion</vt:lpstr>
      <vt:lpstr>Estadistica</vt:lpstr>
      <vt:lpstr>Comentario</vt:lpstr>
      <vt:lpstr>Recompensa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Alfredo Mituy Okenve Obiang</dc:creator>
  <cp:lastModifiedBy>José Luis Obiang Ela Nanguan</cp:lastModifiedBy>
  <cp:revision>2</cp:revision>
  <dcterms:created xsi:type="dcterms:W3CDTF">2024-11-06T17:59:51Z</dcterms:created>
  <dcterms:modified xsi:type="dcterms:W3CDTF">2024-11-18T13:15:15Z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