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9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45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ircuito, teclado, computadora&#10;&#10;Descripción generada automáticamente">
            <a:extLst>
              <a:ext uri="{FF2B5EF4-FFF2-40B4-BE49-F238E27FC236}">
                <a16:creationId xmlns:a16="http://schemas.microsoft.com/office/drawing/2014/main" id="{70A590E1-72D2-9A0C-66BA-751F86EB1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12434-6749-5E7D-0503-FF9B6F4F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r>
              <a:rPr lang="es-ES" sz="4000" dirty="0"/>
              <a:t>¿Qué es PowerShell?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E5EDB-7857-74DB-8C66-7DE8809E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ircuito, teclado, computadora&#10;&#10;Descripción generada automáticamente">
            <a:extLst>
              <a:ext uri="{FF2B5EF4-FFF2-40B4-BE49-F238E27FC236}">
                <a16:creationId xmlns:a16="http://schemas.microsoft.com/office/drawing/2014/main" id="{70A590E1-72D2-9A0C-66BA-751F86EB1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12434-6749-5E7D-0503-FF9B6F4F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r>
              <a:rPr lang="es-ES" sz="4000" dirty="0"/>
              <a:t>¿Cuál es su utilidad?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E5EDB-7857-74DB-8C66-7DE8809E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1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ircuito, teclado, computadora&#10;&#10;Descripción generada automáticamente">
            <a:extLst>
              <a:ext uri="{FF2B5EF4-FFF2-40B4-BE49-F238E27FC236}">
                <a16:creationId xmlns:a16="http://schemas.microsoft.com/office/drawing/2014/main" id="{70A590E1-72D2-9A0C-66BA-751F86EB1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12434-6749-5E7D-0503-FF9B6F4F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¿Qué diferencias podemos encontrar con respecto al CMD?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E5EDB-7857-74DB-8C66-7DE8809E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ircuito, teclado, computadora&#10;&#10;Descripción generada automáticamente">
            <a:extLst>
              <a:ext uri="{FF2B5EF4-FFF2-40B4-BE49-F238E27FC236}">
                <a16:creationId xmlns:a16="http://schemas.microsoft.com/office/drawing/2014/main" id="{70A590E1-72D2-9A0C-66BA-751F86EB1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2813"/>
            <a:ext cx="8787617" cy="494303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12434-6749-5E7D-0503-FF9B6F4F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17" y="342918"/>
            <a:ext cx="10000343" cy="873071"/>
          </a:xfrm>
        </p:spPr>
        <p:txBody>
          <a:bodyPr>
            <a:normAutofit/>
          </a:bodyPr>
          <a:lstStyle/>
          <a:p>
            <a:r>
              <a:rPr lang="es-ES" sz="4000" dirty="0"/>
              <a:t>¿Ejemplos de scripts?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E5EDB-7857-74DB-8C66-7DE8809E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E3BFCF4-FEEC-C67D-7FE2-FC5DAFD9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5" y="145951"/>
            <a:ext cx="6190445" cy="49398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133D46-3C19-F88E-54F5-8AEFCDBC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5848"/>
            <a:ext cx="12192000" cy="19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228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Heavy</vt:lpstr>
      <vt:lpstr>AfterhoursVTI</vt:lpstr>
      <vt:lpstr>¿Qué es PowerShell?</vt:lpstr>
      <vt:lpstr>¿Cuál es su utilidad?</vt:lpstr>
      <vt:lpstr>¿Qué diferencias podemos encontrar con respecto al CMD?</vt:lpstr>
      <vt:lpstr>¿Ejemplos de scripts?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PowerShell?</dc:title>
  <dc:creator>Jose Luis Obiang Ela Nanguan</dc:creator>
  <cp:lastModifiedBy>Jose Luis Obiang Ela Nanguan</cp:lastModifiedBy>
  <cp:revision>1</cp:revision>
  <dcterms:created xsi:type="dcterms:W3CDTF">2022-05-08T18:56:16Z</dcterms:created>
  <dcterms:modified xsi:type="dcterms:W3CDTF">2022-05-08T20:54:44Z</dcterms:modified>
</cp:coreProperties>
</file>