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2" r:id="rId4"/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5BCA4-CF55-2989-0C4B-73A2E2CA0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33FB79-A34E-841A-48C1-7E4383C6D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4381C9-29A2-F1AD-D27D-35031796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E23-CE69-48E0-8A6F-1D1DE68A8B3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228B4-83F1-9581-A667-99151074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833710-C099-5329-D42F-93CE6A5B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F758-70B8-45FE-B611-F5B5E43A2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55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6E742-C9F1-0ABF-C4BC-58B38B36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26A8F8-087D-8DD7-6F28-0CE4A65A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47917-248C-E989-6DEB-A88F7429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E23-CE69-48E0-8A6F-1D1DE68A8B3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42A28-C3D6-994F-7798-FC7C7C4D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75C8D-7E57-5508-9539-CBB9C192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F758-70B8-45FE-B611-F5B5E43A2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2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5CCAC8-C274-DE9A-8753-9C595F584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FA3993-7AAC-6476-6E18-C9E622A2E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7EBA46-331D-E539-672A-B6F66A02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E23-CE69-48E0-8A6F-1D1DE68A8B3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F16DCF-6453-4BC4-407C-F60912F9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AD2084-BBF6-6EB6-F6BE-A11AA0B7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F758-70B8-45FE-B611-F5B5E43A2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26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1A32-DE9A-05BC-66A6-F5C8DB4E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B27DB-AC42-0908-2F6C-40E182F7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5862F8-5FFE-7C3D-856F-616D665B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E23-CE69-48E0-8A6F-1D1DE68A8B3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CF1921-385B-7DE6-327B-ACED7ACB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8F6F4E-31F3-F2AA-7819-5B8A0BD7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F758-70B8-45FE-B611-F5B5E43A2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8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48534-9C4B-EF39-A018-6C8692E6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0BF676-797D-9EB7-95FC-F412E768C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0BB59-C3D1-8A98-D2D5-B487BBF3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E23-CE69-48E0-8A6F-1D1DE68A8B3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B5F73-AA56-EAE0-C439-C6BC7BC9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8A4A7-970A-B9FD-EA3F-FBE61E7C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F758-70B8-45FE-B611-F5B5E43A2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6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E8462-5506-3801-F8B1-E6CC92F8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CB173-1FEF-BE67-E0BE-7708CDB60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2936F-B4B6-8950-72F6-A7AA1DD7B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DDC89-AC19-1F5F-12AF-6E3618B7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E23-CE69-48E0-8A6F-1D1DE68A8B3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01E11B-E659-A9DB-6C91-DD6D754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0AF681-DF28-AB44-79A6-43888499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F758-70B8-45FE-B611-F5B5E43A2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45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F83D1-D689-12A7-45E1-935B6157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1248EA-B652-0F89-DB1F-061EB9D8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81E249-0934-E19F-D50A-C66588AB6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C9C0E8-AB65-3A37-5681-C64F737C5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ABFBB3-E43E-A7FA-349F-2635E226C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8596B2-8F29-F40F-B822-0545F5D6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E23-CE69-48E0-8A6F-1D1DE68A8B3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8A212F-1E9E-3E03-6AE7-4CE4D98B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94ECCF-DE6B-F7B5-6829-6511D561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F758-70B8-45FE-B611-F5B5E43A2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32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49033-7B26-1F83-EFA8-71533BC2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790DF1-194A-F078-069D-9E437E9A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E23-CE69-48E0-8A6F-1D1DE68A8B3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65483C-46A3-67DB-F494-5A60A559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374B1F-2F7E-845C-8757-3DCB4543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F758-70B8-45FE-B611-F5B5E43A2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3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8A86A3-8184-DAFB-26E8-E80AB993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E23-CE69-48E0-8A6F-1D1DE68A8B3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904D27-572F-AD40-0E3B-CD3B6968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362B8C-4D5C-3D72-2145-F6492C0F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F758-70B8-45FE-B611-F5B5E43A2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4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8453C-C46A-6A64-AC2E-ADEF0720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1B1AC-0B3F-82D4-303A-7B1835B60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F5FE52-5B58-3C27-B583-921A9BD7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7A7C62-D39F-86CB-3C0A-0B82A572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E23-CE69-48E0-8A6F-1D1DE68A8B3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3780F9-85F4-6DE3-44CF-68E8EF81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C211B-356F-BB6D-662E-88E6B1DA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F758-70B8-45FE-B611-F5B5E43A2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46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C08DF-3379-0E03-1AEC-E18846F0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052D7A-BCA0-F953-2ACD-848021339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057FDD-79EC-CE22-9A1D-C29722EC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98240A-F74E-352B-DD33-D962F48B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E23-CE69-48E0-8A6F-1D1DE68A8B3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A548B-FE20-AA87-7E68-E1CBC266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494BFE-46EF-FEE8-A083-FD229F3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F758-70B8-45FE-B611-F5B5E43A2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77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07C7D9-0907-86A8-4148-5A0F5812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DAED40-652E-9656-970E-59FB36378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1CDB0-901B-9E2D-C9A9-4BDC07748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5E23-CE69-48E0-8A6F-1D1DE68A8B3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1E403-A9BB-3FF3-C47F-F13480B1D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A1513-2583-946E-F392-6761D53CD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F758-70B8-45FE-B611-F5B5E43A2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58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727F16-480F-F63B-C07D-86CC028D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YTConsultant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08316-CCC6-CF00-7E1D-95351AC9E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s-ES" sz="2400" dirty="0">
                <a:solidFill>
                  <a:srgbClr val="FEFFFF"/>
                </a:solidFill>
                <a:effectLst/>
                <a:latin typeface="Quire Sans" panose="020B05020404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proyecto consiste en desarrollar una aplicaci</a:t>
            </a:r>
            <a:r>
              <a:rPr lang="es-ES" sz="2400" dirty="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es-ES" sz="2400" dirty="0">
                <a:solidFill>
                  <a:srgbClr val="FEFFFF"/>
                </a:solidFill>
                <a:effectLst/>
                <a:latin typeface="Quire Sans" panose="020B05020404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web que permita a un usuario con canal de </a:t>
            </a:r>
            <a:r>
              <a:rPr lang="es-ES" sz="2400" dirty="0" err="1">
                <a:solidFill>
                  <a:srgbClr val="FEFFFF"/>
                </a:solidFill>
                <a:effectLst/>
                <a:latin typeface="Quire Sans" panose="020B05020404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s-ES" sz="2400" dirty="0">
                <a:solidFill>
                  <a:srgbClr val="FEFFFF"/>
                </a:solidFill>
                <a:effectLst/>
                <a:latin typeface="Quire Sans" panose="020B05020404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poder buscar comentarios de su canal de forma masiva aplicando un filtro en una barra de b</a:t>
            </a:r>
            <a:r>
              <a:rPr lang="es-ES" sz="2400" dirty="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lang="es-ES" sz="2400" dirty="0">
                <a:solidFill>
                  <a:srgbClr val="FEFFFF"/>
                </a:solidFill>
                <a:effectLst/>
                <a:latin typeface="Quire Sans" panose="020B05020404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squeda para poder visualizarlos o eliminarlos.</a:t>
            </a:r>
          </a:p>
        </p:txBody>
      </p:sp>
    </p:spTree>
    <p:extLst>
      <p:ext uri="{BB962C8B-B14F-4D97-AF65-F5344CB8AC3E}">
        <p14:creationId xmlns:p14="http://schemas.microsoft.com/office/powerpoint/2010/main" val="60927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6E3DA9-1721-2F72-CC19-470C549D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 Entidad Relación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023265-07BE-08B1-88FC-7AAF0CBC8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6" y="1439697"/>
            <a:ext cx="10997675" cy="52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D5197-982C-E8AA-D69A-45B7BE2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Estructura del proyecto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2F6957-5728-32A9-48B5-7F64D27C4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228" y="115191"/>
            <a:ext cx="3015564" cy="66276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E4429D-8F41-7749-7433-97A657427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388"/>
          <a:stretch/>
        </p:blipFill>
        <p:spPr>
          <a:xfrm>
            <a:off x="4216527" y="66768"/>
            <a:ext cx="7561816" cy="5184684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C07E3B-9729-7980-C4CC-C7F6CE50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63" y="5251451"/>
            <a:ext cx="7236664" cy="11928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C15E0C-B244-8A14-B9B6-85D246E2C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Inicio de sesión</a:t>
            </a:r>
          </a:p>
        </p:txBody>
      </p:sp>
    </p:spTree>
    <p:extLst>
      <p:ext uri="{BB962C8B-B14F-4D97-AF65-F5344CB8AC3E}">
        <p14:creationId xmlns:p14="http://schemas.microsoft.com/office/powerpoint/2010/main" val="68046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D718DD-0A3F-3835-97E5-EB61EAAC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Gestionar BD</a:t>
            </a:r>
          </a:p>
        </p:txBody>
      </p:sp>
      <p:pic>
        <p:nvPicPr>
          <p:cNvPr id="7" name="Marcador de contenido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BE4F718-3B6B-1C3E-3AB6-5A5E339D3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91313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3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A9C089-FAC6-5B3A-57F9-1F07F23E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Nuevo(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Añadir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Usuario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Marcador de contenido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C8A6F12A-FEDD-863F-96DE-2B6FE6266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302" y="643466"/>
            <a:ext cx="610272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3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BF84FC-004A-1F7D-9449-CF51C6DC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Eliminar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0DDF7A3-20D4-1D40-2470-15CB10FF6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61356"/>
            <a:ext cx="6780700" cy="49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4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F0EC1-7B39-0CA0-DA90-63BFFA21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Editar(Actualizar Usuario)</a:t>
            </a:r>
          </a:p>
        </p:txBody>
      </p:sp>
      <p:pic>
        <p:nvPicPr>
          <p:cNvPr id="6" name="Marcador de contenido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B5562B1-3554-83A3-3530-0C96D6303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47825"/>
            <a:ext cx="6780700" cy="45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13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Quire Sans</vt:lpstr>
      <vt:lpstr>Tema de Office</vt:lpstr>
      <vt:lpstr>YTConsultant</vt:lpstr>
      <vt:lpstr>Modelo Entidad Relación</vt:lpstr>
      <vt:lpstr>Estructura del proyecto</vt:lpstr>
      <vt:lpstr>Inicio de sesión</vt:lpstr>
      <vt:lpstr>Gestionar BD</vt:lpstr>
      <vt:lpstr>Nuevo(Añadir Usuario)</vt:lpstr>
      <vt:lpstr>Eliminar</vt:lpstr>
      <vt:lpstr>Editar(Actualizar Usuario)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Entidad Relación</dc:title>
  <dc:creator>JOSÉ LUIS OBIANG  ELA NANGUAN</dc:creator>
  <cp:lastModifiedBy>JOSÉ LUIS OBIANG  ELA NANGUAN</cp:lastModifiedBy>
  <cp:revision>3</cp:revision>
  <dcterms:created xsi:type="dcterms:W3CDTF">2022-11-03T15:26:03Z</dcterms:created>
  <dcterms:modified xsi:type="dcterms:W3CDTF">2022-11-03T16:16:48Z</dcterms:modified>
</cp:coreProperties>
</file>