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A19345-0D11-4696-B233-F3F18E3FB79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397F1F5-F56C-4860-B830-721B434B5575}">
      <dgm:prSet/>
      <dgm:spPr/>
      <dgm:t>
        <a:bodyPr/>
        <a:lstStyle/>
        <a:p>
          <a:r>
            <a:rPr lang="es-ES"/>
            <a:t>Se trata de “diseñar” una serie de “iconos”, con la herramienta que queráis (word, power point, paint, etc (o alguna herramienta específica)) para los eventos de: Inicio, Actualizar, Papelera, Detener, Disco Duro “C”, Disco Duro “E”, Enviar y Apagar (Salir)) </a:t>
          </a:r>
          <a:endParaRPr lang="en-US"/>
        </a:p>
      </dgm:t>
    </dgm:pt>
    <dgm:pt modelId="{ECBB88FA-F1B5-4F48-B9EF-1BEF847C5875}" type="parTrans" cxnId="{1A9A9BE6-474C-4443-9C14-DAE4E7220D24}">
      <dgm:prSet/>
      <dgm:spPr/>
      <dgm:t>
        <a:bodyPr/>
        <a:lstStyle/>
        <a:p>
          <a:endParaRPr lang="en-US"/>
        </a:p>
      </dgm:t>
    </dgm:pt>
    <dgm:pt modelId="{8628AD27-1AF7-4723-B805-53A04D22001D}" type="sibTrans" cxnId="{1A9A9BE6-474C-4443-9C14-DAE4E7220D24}">
      <dgm:prSet/>
      <dgm:spPr/>
      <dgm:t>
        <a:bodyPr/>
        <a:lstStyle/>
        <a:p>
          <a:endParaRPr lang="en-US"/>
        </a:p>
      </dgm:t>
    </dgm:pt>
    <dgm:pt modelId="{AB7A450A-9858-4D21-9709-6BAB9CF7577A}">
      <dgm:prSet/>
      <dgm:spPr/>
      <dgm:t>
        <a:bodyPr/>
        <a:lstStyle/>
        <a:p>
          <a:r>
            <a:rPr lang="es-ES"/>
            <a:t>Todo esto hay que entregarlo en WORD y en modo “presentación” (POWER POINT). </a:t>
          </a:r>
          <a:endParaRPr lang="en-US"/>
        </a:p>
      </dgm:t>
    </dgm:pt>
    <dgm:pt modelId="{DD91EDCB-4100-4348-AD71-092EE5852E5C}" type="parTrans" cxnId="{4568C834-78D9-474C-ACBA-D668E66B8555}">
      <dgm:prSet/>
      <dgm:spPr/>
      <dgm:t>
        <a:bodyPr/>
        <a:lstStyle/>
        <a:p>
          <a:endParaRPr lang="en-US"/>
        </a:p>
      </dgm:t>
    </dgm:pt>
    <dgm:pt modelId="{955907E7-C05F-43D2-92E1-D8770DC4F16A}" type="sibTrans" cxnId="{4568C834-78D9-474C-ACBA-D668E66B8555}">
      <dgm:prSet/>
      <dgm:spPr/>
      <dgm:t>
        <a:bodyPr/>
        <a:lstStyle/>
        <a:p>
          <a:endParaRPr lang="en-US"/>
        </a:p>
      </dgm:t>
    </dgm:pt>
    <dgm:pt modelId="{E345090E-D50B-4791-ACAA-432928BD4972}" type="pres">
      <dgm:prSet presAssocID="{36A19345-0D11-4696-B233-F3F18E3FB7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02A1B50-E613-4C5D-AB0B-7A9C80A5D715}" type="pres">
      <dgm:prSet presAssocID="{1397F1F5-F56C-4860-B830-721B434B5575}" presName="hierRoot1" presStyleCnt="0"/>
      <dgm:spPr/>
    </dgm:pt>
    <dgm:pt modelId="{CBA34BA8-B33C-46CD-A80B-F7F883631107}" type="pres">
      <dgm:prSet presAssocID="{1397F1F5-F56C-4860-B830-721B434B5575}" presName="composite" presStyleCnt="0"/>
      <dgm:spPr/>
    </dgm:pt>
    <dgm:pt modelId="{7A206A1C-6CBF-4EC1-854A-3BEF7DE177D1}" type="pres">
      <dgm:prSet presAssocID="{1397F1F5-F56C-4860-B830-721B434B5575}" presName="background" presStyleLbl="node0" presStyleIdx="0" presStyleCnt="2"/>
      <dgm:spPr/>
    </dgm:pt>
    <dgm:pt modelId="{DB3E15E2-34B5-43B3-8AAB-6C6B18BE8B01}" type="pres">
      <dgm:prSet presAssocID="{1397F1F5-F56C-4860-B830-721B434B5575}" presName="text" presStyleLbl="fgAcc0" presStyleIdx="0" presStyleCnt="2">
        <dgm:presLayoutVars>
          <dgm:chPref val="3"/>
        </dgm:presLayoutVars>
      </dgm:prSet>
      <dgm:spPr/>
    </dgm:pt>
    <dgm:pt modelId="{21EBAE09-2796-4CE9-9584-D313611CC5D5}" type="pres">
      <dgm:prSet presAssocID="{1397F1F5-F56C-4860-B830-721B434B5575}" presName="hierChild2" presStyleCnt="0"/>
      <dgm:spPr/>
    </dgm:pt>
    <dgm:pt modelId="{636141A1-D435-4A14-AF67-5E682840B65F}" type="pres">
      <dgm:prSet presAssocID="{AB7A450A-9858-4D21-9709-6BAB9CF7577A}" presName="hierRoot1" presStyleCnt="0"/>
      <dgm:spPr/>
    </dgm:pt>
    <dgm:pt modelId="{7D1754CD-FF04-4020-B845-2B7615FDC033}" type="pres">
      <dgm:prSet presAssocID="{AB7A450A-9858-4D21-9709-6BAB9CF7577A}" presName="composite" presStyleCnt="0"/>
      <dgm:spPr/>
    </dgm:pt>
    <dgm:pt modelId="{ECC351E5-C699-4BF4-BFC6-4C2DFF59276D}" type="pres">
      <dgm:prSet presAssocID="{AB7A450A-9858-4D21-9709-6BAB9CF7577A}" presName="background" presStyleLbl="node0" presStyleIdx="1" presStyleCnt="2"/>
      <dgm:spPr/>
    </dgm:pt>
    <dgm:pt modelId="{1CFC6376-AE70-4768-BB29-581B1712F5CB}" type="pres">
      <dgm:prSet presAssocID="{AB7A450A-9858-4D21-9709-6BAB9CF7577A}" presName="text" presStyleLbl="fgAcc0" presStyleIdx="1" presStyleCnt="2">
        <dgm:presLayoutVars>
          <dgm:chPref val="3"/>
        </dgm:presLayoutVars>
      </dgm:prSet>
      <dgm:spPr/>
    </dgm:pt>
    <dgm:pt modelId="{4D1F9AF5-B080-42D6-ACA9-E1F7B207AE2B}" type="pres">
      <dgm:prSet presAssocID="{AB7A450A-9858-4D21-9709-6BAB9CF7577A}" presName="hierChild2" presStyleCnt="0"/>
      <dgm:spPr/>
    </dgm:pt>
  </dgm:ptLst>
  <dgm:cxnLst>
    <dgm:cxn modelId="{4568C834-78D9-474C-ACBA-D668E66B8555}" srcId="{36A19345-0D11-4696-B233-F3F18E3FB797}" destId="{AB7A450A-9858-4D21-9709-6BAB9CF7577A}" srcOrd="1" destOrd="0" parTransId="{DD91EDCB-4100-4348-AD71-092EE5852E5C}" sibTransId="{955907E7-C05F-43D2-92E1-D8770DC4F16A}"/>
    <dgm:cxn modelId="{1DAAAAE3-075B-4292-9429-D0FB5DB2A919}" type="presOf" srcId="{AB7A450A-9858-4D21-9709-6BAB9CF7577A}" destId="{1CFC6376-AE70-4768-BB29-581B1712F5CB}" srcOrd="0" destOrd="0" presId="urn:microsoft.com/office/officeart/2005/8/layout/hierarchy1"/>
    <dgm:cxn modelId="{D37451E5-CE13-49A1-9E09-152BE0A511D6}" type="presOf" srcId="{36A19345-0D11-4696-B233-F3F18E3FB797}" destId="{E345090E-D50B-4791-ACAA-432928BD4972}" srcOrd="0" destOrd="0" presId="urn:microsoft.com/office/officeart/2005/8/layout/hierarchy1"/>
    <dgm:cxn modelId="{1A9A9BE6-474C-4443-9C14-DAE4E7220D24}" srcId="{36A19345-0D11-4696-B233-F3F18E3FB797}" destId="{1397F1F5-F56C-4860-B830-721B434B5575}" srcOrd="0" destOrd="0" parTransId="{ECBB88FA-F1B5-4F48-B9EF-1BEF847C5875}" sibTransId="{8628AD27-1AF7-4723-B805-53A04D22001D}"/>
    <dgm:cxn modelId="{7007EAFB-C429-4DAD-8D3E-497F9E2C44B7}" type="presOf" srcId="{1397F1F5-F56C-4860-B830-721B434B5575}" destId="{DB3E15E2-34B5-43B3-8AAB-6C6B18BE8B01}" srcOrd="0" destOrd="0" presId="urn:microsoft.com/office/officeart/2005/8/layout/hierarchy1"/>
    <dgm:cxn modelId="{285F105F-9413-491D-B8F5-D5F7A86E5E73}" type="presParOf" srcId="{E345090E-D50B-4791-ACAA-432928BD4972}" destId="{602A1B50-E613-4C5D-AB0B-7A9C80A5D715}" srcOrd="0" destOrd="0" presId="urn:microsoft.com/office/officeart/2005/8/layout/hierarchy1"/>
    <dgm:cxn modelId="{5DF4783E-7A6D-4A18-B834-C51A10180049}" type="presParOf" srcId="{602A1B50-E613-4C5D-AB0B-7A9C80A5D715}" destId="{CBA34BA8-B33C-46CD-A80B-F7F883631107}" srcOrd="0" destOrd="0" presId="urn:microsoft.com/office/officeart/2005/8/layout/hierarchy1"/>
    <dgm:cxn modelId="{38946D8E-51EA-4C0F-9DCC-53C1C47E6F3D}" type="presParOf" srcId="{CBA34BA8-B33C-46CD-A80B-F7F883631107}" destId="{7A206A1C-6CBF-4EC1-854A-3BEF7DE177D1}" srcOrd="0" destOrd="0" presId="urn:microsoft.com/office/officeart/2005/8/layout/hierarchy1"/>
    <dgm:cxn modelId="{610ABFF9-572D-4574-8E69-2D44A9D8D101}" type="presParOf" srcId="{CBA34BA8-B33C-46CD-A80B-F7F883631107}" destId="{DB3E15E2-34B5-43B3-8AAB-6C6B18BE8B01}" srcOrd="1" destOrd="0" presId="urn:microsoft.com/office/officeart/2005/8/layout/hierarchy1"/>
    <dgm:cxn modelId="{5C08254A-CC66-434C-900F-739BC0B98556}" type="presParOf" srcId="{602A1B50-E613-4C5D-AB0B-7A9C80A5D715}" destId="{21EBAE09-2796-4CE9-9584-D313611CC5D5}" srcOrd="1" destOrd="0" presId="urn:microsoft.com/office/officeart/2005/8/layout/hierarchy1"/>
    <dgm:cxn modelId="{B32F0A2F-19B7-46B1-A8D3-14999F2402F5}" type="presParOf" srcId="{E345090E-D50B-4791-ACAA-432928BD4972}" destId="{636141A1-D435-4A14-AF67-5E682840B65F}" srcOrd="1" destOrd="0" presId="urn:microsoft.com/office/officeart/2005/8/layout/hierarchy1"/>
    <dgm:cxn modelId="{9A38773B-AC93-4831-A227-55241B7291D4}" type="presParOf" srcId="{636141A1-D435-4A14-AF67-5E682840B65F}" destId="{7D1754CD-FF04-4020-B845-2B7615FDC033}" srcOrd="0" destOrd="0" presId="urn:microsoft.com/office/officeart/2005/8/layout/hierarchy1"/>
    <dgm:cxn modelId="{960F3795-3A2A-40AE-B7F8-EBBE8B3B5B58}" type="presParOf" srcId="{7D1754CD-FF04-4020-B845-2B7615FDC033}" destId="{ECC351E5-C699-4BF4-BFC6-4C2DFF59276D}" srcOrd="0" destOrd="0" presId="urn:microsoft.com/office/officeart/2005/8/layout/hierarchy1"/>
    <dgm:cxn modelId="{27715463-73B7-4302-B28E-398F64AC0A21}" type="presParOf" srcId="{7D1754CD-FF04-4020-B845-2B7615FDC033}" destId="{1CFC6376-AE70-4768-BB29-581B1712F5CB}" srcOrd="1" destOrd="0" presId="urn:microsoft.com/office/officeart/2005/8/layout/hierarchy1"/>
    <dgm:cxn modelId="{0027A0D6-A0F4-4E6A-AA56-C10F93A4960A}" type="presParOf" srcId="{636141A1-D435-4A14-AF67-5E682840B65F}" destId="{4D1F9AF5-B080-42D6-ACA9-E1F7B207AE2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06A1C-6CBF-4EC1-854A-3BEF7DE177D1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E15E2-34B5-43B3-8AAB-6C6B18BE8B01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Se trata de “diseñar” una serie de “iconos”, con la herramienta que queráis (word, power point, paint, etc (o alguna herramienta específica)) para los eventos de: Inicio, Actualizar, Papelera, Detener, Disco Duro “C”, Disco Duro “E”, Enviar y Apagar (Salir)) </a:t>
          </a:r>
          <a:endParaRPr lang="en-US" sz="2300" kern="1200"/>
        </a:p>
      </dsp:txBody>
      <dsp:txXfrm>
        <a:off x="608661" y="692298"/>
        <a:ext cx="4508047" cy="2799040"/>
      </dsp:txXfrm>
    </dsp:sp>
    <dsp:sp modelId="{ECC351E5-C699-4BF4-BFC6-4C2DFF59276D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C6376-AE70-4768-BB29-581B1712F5CB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Todo esto hay que entregarlo en WORD y en modo “presentación” (POWER POINT). </a:t>
          </a:r>
          <a:endParaRPr lang="en-US" sz="2300" kern="1200"/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B7DE2-6374-443C-9942-4C685AF6D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4F37E6-A2EE-4784-B92B-5D3180DF6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437D8E-1BDE-4208-9832-39319650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19/10/2022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2731C7-7640-4AA5-B548-93542611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AD28A6-BAA9-44E3-9326-54CCB7B1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908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0B676-913E-443C-824C-F98B810C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83C4C1-5D34-4650-8AAA-B7AEB8923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5A5995-5188-4F78-9102-BC54C094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19/10/2022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9B983F-7B3E-43B5-81F8-0E6EBEBD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6AE918-E987-4E77-A58B-4875DEA5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37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7BC493-1CFC-464B-9B49-EBF4E7B36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470E28-E613-4F7B-9ADC-6BC1CAEC8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943861-297F-4658-A54D-6F711BC6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19/10/2022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61A1EC-DAF1-42E9-ACEB-1448B842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03D3A5-A300-4225-B2A3-CAD54307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52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EBA2B-F6D7-4902-8FF8-75CD107D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049408-8BDE-47F8-9CA5-3BB81495E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6994DB-CBB9-4F16-BF3E-E3085BB7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19/10/2022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53447C-655F-4BF8-9E43-05200A4A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F3AD61-32E3-4C84-8537-D6341ED7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74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08000-12C3-45A2-8726-D1EEBC58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62DE6-32DA-402E-B868-FAAE99CA3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337089-0BA4-40FB-84FB-6AE3DD4E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19/10/2022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00B98D-9B74-40ED-9FEF-08B52E214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D68D97-0AC1-429A-9083-66723BC7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831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434F6-DB7E-4654-86E0-0BBFB863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2B9455-7080-4311-AD1B-641B7519D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DE9BE0-4452-4231-8111-D68AD1EC4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5A7328-9ADC-4FDC-918C-31B061D0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19/10/2022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66C32E-3EE9-49F4-979F-9D7D7C91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D77E84-00D4-4B66-91FF-03EF6B1E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02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04C60-657B-4C2A-B0DE-D408B016A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C9570F-B8C0-4751-845F-5EEABC5B5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BAFA41-BA17-439C-AE01-289E31606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1874D8-8691-45B0-A3AF-2AE90C8D6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114FBB-A109-4430-9714-3BF69799A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9DB320F-9CF9-4B5B-BC65-8B13B2DD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19/10/2022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FF57E9-F762-4E51-9CD8-D8F0E341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B1B9899-74A5-4C72-AF7C-7A7892F6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86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F3A55-EE6F-45E7-9E40-31C72515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14D896-23BF-4C57-BC9B-A6408306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19/10/2022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94FC8F-60DB-4469-BFEB-24E2C952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68D695-DD25-4B36-B49E-A9DB3356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374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C73ADA-A08F-46E6-AA64-DC5EDD2C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19/10/2022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B71EFE-3E48-42BD-B368-3B76FE46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816FCB-C24E-475E-874D-2E5E2996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32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8DF26-DDCA-472B-B3C4-EC6D3F54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6A4617-056E-433C-8C16-037D976F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8037D4-CF30-4318-832F-AE8E1710B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360621-B50A-4912-BFB4-23F9515D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19/10/2022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E15B2C-E4DD-4E10-9115-21D52A27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78EEDE-4FF7-47A1-974B-E10C3C5D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091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23981-06F5-4A61-BDF3-1B73D69A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95CAB4-39E9-4D4E-8272-89126C81E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3AC34D-1EE1-42D0-8169-5DC2F48B2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1EC402-4EB5-4C49-BC5E-0B28F0AA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C184-E151-4E3A-933B-5941C8B9EE2D}" type="datetimeFigureOut">
              <a:rPr lang="es-ES" smtClean="0"/>
              <a:t>19/10/2022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D78DFA-FF7F-4A66-87A4-94EF8F49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62414A-0DB8-42F2-82CF-19466A60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87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15B634-BD69-4CEC-A042-D292E317E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38D22F-D8E8-4459-B00F-342FEEDB7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8CB736-0F01-4899-8FF8-4D95EF456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CC184-E151-4E3A-933B-5941C8B9EE2D}" type="datetimeFigureOut">
              <a:rPr lang="es-ES" smtClean="0"/>
              <a:t>19/10/2022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CECE58-9A32-4DC0-BF2B-D4306D222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3C4DDE-3CCD-41A9-ADA9-C62098B6E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38D6-055F-4100-8E68-5EA1EC2531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85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E9EEF7-A386-40C8-B766-B4DF24EC0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Interacción Hombre - Máquina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5B7E886F-8033-47FE-A58E-2296E5EC5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/>
              <a:t>Ejercicio 2 - B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03CE383-828D-45B4-95B7-AC8DA06BF08C}"/>
              </a:ext>
            </a:extLst>
          </p:cNvPr>
          <p:cNvSpPr txBox="1"/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Ela Nanguan, Jose Luis Obiang</a:t>
            </a:r>
          </a:p>
        </p:txBody>
      </p:sp>
    </p:spTree>
    <p:extLst>
      <p:ext uri="{BB962C8B-B14F-4D97-AF65-F5344CB8AC3E}">
        <p14:creationId xmlns:p14="http://schemas.microsoft.com/office/powerpoint/2010/main" val="245912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160A7A-27F0-43A9-B640-DE3322E6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 b="1">
                <a:solidFill>
                  <a:srgbClr val="FFFFFF"/>
                </a:solidFill>
              </a:rPr>
              <a:t>Enunciado</a:t>
            </a:r>
          </a:p>
        </p:txBody>
      </p:sp>
      <p:graphicFrame>
        <p:nvGraphicFramePr>
          <p:cNvPr id="10" name="Marcador de contenido 2">
            <a:extLst>
              <a:ext uri="{FF2B5EF4-FFF2-40B4-BE49-F238E27FC236}">
                <a16:creationId xmlns:a16="http://schemas.microsoft.com/office/drawing/2014/main" id="{E220E29F-035C-3A97-F345-0964DB619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90597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541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48925-E446-44DF-800C-9F0CC407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973"/>
            <a:ext cx="10515600" cy="1325563"/>
          </a:xfrm>
        </p:spPr>
        <p:txBody>
          <a:bodyPr/>
          <a:lstStyle/>
          <a:p>
            <a:pPr algn="ctr"/>
            <a:r>
              <a:rPr lang="es-ES" b="1" dirty="0"/>
              <a:t>Conjunto de Íconos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843466F-C2CF-4E11-B01C-71D8D0A96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00" y="2558364"/>
            <a:ext cx="905001" cy="866896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B57E8C7-FA89-4332-B7AD-0BD252D80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334" y="2558365"/>
            <a:ext cx="1025254" cy="86689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36C805B-EA7B-435A-A53B-FB1191653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643" y="2558365"/>
            <a:ext cx="1025254" cy="895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440059B-AA65-42E0-871D-FC62F9D73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500" y="2558364"/>
            <a:ext cx="1161499" cy="89547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F16D026-38ED-494B-8693-A8D74C76F6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691" y="4583373"/>
            <a:ext cx="771633" cy="76210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941C9EC-9EA5-49C3-A5AC-EF8185C5EC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6000" y="4583373"/>
            <a:ext cx="771634" cy="76210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436DF16-6DD4-4644-9709-5DE9BEE41C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643" y="4421428"/>
            <a:ext cx="990738" cy="89547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18DF416-0BEB-4662-9DF2-880F3CF802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501" y="4450004"/>
            <a:ext cx="990738" cy="895475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507AF47E-0F75-44C4-933C-F180A864EA4D}"/>
              </a:ext>
            </a:extLst>
          </p:cNvPr>
          <p:cNvSpPr txBox="1"/>
          <p:nvPr/>
        </p:nvSpPr>
        <p:spPr>
          <a:xfrm>
            <a:off x="1823694" y="345383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Inicio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92552CF-7A67-4FC1-B34E-D3E12731A7C2}"/>
              </a:ext>
            </a:extLst>
          </p:cNvPr>
          <p:cNvSpPr txBox="1"/>
          <p:nvPr/>
        </p:nvSpPr>
        <p:spPr>
          <a:xfrm>
            <a:off x="4228558" y="3453839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Actualizar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E821AE-E79A-4BBB-BFCD-C7CFD0917E2D}"/>
              </a:ext>
            </a:extLst>
          </p:cNvPr>
          <p:cNvSpPr txBox="1"/>
          <p:nvPr/>
        </p:nvSpPr>
        <p:spPr>
          <a:xfrm>
            <a:off x="6685089" y="3450154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Papelera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2242877-A53C-4C08-8837-F7C8F4706F3D}"/>
              </a:ext>
            </a:extLst>
          </p:cNvPr>
          <p:cNvSpPr txBox="1"/>
          <p:nvPr/>
        </p:nvSpPr>
        <p:spPr>
          <a:xfrm>
            <a:off x="9362114" y="3450154"/>
            <a:ext cx="9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Detener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07010DF-0969-4675-999F-BFE57455AFA6}"/>
              </a:ext>
            </a:extLst>
          </p:cNvPr>
          <p:cNvSpPr txBox="1"/>
          <p:nvPr/>
        </p:nvSpPr>
        <p:spPr>
          <a:xfrm>
            <a:off x="1388675" y="5345479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Disco duro C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9DC006D-70DA-4080-B614-340AFFAE32EF}"/>
              </a:ext>
            </a:extLst>
          </p:cNvPr>
          <p:cNvSpPr txBox="1"/>
          <p:nvPr/>
        </p:nvSpPr>
        <p:spPr>
          <a:xfrm>
            <a:off x="4106276" y="5345479"/>
            <a:ext cx="13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Disco duro D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42C913D-5576-4A39-B819-D1229457EB44}"/>
              </a:ext>
            </a:extLst>
          </p:cNvPr>
          <p:cNvSpPr txBox="1"/>
          <p:nvPr/>
        </p:nvSpPr>
        <p:spPr>
          <a:xfrm>
            <a:off x="6814263" y="5363235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Enviar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95E41F5-D885-4BC7-BF36-070E878DFEB6}"/>
              </a:ext>
            </a:extLst>
          </p:cNvPr>
          <p:cNvSpPr txBox="1"/>
          <p:nvPr/>
        </p:nvSpPr>
        <p:spPr>
          <a:xfrm>
            <a:off x="9412005" y="5345479"/>
            <a:ext cx="861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Apagar</a:t>
            </a:r>
          </a:p>
        </p:txBody>
      </p:sp>
    </p:spTree>
    <p:extLst>
      <p:ext uri="{BB962C8B-B14F-4D97-AF65-F5344CB8AC3E}">
        <p14:creationId xmlns:p14="http://schemas.microsoft.com/office/powerpoint/2010/main" val="2247550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108</Words>
  <Application>Microsoft Office PowerPoint</Application>
  <PresentationFormat>Panorámica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Interacción Hombre - Máquina</vt:lpstr>
      <vt:lpstr>Enunciado</vt:lpstr>
      <vt:lpstr>Conjunto de Íconos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Interacción Hombre - Máquina</dc:title>
  <dc:creator>Alfonso Nguema Ela Nanguan</dc:creator>
  <cp:lastModifiedBy>JOSÉ LUIS OBIANG  ELA NANGUAN</cp:lastModifiedBy>
  <cp:revision>27</cp:revision>
  <dcterms:created xsi:type="dcterms:W3CDTF">2018-10-16T00:24:47Z</dcterms:created>
  <dcterms:modified xsi:type="dcterms:W3CDTF">2022-10-19T09:26:51Z</dcterms:modified>
</cp:coreProperties>
</file>