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8" r:id="rId7"/>
    <p:sldId id="267" r:id="rId8"/>
    <p:sldId id="26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7" autoAdjust="0"/>
  </p:normalViewPr>
  <p:slideViewPr>
    <p:cSldViewPr snapToGrid="0">
      <p:cViewPr varScale="1">
        <p:scale>
          <a:sx n="62" d="100"/>
          <a:sy n="62" d="100"/>
        </p:scale>
        <p:origin x="84" y="9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DACE-A461-449C-A91B-0C0BC28B5976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FA8639-C0E1-4655-9E7F-B49F22602FFB}">
      <dgm:prSet/>
      <dgm:spPr/>
      <dgm:t>
        <a:bodyPr/>
        <a:lstStyle/>
        <a:p>
          <a:r>
            <a:rPr lang="es-ES" dirty="0"/>
            <a:t>Indicar por qué si o por qué no implicarías las “disciplinas” que hemos visto (Etnografía, Sociología, Psicología, Ergonomía, Diseño Gráfico, Documentación, Programación, Ingeniería del Software e Inteligencia Artificial) en el desarrollo de una aplicación (para un bar, un comercio, unos grandes almacenes, un gran banco, una farmacia, un estanco, una gasolinera, una zapatería, un taller,…) atendiendo a factores como el monetario, el tiempo, la tecnología, etc.</a:t>
          </a:r>
          <a:endParaRPr lang="en-US" dirty="0"/>
        </a:p>
      </dgm:t>
    </dgm:pt>
    <dgm:pt modelId="{D00DFE38-E4AB-417B-BF06-2B4BC3B9D30E}" type="parTrans" cxnId="{2B447494-3E3E-4421-B3AC-37E18BD4FC92}">
      <dgm:prSet/>
      <dgm:spPr/>
      <dgm:t>
        <a:bodyPr/>
        <a:lstStyle/>
        <a:p>
          <a:endParaRPr lang="en-US"/>
        </a:p>
      </dgm:t>
    </dgm:pt>
    <dgm:pt modelId="{E94151AF-9237-41CA-B6B8-3B19EA77C771}" type="sibTrans" cxnId="{2B447494-3E3E-4421-B3AC-37E18BD4FC92}">
      <dgm:prSet/>
      <dgm:spPr/>
      <dgm:t>
        <a:bodyPr/>
        <a:lstStyle/>
        <a:p>
          <a:endParaRPr lang="en-US"/>
        </a:p>
      </dgm:t>
    </dgm:pt>
    <dgm:pt modelId="{C3BD8EF6-F5E5-4451-834E-489F47244787}">
      <dgm:prSet/>
      <dgm:spPr/>
      <dgm:t>
        <a:bodyPr/>
        <a:lstStyle/>
        <a:p>
          <a:r>
            <a:rPr lang="es-ES"/>
            <a:t>Todo esto hay que entregarlo por escrito y en modo “presentación” (POWER POINT).</a:t>
          </a:r>
          <a:endParaRPr lang="en-US"/>
        </a:p>
      </dgm:t>
    </dgm:pt>
    <dgm:pt modelId="{1B6A9441-F957-47C0-B156-4C6BA5F4450C}" type="parTrans" cxnId="{BE774642-EB67-46D1-B7BA-AB4F854F06CE}">
      <dgm:prSet/>
      <dgm:spPr/>
      <dgm:t>
        <a:bodyPr/>
        <a:lstStyle/>
        <a:p>
          <a:endParaRPr lang="en-US"/>
        </a:p>
      </dgm:t>
    </dgm:pt>
    <dgm:pt modelId="{861DCF03-D1EA-47AB-8587-83A662B6DB70}" type="sibTrans" cxnId="{BE774642-EB67-46D1-B7BA-AB4F854F06CE}">
      <dgm:prSet/>
      <dgm:spPr/>
      <dgm:t>
        <a:bodyPr/>
        <a:lstStyle/>
        <a:p>
          <a:endParaRPr lang="en-US"/>
        </a:p>
      </dgm:t>
    </dgm:pt>
    <dgm:pt modelId="{E691866E-14B1-4C10-AF5E-D750A757F665}" type="pres">
      <dgm:prSet presAssocID="{E180DACE-A461-449C-A91B-0C0BC28B5976}" presName="vert0" presStyleCnt="0">
        <dgm:presLayoutVars>
          <dgm:dir/>
          <dgm:animOne val="branch"/>
          <dgm:animLvl val="lvl"/>
        </dgm:presLayoutVars>
      </dgm:prSet>
      <dgm:spPr/>
    </dgm:pt>
    <dgm:pt modelId="{FF43D8AF-74F3-47E6-B666-0C5A74B4DB63}" type="pres">
      <dgm:prSet presAssocID="{E3FA8639-C0E1-4655-9E7F-B49F22602FFB}" presName="thickLine" presStyleLbl="alignNode1" presStyleIdx="0" presStyleCnt="2"/>
      <dgm:spPr/>
    </dgm:pt>
    <dgm:pt modelId="{6536BE30-9BC2-40B3-9EB5-199A12B95617}" type="pres">
      <dgm:prSet presAssocID="{E3FA8639-C0E1-4655-9E7F-B49F22602FFB}" presName="horz1" presStyleCnt="0"/>
      <dgm:spPr/>
    </dgm:pt>
    <dgm:pt modelId="{D1477C60-218F-4318-A9A5-684DEA6D8413}" type="pres">
      <dgm:prSet presAssocID="{E3FA8639-C0E1-4655-9E7F-B49F22602FFB}" presName="tx1" presStyleLbl="revTx" presStyleIdx="0" presStyleCnt="2" custScaleY="230949"/>
      <dgm:spPr/>
    </dgm:pt>
    <dgm:pt modelId="{8E66FB3C-8081-4CB1-ACF0-E36C8835F275}" type="pres">
      <dgm:prSet presAssocID="{E3FA8639-C0E1-4655-9E7F-B49F22602FFB}" presName="vert1" presStyleCnt="0"/>
      <dgm:spPr/>
    </dgm:pt>
    <dgm:pt modelId="{BA4B747E-4985-40CB-B894-35D92E06DC05}" type="pres">
      <dgm:prSet presAssocID="{C3BD8EF6-F5E5-4451-834E-489F47244787}" presName="thickLine" presStyleLbl="alignNode1" presStyleIdx="1" presStyleCnt="2"/>
      <dgm:spPr/>
    </dgm:pt>
    <dgm:pt modelId="{00349BCA-715C-497E-8246-44C3FA9A137F}" type="pres">
      <dgm:prSet presAssocID="{C3BD8EF6-F5E5-4451-834E-489F47244787}" presName="horz1" presStyleCnt="0"/>
      <dgm:spPr/>
    </dgm:pt>
    <dgm:pt modelId="{AF58F0C7-4861-46B5-9F6C-68B2AF166F51}" type="pres">
      <dgm:prSet presAssocID="{C3BD8EF6-F5E5-4451-834E-489F47244787}" presName="tx1" presStyleLbl="revTx" presStyleIdx="1" presStyleCnt="2"/>
      <dgm:spPr/>
    </dgm:pt>
    <dgm:pt modelId="{27225229-0672-4EAF-B941-E3FA9A75B15B}" type="pres">
      <dgm:prSet presAssocID="{C3BD8EF6-F5E5-4451-834E-489F47244787}" presName="vert1" presStyleCnt="0"/>
      <dgm:spPr/>
    </dgm:pt>
  </dgm:ptLst>
  <dgm:cxnLst>
    <dgm:cxn modelId="{93139602-FCF5-4623-84F6-553F49D4A2DE}" type="presOf" srcId="{C3BD8EF6-F5E5-4451-834E-489F47244787}" destId="{AF58F0C7-4861-46B5-9F6C-68B2AF166F51}" srcOrd="0" destOrd="0" presId="urn:microsoft.com/office/officeart/2008/layout/LinedList"/>
    <dgm:cxn modelId="{BE774642-EB67-46D1-B7BA-AB4F854F06CE}" srcId="{E180DACE-A461-449C-A91B-0C0BC28B5976}" destId="{C3BD8EF6-F5E5-4451-834E-489F47244787}" srcOrd="1" destOrd="0" parTransId="{1B6A9441-F957-47C0-B156-4C6BA5F4450C}" sibTransId="{861DCF03-D1EA-47AB-8587-83A662B6DB70}"/>
    <dgm:cxn modelId="{40252771-D055-4EBB-BE1A-B4B112093FBB}" type="presOf" srcId="{E180DACE-A461-449C-A91B-0C0BC28B5976}" destId="{E691866E-14B1-4C10-AF5E-D750A757F665}" srcOrd="0" destOrd="0" presId="urn:microsoft.com/office/officeart/2008/layout/LinedList"/>
    <dgm:cxn modelId="{2B447494-3E3E-4421-B3AC-37E18BD4FC92}" srcId="{E180DACE-A461-449C-A91B-0C0BC28B5976}" destId="{E3FA8639-C0E1-4655-9E7F-B49F22602FFB}" srcOrd="0" destOrd="0" parTransId="{D00DFE38-E4AB-417B-BF06-2B4BC3B9D30E}" sibTransId="{E94151AF-9237-41CA-B6B8-3B19EA77C771}"/>
    <dgm:cxn modelId="{30200DB1-3896-4ADD-B274-AE6B4D2E7288}" type="presOf" srcId="{E3FA8639-C0E1-4655-9E7F-B49F22602FFB}" destId="{D1477C60-218F-4318-A9A5-684DEA6D8413}" srcOrd="0" destOrd="0" presId="urn:microsoft.com/office/officeart/2008/layout/LinedList"/>
    <dgm:cxn modelId="{C2559B71-A152-4BF7-83CE-F06CBEE57E7E}" type="presParOf" srcId="{E691866E-14B1-4C10-AF5E-D750A757F665}" destId="{FF43D8AF-74F3-47E6-B666-0C5A74B4DB63}" srcOrd="0" destOrd="0" presId="urn:microsoft.com/office/officeart/2008/layout/LinedList"/>
    <dgm:cxn modelId="{37D9432F-50E8-4486-99F6-A5961F18FF55}" type="presParOf" srcId="{E691866E-14B1-4C10-AF5E-D750A757F665}" destId="{6536BE30-9BC2-40B3-9EB5-199A12B95617}" srcOrd="1" destOrd="0" presId="urn:microsoft.com/office/officeart/2008/layout/LinedList"/>
    <dgm:cxn modelId="{23764D8D-00C9-4B21-BFAD-8F295523A102}" type="presParOf" srcId="{6536BE30-9BC2-40B3-9EB5-199A12B95617}" destId="{D1477C60-218F-4318-A9A5-684DEA6D8413}" srcOrd="0" destOrd="0" presId="urn:microsoft.com/office/officeart/2008/layout/LinedList"/>
    <dgm:cxn modelId="{81A874F4-4DA2-465F-AA80-A9DCFE19FEE2}" type="presParOf" srcId="{6536BE30-9BC2-40B3-9EB5-199A12B95617}" destId="{8E66FB3C-8081-4CB1-ACF0-E36C8835F275}" srcOrd="1" destOrd="0" presId="urn:microsoft.com/office/officeart/2008/layout/LinedList"/>
    <dgm:cxn modelId="{70EE9F41-D0CA-4AF8-87B7-FD69ABA282EA}" type="presParOf" srcId="{E691866E-14B1-4C10-AF5E-D750A757F665}" destId="{BA4B747E-4985-40CB-B894-35D92E06DC05}" srcOrd="2" destOrd="0" presId="urn:microsoft.com/office/officeart/2008/layout/LinedList"/>
    <dgm:cxn modelId="{8A157E91-1D4A-4FB9-B6BF-119C66DD143B}" type="presParOf" srcId="{E691866E-14B1-4C10-AF5E-D750A757F665}" destId="{00349BCA-715C-497E-8246-44C3FA9A137F}" srcOrd="3" destOrd="0" presId="urn:microsoft.com/office/officeart/2008/layout/LinedList"/>
    <dgm:cxn modelId="{7E4854B9-FBFB-40D2-B5DA-1D887D279E30}" type="presParOf" srcId="{00349BCA-715C-497E-8246-44C3FA9A137F}" destId="{AF58F0C7-4861-46B5-9F6C-68B2AF166F51}" srcOrd="0" destOrd="0" presId="urn:microsoft.com/office/officeart/2008/layout/LinedList"/>
    <dgm:cxn modelId="{B3C9CCCC-4BE8-4CB8-8705-56F9329AF6F8}" type="presParOf" srcId="{00349BCA-715C-497E-8246-44C3FA9A137F}" destId="{27225229-0672-4EAF-B941-E3FA9A75B1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3D8AF-74F3-47E6-B666-0C5A74B4DB63}">
      <dsp:nvSpPr>
        <dsp:cNvPr id="0" name=""/>
        <dsp:cNvSpPr/>
      </dsp:nvSpPr>
      <dsp:spPr>
        <a:xfrm>
          <a:off x="0" y="3823"/>
          <a:ext cx="64928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477C60-218F-4318-A9A5-684DEA6D8413}">
      <dsp:nvSpPr>
        <dsp:cNvPr id="0" name=""/>
        <dsp:cNvSpPr/>
      </dsp:nvSpPr>
      <dsp:spPr>
        <a:xfrm>
          <a:off x="0" y="3823"/>
          <a:ext cx="6486534" cy="3990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Indicar por qué si o por qué no implicarías las “disciplinas” que hemos visto (Etnografía, Sociología, Psicología, Ergonomía, Diseño Gráfico, Documentación, Programación, Ingeniería del Software e Inteligencia Artificial) en el desarrollo de una aplicación (para un bar, un comercio, unos grandes almacenes, un gran banco, una farmacia, un estanco, una gasolinera, una zapatería, un taller,…) atendiendo a factores como el monetario, el tiempo, la tecnología, etc.</a:t>
          </a:r>
          <a:endParaRPr lang="en-US" sz="2500" kern="1200" dirty="0"/>
        </a:p>
      </dsp:txBody>
      <dsp:txXfrm>
        <a:off x="0" y="3823"/>
        <a:ext cx="6486534" cy="3990681"/>
      </dsp:txXfrm>
    </dsp:sp>
    <dsp:sp modelId="{BA4B747E-4985-40CB-B894-35D92E06DC05}">
      <dsp:nvSpPr>
        <dsp:cNvPr id="0" name=""/>
        <dsp:cNvSpPr/>
      </dsp:nvSpPr>
      <dsp:spPr>
        <a:xfrm>
          <a:off x="0" y="3994505"/>
          <a:ext cx="6492875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58F0C7-4861-46B5-9F6C-68B2AF166F51}">
      <dsp:nvSpPr>
        <dsp:cNvPr id="0" name=""/>
        <dsp:cNvSpPr/>
      </dsp:nvSpPr>
      <dsp:spPr>
        <a:xfrm>
          <a:off x="0" y="3994505"/>
          <a:ext cx="6492875" cy="1727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Todo esto hay que entregarlo por escrito y en modo “presentación” (POWER POINT).</a:t>
          </a:r>
          <a:endParaRPr lang="en-US" sz="2500" kern="1200"/>
        </a:p>
      </dsp:txBody>
      <dsp:txXfrm>
        <a:off x="0" y="3994505"/>
        <a:ext cx="6492875" cy="1727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BACD0-96FE-43E6-9407-9A1A78AB5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7D54E3-DBE0-430E-84B2-0178099D6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DFAB2-0F0D-460F-90FB-26B02082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038FC-91A5-4504-94D3-F0566E97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B23E5-BA74-41BF-AD8C-499F1C32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28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BC8E-13F6-41EA-8C4F-FC597324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5DA150-18B5-4040-BB02-87BE3411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A14FC0-396B-4A91-85DE-E2969D32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5F3C8F-E9C4-44F7-9BE3-955B2193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B8F4E-41B9-498D-A506-76DDB63E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02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EC3A37-26D0-479B-AB32-A5F8241B5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C7F7D1-4B71-421A-84DC-97BB22B9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45000-33EE-4101-B51C-926536FA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9DA4F1-9453-4940-B6FF-A5B93FCD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94B53-032C-49CA-8D60-CE076993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07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DD720-7CA0-4D44-BEF2-459986CB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57B45-9B4E-4620-8A3C-4C4AE184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AAF2C-6492-4885-BCF7-3ED55481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7A1E84-045F-442C-A948-7F9BE772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E5FB2-9512-4F4A-B592-2585940E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37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DCFB9-B6F7-4B42-98D0-081E265D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6B67C-3D7C-4E36-838D-05CCC94F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0223B-90A1-42DF-B72F-CC9B3D85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4F05F-E91C-42EA-8E7C-2E1FACA3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5238F-6445-4BA0-9203-BD54CDAC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64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1B547-B752-4A0D-902A-1FAE86B3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026FE-103F-4D80-AB9B-BA424C455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08121-9053-40AA-B159-63A4D406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36C83D-5D08-463C-AA72-6E0E74C6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7BA99-8A3A-4737-8810-D1E9CB3E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B6140-4AC4-4B03-84C9-62C9B768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2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6614-81AF-43F8-9B53-092F7E6D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B4151-8150-4197-AF6E-BF2391A7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9003CD-DC90-4840-B68A-D08F96281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DA353E-B8B1-4A59-AB69-A39675143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A5CFDD-BC72-475E-A1BC-1C313C72A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3E4985-7824-4A1B-B150-BEB2D763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E54559-DEF6-4E07-9A8D-65C95D9B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D104BC-162E-427E-B085-553BC5C5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6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385F3-9CA4-48EF-B744-179BAFF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A27D01-36BE-43AC-A89D-81B1CABB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3F667D-A87E-491D-A6CB-5DD1DCF0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7592CD-9C2C-408B-8F21-5B29428C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1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F72246-DE20-4562-B2C8-83A55CE8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E10098-A7E1-4906-8BB5-73073DC3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225FFB-4431-4CF4-B771-2BC63D8D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5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255B6-51CC-4446-8931-0984489F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8FCF7-6BDA-4C22-AE2E-5DF592A3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DE39C4-1DBE-46DA-A5A4-525E7445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99CEB-2DE2-4186-80C5-88730093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0DF0D2-9651-4761-AC31-F0E0F654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B5B61A-E1FB-4E70-9597-17FE39A6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49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E7CFC-F2AE-4566-89DC-8BD709D7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1F80A8-432A-4192-BFE4-61472D1C1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759DF0-1160-40B8-A33F-91161AA1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47E68-B4AC-4B2C-BCC4-BFEC5171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87378-58E2-4083-AE77-93B92705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23AEB6-B9B2-49A7-9CBE-AD51C7AF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1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5C3B58-5F79-4A79-B8E3-7C04C958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D5D589-0128-4275-888E-E6F839E65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BEE85-9BED-47E8-BCD7-9EAD78E97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14FA-1E79-4B3C-A09F-9EFA5605D680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20681B-56CA-4BEE-BCF3-D6523CA42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43A19-2FB7-4078-979E-DDED85B36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BFB9-199C-4D72-B109-A00F585C0D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3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5475D-016B-419B-97BE-01F84B69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ES" sz="5400" b="1" dirty="0"/>
              <a:t>Interacción Persona - Ordenador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7BE56-3A5A-491C-A496-32A59C0C2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5382"/>
            <a:ext cx="9144000" cy="572583"/>
          </a:xfrm>
        </p:spPr>
        <p:txBody>
          <a:bodyPr>
            <a:normAutofit/>
          </a:bodyPr>
          <a:lstStyle/>
          <a:p>
            <a:r>
              <a:rPr lang="es-ES" sz="2800" b="1" dirty="0"/>
              <a:t>	Ejercicio 1º B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291A7A-B5DC-442F-8E76-50F7E06D203F}"/>
              </a:ext>
            </a:extLst>
          </p:cNvPr>
          <p:cNvSpPr txBox="1"/>
          <p:nvPr/>
        </p:nvSpPr>
        <p:spPr>
          <a:xfrm>
            <a:off x="189688" y="6162438"/>
            <a:ext cx="393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ElaNanguan</a:t>
            </a:r>
            <a:r>
              <a:rPr lang="es-ES" sz="2000" b="1" dirty="0"/>
              <a:t>, Jose Luis Obiang</a:t>
            </a:r>
          </a:p>
        </p:txBody>
      </p:sp>
    </p:spTree>
    <p:extLst>
      <p:ext uri="{BB962C8B-B14F-4D97-AF65-F5344CB8AC3E}">
        <p14:creationId xmlns:p14="http://schemas.microsoft.com/office/powerpoint/2010/main" val="241308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B740A3-4CF4-4B6A-9CA8-79BAD287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Enunciado.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A4A032C-E95F-400B-8107-6841E2D7C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525670"/>
              </p:ext>
            </p:extLst>
          </p:nvPr>
        </p:nvGraphicFramePr>
        <p:xfrm>
          <a:off x="5010150" y="685801"/>
          <a:ext cx="6492875" cy="572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8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C50CEB-B103-49D1-8E83-58E64B667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r="582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217D20-1AB2-4396-977E-7C663582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Aplicación para una peluquería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6A71FD-A352-46BA-AC38-FE615089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Creación de una App para la peluquería Barber Shop.</a:t>
            </a:r>
          </a:p>
        </p:txBody>
      </p:sp>
    </p:spTree>
    <p:extLst>
      <p:ext uri="{BB962C8B-B14F-4D97-AF65-F5344CB8AC3E}">
        <p14:creationId xmlns:p14="http://schemas.microsoft.com/office/powerpoint/2010/main" val="367281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217E15-F3E3-4509-9C99-BB1ECB7F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s-ES" sz="3400"/>
              <a:t>Disciplinas relacionadas con mi App.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8CDE-7C84-44AA-8C94-4042DBA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es-ES" sz="2000" b="1"/>
              <a:t>Programación:</a:t>
            </a:r>
          </a:p>
          <a:p>
            <a:pPr marL="0" indent="0">
              <a:buNone/>
            </a:pPr>
            <a:r>
              <a:rPr lang="es-ES" sz="2000"/>
              <a:t>Es importante a la hora de crear la App, ya que permite decirle al ordenador lo que debe hacer y cómo debe hacerlo. Básicamente la App debe funcionar, no debe poner dificultades, </a:t>
            </a:r>
            <a:r>
              <a:rPr lang="es-ES" sz="2000" b="1"/>
              <a:t>debe ser eficiente</a:t>
            </a:r>
            <a:r>
              <a:rPr lang="es-ES" sz="2000"/>
              <a:t>.</a:t>
            </a:r>
          </a:p>
          <a:p>
            <a:pPr marL="0" indent="0">
              <a:buNone/>
            </a:pPr>
            <a:endParaRPr lang="es-ES" sz="2000"/>
          </a:p>
          <a:p>
            <a:r>
              <a:rPr lang="es-ES" sz="2000" b="1"/>
              <a:t>Ingeniería de Software:</a:t>
            </a:r>
          </a:p>
          <a:p>
            <a:pPr marL="0" indent="0">
              <a:buNone/>
            </a:pPr>
            <a:r>
              <a:rPr lang="es-ES" sz="2000"/>
              <a:t>Con esta disciplina, junto a la de programación utilizamos procedimientos y técnicas para obtener un software (App) de calidad.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EF7036-2C5A-43EB-B68E-4D4545CA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8868" y="365125"/>
            <a:ext cx="2820389" cy="28203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13351-D589-484E-A75A-C5BC60A6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605" y="3429000"/>
            <a:ext cx="1834652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30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217E15-F3E3-4509-9C99-BB1ECB7F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s-ES" sz="3400"/>
              <a:t>Disciplinas relacionadas con mi App.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8CDE-7C84-44AA-8C94-4042DBA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es-ES" sz="2000" b="1"/>
              <a:t>Diseño Gráfico.</a:t>
            </a:r>
          </a:p>
          <a:p>
            <a:pPr marL="0" indent="0">
              <a:buNone/>
            </a:pPr>
            <a:r>
              <a:rPr lang="es-ES" sz="2000"/>
              <a:t>Es una App y el diseño gráfico juega un papel muy importante. En ella, tratamos de emitir mensajes, mediante representaciones visuales, es decir, textos, fotografías, ilustraciones.</a:t>
            </a:r>
          </a:p>
          <a:p>
            <a:pPr marL="0" indent="0">
              <a:buNone/>
            </a:pPr>
            <a:r>
              <a:rPr lang="es-ES" sz="2000"/>
              <a:t>Utilizada para conseguir que la App sea </a:t>
            </a:r>
            <a:r>
              <a:rPr lang="es-ES" sz="2000" b="1"/>
              <a:t>usable</a:t>
            </a:r>
            <a:r>
              <a:rPr lang="es-ES" sz="200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EF7036-2C5A-43EB-B68E-4D4545CA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8868" y="365125"/>
            <a:ext cx="2820389" cy="28203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13351-D589-484E-A75A-C5BC60A6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605" y="3429000"/>
            <a:ext cx="1834652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4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74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217E15-F3E3-4509-9C99-BB1ECB7F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Disciplinas relacionadas con mi App.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FF36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513351-D589-484E-A75A-C5BC60A6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23" y="2667954"/>
            <a:ext cx="2762822" cy="363529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FF36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EF7036-2C5A-43EB-B68E-4D4545CA4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970" y="2951921"/>
            <a:ext cx="3067358" cy="30673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8CDE-7C84-44AA-8C94-4042DBA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057" y="762983"/>
            <a:ext cx="3515128" cy="5330923"/>
          </a:xfrm>
        </p:spPr>
        <p:txBody>
          <a:bodyPr anchor="ctr">
            <a:normAutofit/>
          </a:bodyPr>
          <a:lstStyle/>
          <a:p>
            <a:endParaRPr lang="es-ES" sz="2000" b="1">
              <a:solidFill>
                <a:srgbClr val="FFFFFF"/>
              </a:solidFill>
            </a:endParaRPr>
          </a:p>
          <a:p>
            <a:r>
              <a:rPr lang="es-ES" sz="2000" b="1">
                <a:solidFill>
                  <a:srgbClr val="FFFFFF"/>
                </a:solidFill>
              </a:rPr>
              <a:t>Psicología:</a:t>
            </a:r>
          </a:p>
          <a:p>
            <a:pPr marL="0" indent="0">
              <a:buNone/>
            </a:pPr>
            <a:r>
              <a:rPr lang="es-ES" sz="2000">
                <a:solidFill>
                  <a:srgbClr val="FFFFFF"/>
                </a:solidFill>
              </a:rPr>
              <a:t>Usamos métodos y herramientas para evaluar el grado de  satisfacción de las personas con el diseño de la interfaz.</a:t>
            </a:r>
          </a:p>
          <a:p>
            <a:pPr marL="0" indent="0">
              <a:buNone/>
            </a:pPr>
            <a:endParaRPr lang="es-ES" sz="2000">
              <a:solidFill>
                <a:srgbClr val="FFFFFF"/>
              </a:solidFill>
            </a:endParaRPr>
          </a:p>
          <a:p>
            <a:r>
              <a:rPr lang="es-ES" sz="2000" b="1">
                <a:solidFill>
                  <a:srgbClr val="FFFFFF"/>
                </a:solidFill>
              </a:rPr>
              <a:t>Ergonomía:</a:t>
            </a:r>
          </a:p>
          <a:p>
            <a:pPr marL="0" indent="0">
              <a:buNone/>
            </a:pPr>
            <a:r>
              <a:rPr lang="es-ES" sz="2000">
                <a:solidFill>
                  <a:srgbClr val="FFFFFF"/>
                </a:solidFill>
              </a:rPr>
              <a:t>Con esta disciplina aumentamos la sensación de confort y satisfacción para los usuarios, aumentando la seguridad, fiabilidad y eficiencia a la hora de interactuar con ella.</a:t>
            </a:r>
          </a:p>
          <a:p>
            <a:pPr marL="0" indent="0">
              <a:buNone/>
            </a:pPr>
            <a:endParaRPr lang="es-ES" sz="2000">
              <a:solidFill>
                <a:srgbClr val="FFFFFF"/>
              </a:solidFill>
            </a:endParaRPr>
          </a:p>
          <a:p>
            <a:endParaRPr lang="es-E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8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217E15-F3E3-4509-9C99-BB1ECB7F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s-ES" dirty="0"/>
              <a:t>Disciplinas relacionadas con mi App.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8CDE-7C84-44AA-8C94-4042DBA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s-ES" sz="2000" b="1"/>
              <a:t>Ciencias de la documentación:</a:t>
            </a:r>
          </a:p>
          <a:p>
            <a:pPr marL="0" indent="0">
              <a:buNone/>
            </a:pPr>
            <a:r>
              <a:rPr lang="es-ES" sz="2000"/>
              <a:t>Sirve de técnicas de descripción, gestión, búsqueda y presentación de la información, que facilitan al usuario información lo más relevante posible a su necesidad y de la forma más eficiente posible.</a:t>
            </a:r>
            <a:endParaRPr lang="es-ES" sz="2000" b="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EF7036-2C5A-43EB-B68E-4D4545CA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777" y="365125"/>
            <a:ext cx="2411852" cy="24118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13351-D589-484E-A75A-C5BC60A6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981" y="2994128"/>
            <a:ext cx="2409647" cy="3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99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217E15-F3E3-4509-9C99-BB1ECB7F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s-ES" sz="4100"/>
              <a:t>Disciplinas NO relacionadas con mi App.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8CDE-7C84-44AA-8C94-4042DBA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s-ES" sz="1700" b="1"/>
              <a:t>Sociología - Etnografía:</a:t>
            </a:r>
          </a:p>
          <a:p>
            <a:pPr marL="0" indent="0">
              <a:buNone/>
            </a:pPr>
            <a:r>
              <a:rPr lang="es-ES" sz="1700"/>
              <a:t>El usuario es el que elige el estilo de corte de pelo que le gusta y que necesita. No necesito conocer el corte de pelo que le gusta a los usuarios.</a:t>
            </a:r>
          </a:p>
          <a:p>
            <a:pPr marL="0" indent="0">
              <a:buNone/>
            </a:pPr>
            <a:r>
              <a:rPr lang="es-ES" sz="1700"/>
              <a:t>No se </a:t>
            </a:r>
            <a:r>
              <a:rPr lang="es" sz="1700"/>
              <a:t>necesita contemplar la cultura.</a:t>
            </a:r>
          </a:p>
          <a:p>
            <a:pPr marL="0" indent="0">
              <a:buNone/>
            </a:pPr>
            <a:endParaRPr lang="es-ES" sz="1700"/>
          </a:p>
          <a:p>
            <a:r>
              <a:rPr lang="es-ES" sz="1700" b="1"/>
              <a:t>Inteligencia Artificial:</a:t>
            </a:r>
          </a:p>
          <a:p>
            <a:pPr marL="0" indent="0">
              <a:buNone/>
            </a:pPr>
            <a:r>
              <a:rPr lang="es-ES" sz="1700"/>
              <a:t>Éste App no necesita sistemas que simulen aspectos del comportamiento humano inteligente.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EF7036-2C5A-43EB-B68E-4D4545CA4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777" y="365125"/>
            <a:ext cx="2411852" cy="24118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13351-D589-484E-A75A-C5BC60A6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981" y="2994128"/>
            <a:ext cx="2409647" cy="3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3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436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Interacción Persona - Ordenador</vt:lpstr>
      <vt:lpstr>Enunciado.</vt:lpstr>
      <vt:lpstr>Aplicación para una peluquería</vt:lpstr>
      <vt:lpstr>Disciplinas relacionadas con mi App.</vt:lpstr>
      <vt:lpstr>Disciplinas relacionadas con mi App.</vt:lpstr>
      <vt:lpstr>Disciplinas relacionadas con mi App.</vt:lpstr>
      <vt:lpstr>Disciplinas relacionadas con mi App.</vt:lpstr>
      <vt:lpstr>Disciplinas NO relacionadas con mi App.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Persona - Ordenador</dc:title>
  <dc:creator>Alfonso Nguema Ela Nanguan</dc:creator>
  <cp:lastModifiedBy>Jose Luis Obiang Ela Nanguan</cp:lastModifiedBy>
  <cp:revision>84</cp:revision>
  <dcterms:created xsi:type="dcterms:W3CDTF">2018-10-01T20:38:02Z</dcterms:created>
  <dcterms:modified xsi:type="dcterms:W3CDTF">2022-10-04T21:57:43Z</dcterms:modified>
</cp:coreProperties>
</file>