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FD6D-8764-52BA-3922-65E1548B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FDD00-70DF-7ED2-CEAA-655F2E7C6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94C0D-02F6-A0B1-8B4D-3A1A33A3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D0F14-C22E-78AD-BE86-2D70F30C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A13F9-953D-3546-F662-FD626D1A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0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69395-BB88-F1F8-2547-E2449CD4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14463-9831-C6E0-0C90-44442793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F27E6-10F3-1DB1-8B56-A88D72D6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F05D3-B0A0-3D46-03DB-8A505B1C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923346-1B96-1DC6-D763-3AEDB930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6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08218A-F1D9-27AD-AEEE-1F498D09C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474216-91FF-52C8-A700-5A22A939C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9D7BE-94C7-85F3-0A8C-7C79111A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20363-45DC-F9B0-DAA6-E978CDBE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9F674-7F64-9270-54B9-C6206AC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16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6E331-75B6-9F91-EACE-5305CB8D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17E1C-FAFA-110F-234F-9F59DE78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79AB7-8018-A550-7E7A-804153D1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B9FD3-C504-D340-FF26-A322CD48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3D431-882F-E20E-DED1-2F91D50D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21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89CDC-E7D2-F1A5-3686-AB0D6025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1E47FA-54BB-FF09-DA59-9D40B1A2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47DF3-338C-9366-B7E4-3146896C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CC3E1-D0CF-BE39-334E-51B7EAEE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D09F7-69D7-B812-13CF-B4D2D58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8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61E5-775D-74FC-06E7-218674A5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58092-82A0-8D19-AA3B-4B23021B9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6DDAC-A266-2376-1D72-9A972378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C3B6A-C947-88C9-5E12-5AA09460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B8C4AB-8F73-B492-E63C-50BA9BB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6CE62-A0C9-4D36-B238-1E5C50F8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90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FE6AA-F504-817D-C65C-E8AE73CB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B9D6B6-C694-0F2C-4CAE-427D0B7E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0D85F8-2B24-6520-2EE0-18DDC1CD7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476F46-DC55-DC0A-07ED-4ED544241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C7FEFE-CA71-896C-EAAC-8DFCC588C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67E449-E1EF-6B8B-EFE9-CF339D52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31F010-C0B8-65C0-6ED1-19BEA3F7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151354-533F-1B68-BA5F-C609D97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2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82739-DADB-7304-387B-F03B2B2F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0A08E-BFFD-606B-07F5-9DD5B39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97BB68-6EAF-C296-6A8B-96023623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993F6-9B48-55CD-9DEE-6E1F743B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7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FD6952-0FF0-189F-44CC-5A5847C3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802EC2-EE38-7F6E-F51E-75EBEF78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5C1F2C-9799-5051-7620-9F8418A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F420-438F-D919-5D36-E795FB2D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61C8A-44E9-55FB-6B26-7EEC7870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A71BFB-A751-7059-60AC-84FE0514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997DA-4939-FB12-0063-F4243428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F8CE8-5C10-1D07-7732-7432E2F4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0BBB0-F372-CBAB-96F1-57E761E2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06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5535-857E-DF7B-33B1-4A7C3E08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70940C-5DE6-6293-4A12-CFC3A852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13C1C4-6B5A-69B2-BB3D-E8D3B7E4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EDBF4-A706-DA0F-5ECE-EC2DF20B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D8990B-F9DD-0885-3484-A4C5A1BB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C89F20-EF60-60F5-7B2B-F5A02442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5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565CA1-486A-2304-B5F6-582A41F6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B43CA-370F-7EEB-A7BE-7BC81FC3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CDD762-ED1E-6876-8BAD-1A17E7C02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6100-BB70-4FD4-8A11-35647D7D0006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47284-CC57-7ADD-21B7-73E3C2853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C610D-FD97-2B84-613A-723956632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E92A-390F-4731-869D-EA0BE6AE09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36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PIs: ¿Qué son y cómo están transformando el sector financiero? | Finerio  Connect">
            <a:extLst>
              <a:ext uri="{FF2B5EF4-FFF2-40B4-BE49-F238E27FC236}">
                <a16:creationId xmlns:a16="http://schemas.microsoft.com/office/drawing/2014/main" id="{099BD1B7-51C5-DB3B-F7CF-7061F785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2"/>
          <a:stretch/>
        </p:blipFill>
        <p:spPr bwMode="auto">
          <a:xfrm>
            <a:off x="767241" y="1143452"/>
            <a:ext cx="9680010" cy="305729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4A0F5D-DFB0-A972-8028-FC18468E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s-ES" sz="4000" dirty="0">
                <a:solidFill>
                  <a:srgbClr val="000000"/>
                </a:solidFill>
              </a:rPr>
              <a:t>YtConsultant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F9A57E-D184-4D6C-4BA9-BD85484CA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347473"/>
          </a:xfrm>
        </p:spPr>
        <p:txBody>
          <a:bodyPr>
            <a:normAutofit/>
          </a:bodyPr>
          <a:lstStyle/>
          <a:p>
            <a:pPr algn="l"/>
            <a:r>
              <a:rPr lang="es-ES" sz="1600">
                <a:solidFill>
                  <a:srgbClr val="000000"/>
                </a:solidFill>
              </a:rPr>
              <a:t>Jose Luis Obiang Ela Nanguan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C8A8B8-BF14-372C-2FE9-CC52A6FCEAAD}"/>
              </a:ext>
            </a:extLst>
          </p:cNvPr>
          <p:cNvSpPr txBox="1"/>
          <p:nvPr/>
        </p:nvSpPr>
        <p:spPr>
          <a:xfrm>
            <a:off x="5955323" y="2671336"/>
            <a:ext cx="163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>
                <a:solidFill>
                  <a:schemeClr val="tx2"/>
                </a:solidFill>
              </a:rPr>
              <a:t>de Youtube</a:t>
            </a:r>
            <a:endParaRPr lang="es-E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1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A1FF76-8FCC-424B-B368-8647F9C8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14" y="643466"/>
            <a:ext cx="5890828" cy="556683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88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2C6072-5812-F042-331B-BD72375E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31827"/>
            <a:ext cx="7047923" cy="25901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742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YtConsultant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YtConsultant</dc:title>
  <dc:creator>Jose Luis Obiang Ela Nanguan</dc:creator>
  <cp:lastModifiedBy>Jose Luis Obiang Ela Nanguan</cp:lastModifiedBy>
  <cp:revision>1</cp:revision>
  <dcterms:created xsi:type="dcterms:W3CDTF">2022-10-04T14:40:26Z</dcterms:created>
  <dcterms:modified xsi:type="dcterms:W3CDTF">2022-10-04T14:56:55Z</dcterms:modified>
</cp:coreProperties>
</file>